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" y="-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ummy.restapiexample.com/api/v1/employee/700" TargetMode="External"/><Relationship Id="rId2" Type="http://schemas.openxmlformats.org/officeDocument/2006/relationships/hyperlink" Target="http://dummy.restapiexample.com/api/v1/employe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ummy.restapiexample.com/api/v1/delete/700" TargetMode="External"/><Relationship Id="rId5" Type="http://schemas.openxmlformats.org/officeDocument/2006/relationships/hyperlink" Target="http://dummy.restapiexample.com/api/v1/update/21" TargetMode="External"/><Relationship Id="rId4" Type="http://schemas.openxmlformats.org/officeDocument/2006/relationships/hyperlink" Target="http://dummy.restapiexample.com/api/v1/cre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1647" y="688848"/>
          <a:ext cx="9581512" cy="4321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33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L="99695">
                        <a:lnSpc>
                          <a:spcPts val="560"/>
                        </a:lnSpc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HTTP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02235" marR="29209" indent="-66040">
                        <a:lnSpc>
                          <a:spcPts val="680"/>
                        </a:lnSpc>
                        <a:spcBef>
                          <a:spcPts val="40"/>
                        </a:spcBef>
                      </a:pPr>
                      <a:r>
                        <a:rPr sz="500" b="1" dirty="0">
                          <a:latin typeface="Verdana"/>
                          <a:cs typeface="Verdana"/>
                        </a:rPr>
                        <a:t>ME</a:t>
                      </a:r>
                      <a:r>
                        <a:rPr sz="500" b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500" b="1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500" b="1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500" b="1" dirty="0">
                          <a:latin typeface="Verdana"/>
                          <a:cs typeface="Verdana"/>
                        </a:rPr>
                        <a:t>D  </a:t>
                      </a:r>
                      <a:r>
                        <a:rPr sz="500" b="1" spc="10" dirty="0">
                          <a:latin typeface="Verdana"/>
                          <a:cs typeface="Verdana"/>
                        </a:rPr>
                        <a:t>TYPE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URI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latin typeface="Verdana"/>
                          <a:cs typeface="Verdana"/>
                        </a:rPr>
                        <a:t>BODY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SUCCESS</a:t>
                      </a:r>
                      <a:r>
                        <a:rPr sz="500" b="1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b="1" spc="10" dirty="0">
                          <a:latin typeface="Verdana"/>
                          <a:cs typeface="Verdana"/>
                        </a:rPr>
                        <a:t>RESPONSE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 marR="120014" indent="38100">
                        <a:lnSpc>
                          <a:spcPct val="113999"/>
                        </a:lnSpc>
                        <a:spcBef>
                          <a:spcPts val="215"/>
                        </a:spcBef>
                      </a:pPr>
                      <a:r>
                        <a:rPr sz="500" b="1" spc="5" dirty="0">
                          <a:latin typeface="Verdana"/>
                          <a:cs typeface="Verdana"/>
                        </a:rPr>
                        <a:t>FAILURE  </a:t>
                      </a:r>
                      <a:r>
                        <a:rPr sz="500" b="1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500" b="1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500" b="1" dirty="0">
                          <a:latin typeface="Verdana"/>
                          <a:cs typeface="Verdana"/>
                        </a:rPr>
                        <a:t>SP</a:t>
                      </a:r>
                      <a:r>
                        <a:rPr sz="500" b="1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500" b="1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500" b="1" dirty="0">
                          <a:latin typeface="Verdana"/>
                          <a:cs typeface="Verdana"/>
                        </a:rPr>
                        <a:t>SE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29845" indent="-43180">
                        <a:lnSpc>
                          <a:spcPct val="113999"/>
                        </a:lnSpc>
                        <a:spcBef>
                          <a:spcPts val="490"/>
                        </a:spcBef>
                      </a:pPr>
                      <a:r>
                        <a:rPr sz="500" b="1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500" b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500" b="1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500" b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500" b="1" dirty="0">
                          <a:latin typeface="Verdana"/>
                          <a:cs typeface="Verdana"/>
                        </a:rPr>
                        <a:t>US  </a:t>
                      </a:r>
                      <a:r>
                        <a:rPr sz="500" b="1" spc="10" dirty="0">
                          <a:latin typeface="Verdana"/>
                          <a:cs typeface="Verdana"/>
                        </a:rPr>
                        <a:t>CODE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399415">
                        <a:lnSpc>
                          <a:spcPct val="100000"/>
                        </a:lnSpc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COMMENTS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Validation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ct val="100000"/>
                        </a:lnSpc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T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600" u="sng" spc="-16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u="sng" spc="5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Carlito"/>
                          <a:cs typeface="Carlito"/>
                        </a:rPr>
                        <a:t>https://reqres.in/api/users?page=2</a:t>
                      </a:r>
                      <a:endParaRPr sz="6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NA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Returns 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list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users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page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NA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500"/>
                        </a:lnSpc>
                        <a:spcBef>
                          <a:spcPts val="42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200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10" dirty="0">
                          <a:latin typeface="Verdana"/>
                          <a:cs typeface="Verdana"/>
                        </a:rPr>
                        <a:t>2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represents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page</a:t>
                      </a:r>
                      <a:r>
                        <a:rPr sz="5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number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Query parameter:</a:t>
                      </a:r>
                      <a:r>
                        <a:rPr sz="5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page=2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424815">
                        <a:lnSpc>
                          <a:spcPts val="680"/>
                        </a:lnSpc>
                        <a:spcBef>
                          <a:spcPts val="10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tests["Validating Status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Code"] 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responseCode.code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200;  tests["Validating response body"]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responseBody.has("data");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var response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JSON.parse(responseBody);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ct val="100000"/>
                        </a:lnSpc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T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600" u="sng" spc="-16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u="sng" spc="5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Carlito"/>
                          <a:cs typeface="Carlito"/>
                        </a:rPr>
                        <a:t>https://reqres.in/api/users/2</a:t>
                      </a:r>
                      <a:endParaRPr sz="600" dirty="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NA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Returns single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user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NA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500"/>
                        </a:lnSpc>
                        <a:spcBef>
                          <a:spcPts val="42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200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10" dirty="0">
                          <a:latin typeface="Verdana"/>
                          <a:cs typeface="Verdana"/>
                        </a:rPr>
                        <a:t>2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represents student</a:t>
                      </a:r>
                      <a:r>
                        <a:rPr sz="5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id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Path parameter:</a:t>
                      </a:r>
                      <a:r>
                        <a:rPr sz="500" b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/2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var response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JSON.parse(responseBody);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  <a:p>
                      <a:pPr marL="15875" marR="290830">
                        <a:lnSpc>
                          <a:spcPct val="113999"/>
                        </a:lnSpc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tests["verify firstname"]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response.data.first_name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"Janet";  tests["verify last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name"] 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response.data.last_name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==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"Weaver";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POST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600" u="sng" spc="-16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u="sng" spc="5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Carlito"/>
                          <a:cs typeface="Carlito"/>
                        </a:rPr>
                        <a:t>https://reqres.in/api/users</a:t>
                      </a:r>
                      <a:endParaRPr sz="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{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500" spc="10" dirty="0">
                          <a:latin typeface="Verdana"/>
                          <a:cs typeface="Verdana"/>
                        </a:rPr>
                        <a:t>"name":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"morpheus",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"job": "leader"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{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10" dirty="0">
                          <a:latin typeface="Verdana"/>
                          <a:cs typeface="Verdana"/>
                        </a:rPr>
                        <a:t>"name":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"morpheus",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"job": "leader",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"id":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"256",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 marR="350520" indent="91440">
                        <a:lnSpc>
                          <a:spcPct val="113999"/>
                        </a:lnSpc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"createdAt":</a:t>
                      </a:r>
                      <a:r>
                        <a:rPr sz="5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"2018-07-  07T05:43:53.310Z"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NA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500"/>
                        </a:lnSpc>
                        <a:spcBef>
                          <a:spcPts val="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201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ts val="500"/>
                        </a:lnSpc>
                        <a:spcBef>
                          <a:spcPts val="5"/>
                        </a:spcBef>
                      </a:pPr>
                      <a:r>
                        <a:rPr sz="500" spc="5" dirty="0">
                          <a:solidFill>
                            <a:srgbClr val="31243F"/>
                          </a:solidFill>
                          <a:latin typeface="Verdana"/>
                          <a:cs typeface="Verdana"/>
                        </a:rPr>
                        <a:t>Create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890269">
                        <a:lnSpc>
                          <a:spcPts val="680"/>
                        </a:lnSpc>
                        <a:spcBef>
                          <a:spcPts val="1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var response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JSON.parse(responseBody);  tests["name"]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response.name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"morpheus";  tests["job"]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response.job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==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"leader";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tests["Validating Status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Code"] 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responseCode.code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==</a:t>
                      </a:r>
                      <a:r>
                        <a:rPr sz="5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201;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POST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50" dirty="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u="sng" spc="-16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u="sng" spc="5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Carlito"/>
                          <a:cs typeface="Carlito"/>
                        </a:rPr>
                        <a:t>https://reqres.in/api/login</a:t>
                      </a:r>
                      <a:endParaRPr sz="6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{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4765" marR="19685">
                        <a:lnSpc>
                          <a:spcPct val="113999"/>
                        </a:lnSpc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"email": "peter@klaven",  "password":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"cityslicka"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{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"token":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"QpwL5tke4Pnpja7X"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NA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500"/>
                        </a:lnSpc>
                        <a:spcBef>
                          <a:spcPts val="3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200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Success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tests["Validating Status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Code"] 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responseCode.code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200</a:t>
                      </a:r>
                      <a:r>
                        <a:rPr sz="5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;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tests["Validating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Token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presence"]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responseBody.has("token");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POST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 dirty="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500" u="sng" spc="5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Verdana"/>
                          <a:cs typeface="Verdana"/>
                        </a:rPr>
                        <a:t>https://reqres.in/api/login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{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"email":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"peter@klaven"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NA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{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 marR="285750" indent="91440">
                        <a:lnSpc>
                          <a:spcPct val="113999"/>
                        </a:lnSpc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"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rror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": 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"Missing  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pa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ss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d"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500"/>
                        </a:lnSpc>
                        <a:spcBef>
                          <a:spcPts val="42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400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Unsuccesful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tests["Validating Status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Code"] 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responseCode.code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400</a:t>
                      </a:r>
                      <a:r>
                        <a:rPr sz="5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;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T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600" u="sng" spc="-16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u="sng" spc="1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http://dummy.restapiexample.com/api/v1/employees</a:t>
                      </a:r>
                      <a:endParaRPr sz="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NA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" marR="6350" indent="-635">
                        <a:lnSpc>
                          <a:spcPts val="680"/>
                        </a:lnSpc>
                        <a:spcBef>
                          <a:spcPts val="10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[{"id":"1","employee_name":"","em  ployee_salary":"0","employee_age"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  <a:p>
                      <a:pPr marL="15875" marR="21590" algn="just">
                        <a:lnSpc>
                          <a:spcPts val="680"/>
                        </a:lnSpc>
                        <a:spcBef>
                          <a:spcPts val="10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:"0","profile_image":""},{"id":"2","  employee_name":"","employee_sal  ary":"0","employee_age":"0","profil 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e_image":""}]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500"/>
                        </a:lnSpc>
                        <a:spcBef>
                          <a:spcPts val="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200</a:t>
                      </a:r>
                      <a:r>
                        <a:rPr sz="5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OK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10" dirty="0">
                          <a:latin typeface="Verdana"/>
                          <a:cs typeface="Verdana"/>
                        </a:rPr>
                        <a:t>Get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all employee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data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Path parameter:</a:t>
                      </a:r>
                      <a:r>
                        <a:rPr sz="500" b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/employee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var response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JSON.parse(responseBody);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tests["name"]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response.data[1].employee_name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==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"Garrett</a:t>
                      </a:r>
                      <a:r>
                        <a:rPr sz="5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Winters";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7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ct val="100000"/>
                        </a:lnSpc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T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600" u="sng" spc="-16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u="sng" spc="1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http://dummy.restapiexample.com/api/v1/employee/700</a:t>
                      </a:r>
                      <a:endParaRPr sz="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10" dirty="0">
                          <a:latin typeface="Verdana"/>
                          <a:cs typeface="Verdana"/>
                        </a:rPr>
                        <a:t>na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" marR="13335">
                        <a:lnSpc>
                          <a:spcPts val="680"/>
                        </a:lnSpc>
                        <a:spcBef>
                          <a:spcPts val="10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{"id":"700","employee_name":"%2  6lt%3bSCRIPT%20a%3d%60%26gt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%3b%60%20SRC%3d%5c%22http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%26#58%3b%2f%2fha%26#46%3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  <a:p>
                      <a:pPr marL="15875" marR="26670">
                        <a:lnSpc>
                          <a:spcPct val="113999"/>
                        </a:lnSpc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bckers%26#46%3borg%2fxss%26  #46%3bjs%5c%22%26gt%3b%26l  t%3b%2fSCRIPT%26gt%3b","empl  oyee_salary":"123","employee_age  ":"33","profile_image":""}</a:t>
                      </a:r>
                      <a:endParaRPr sz="500" dirty="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500"/>
                        </a:lnSpc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200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10" dirty="0">
                          <a:latin typeface="Verdana"/>
                          <a:cs typeface="Verdana"/>
                        </a:rPr>
                        <a:t>Get a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single employee</a:t>
                      </a:r>
                      <a:r>
                        <a:rPr sz="5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data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Path parameter:</a:t>
                      </a:r>
                      <a:r>
                        <a:rPr sz="5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/employee/719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972"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POST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00" u="sng" spc="-16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u="sng" spc="1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http://dummy.restapiexample.com/api/v1/create</a:t>
                      </a:r>
                      <a:endParaRPr sz="6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{"name":"test","salary":"12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ts val="395"/>
                        </a:lnSpc>
                        <a:spcBef>
                          <a:spcPts val="8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3","age":"23"}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{"name":"test","salary":"123","age"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ts val="395"/>
                        </a:lnSpc>
                        <a:spcBef>
                          <a:spcPts val="8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:"23","id":"719"}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500"/>
                        </a:lnSpc>
                      </a:pPr>
                      <a:r>
                        <a:rPr sz="500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200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Create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new 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record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database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ts val="395"/>
                        </a:lnSpc>
                        <a:spcBef>
                          <a:spcPts val="85"/>
                        </a:spcBef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Path parameter:</a:t>
                      </a:r>
                      <a:r>
                        <a:rPr sz="5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/update/719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972"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T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00" u="sng" spc="-16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u="sng" spc="1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http://dummy.restapiexample.com/api/v1/update/21</a:t>
                      </a:r>
                      <a:endParaRPr sz="6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{"name":"test1","salary":"1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ts val="395"/>
                        </a:lnSpc>
                        <a:spcBef>
                          <a:spcPts val="8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123","age":"23"}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" marR="34925">
                        <a:lnSpc>
                          <a:spcPts val="680"/>
                        </a:lnSpc>
                        <a:spcBef>
                          <a:spcPts val="10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{"name":"test1","salary":"1123","a  ge":"23"}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500"/>
                        </a:lnSpc>
                      </a:pPr>
                      <a:r>
                        <a:rPr sz="500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200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Update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an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employee</a:t>
                      </a:r>
                      <a:r>
                        <a:rPr sz="5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record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ts val="395"/>
                        </a:lnSpc>
                        <a:spcBef>
                          <a:spcPts val="85"/>
                        </a:spcBef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Path parameter:</a:t>
                      </a:r>
                      <a:r>
                        <a:rPr sz="500" b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/update/{id}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972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LE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E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600" u="sng" spc="-16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u="sng" spc="1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http://dummy.restapiexample.com/api/v1/delete/700</a:t>
                      </a:r>
                      <a:endParaRPr sz="6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" marR="125095">
                        <a:lnSpc>
                          <a:spcPts val="68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Verdana"/>
                          <a:cs typeface="Verdana"/>
                        </a:rPr>
                        <a:t>{"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cc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ss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"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:{"te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t"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"s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ucc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ss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5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! 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deleted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Records"}}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500"/>
                        </a:lnSpc>
                      </a:pPr>
                      <a:r>
                        <a:rPr sz="500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200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spc="5" dirty="0">
                          <a:latin typeface="Verdana"/>
                          <a:cs typeface="Verdana"/>
                        </a:rPr>
                        <a:t>Delete </a:t>
                      </a:r>
                      <a:r>
                        <a:rPr sz="500" spc="10" dirty="0">
                          <a:latin typeface="Verdana"/>
                          <a:cs typeface="Verdana"/>
                        </a:rPr>
                        <a:t>an 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employee</a:t>
                      </a:r>
                      <a:r>
                        <a:rPr sz="500" dirty="0">
                          <a:latin typeface="Verdana"/>
                          <a:cs typeface="Verdana"/>
                        </a:rPr>
                        <a:t> record</a:t>
                      </a:r>
                      <a:endParaRPr sz="500">
                        <a:latin typeface="Verdana"/>
                        <a:cs typeface="Verdana"/>
                      </a:endParaRPr>
                    </a:p>
                    <a:p>
                      <a:pPr marL="15875">
                        <a:lnSpc>
                          <a:spcPts val="395"/>
                        </a:lnSpc>
                        <a:spcBef>
                          <a:spcPts val="85"/>
                        </a:spcBef>
                      </a:pPr>
                      <a:r>
                        <a:rPr sz="500" b="1" spc="10" dirty="0">
                          <a:latin typeface="Verdana"/>
                          <a:cs typeface="Verdana"/>
                        </a:rPr>
                        <a:t>Path </a:t>
                      </a:r>
                      <a:r>
                        <a:rPr sz="500" b="1" spc="5" dirty="0">
                          <a:latin typeface="Verdana"/>
                          <a:cs typeface="Verdana"/>
                        </a:rPr>
                        <a:t>Parameter</a:t>
                      </a:r>
                      <a:r>
                        <a:rPr sz="500" spc="5" dirty="0">
                          <a:latin typeface="Verdana"/>
                          <a:cs typeface="Verdana"/>
                        </a:rPr>
                        <a:t>:/delete/{id}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742</Words>
  <Application>Microsoft Office PowerPoint</Application>
  <PresentationFormat>Custom</PresentationFormat>
  <Paragraphs>198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Carlito</vt:lpstr>
      <vt:lpstr>Times New Roman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WebserviceAPI Test cases.xlsx</dc:title>
  <dc:creator>admin</dc:creator>
  <cp:lastModifiedBy>Vidya Shri.</cp:lastModifiedBy>
  <cp:revision>1</cp:revision>
  <dcterms:created xsi:type="dcterms:W3CDTF">2021-03-12T09:01:20Z</dcterms:created>
  <dcterms:modified xsi:type="dcterms:W3CDTF">2021-03-12T09:01:56Z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2020-08-22T00:00:00Z</vt:filetime>
  </property>
  <property fmtid="{D5CDD505-2E9C-101B-9397-08002B2CF9AE}" pid="3" name="LastSaved">
    <vt:filetime>2021-03-12T00:00:00Z</vt:filetime>
  </property>
</Properties>
</file>