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71" r:id="rId3"/>
    <p:sldId id="258" r:id="rId4"/>
    <p:sldId id="274" r:id="rId5"/>
    <p:sldId id="273" r:id="rId6"/>
    <p:sldId id="272" r:id="rId7"/>
    <p:sldId id="275" r:id="rId8"/>
    <p:sldId id="276" r:id="rId9"/>
    <p:sldId id="277" r:id="rId10"/>
    <p:sldId id="278" r:id="rId11"/>
    <p:sldId id="279" r:id="rId12"/>
    <p:sldId id="267" r:id="rId13"/>
    <p:sldId id="268" r:id="rId14"/>
    <p:sldId id="261" r:id="rId15"/>
    <p:sldId id="260" r:id="rId16"/>
    <p:sldId id="269" r:id="rId17"/>
    <p:sldId id="264" r:id="rId18"/>
    <p:sldId id="262" r:id="rId19"/>
    <p:sldId id="26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59ADB-AAD5-401B-A891-BB0A5048E0DC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F646B5-249D-4260-91C0-EFD90C82C10F}">
      <dgm:prSet phldrT="[Text]"/>
      <dgm:spPr/>
      <dgm:t>
        <a:bodyPr/>
        <a:lstStyle/>
        <a:p>
          <a:r>
            <a:rPr lang="en-IN" dirty="0"/>
            <a:t>App Launched</a:t>
          </a:r>
        </a:p>
      </dgm:t>
    </dgm:pt>
    <dgm:pt modelId="{6BCD339B-CB03-4129-A2D9-8C025B3F0BA6}" type="parTrans" cxnId="{BFEEE4D2-5731-4A77-9FA8-873D38EEF80B}">
      <dgm:prSet/>
      <dgm:spPr/>
      <dgm:t>
        <a:bodyPr/>
        <a:lstStyle/>
        <a:p>
          <a:endParaRPr lang="en-IN"/>
        </a:p>
      </dgm:t>
    </dgm:pt>
    <dgm:pt modelId="{8C11CE3A-A939-4658-BE47-3DB8FEF2E744}" type="sibTrans" cxnId="{BFEEE4D2-5731-4A77-9FA8-873D38EEF80B}">
      <dgm:prSet/>
      <dgm:spPr/>
      <dgm:t>
        <a:bodyPr/>
        <a:lstStyle/>
        <a:p>
          <a:endParaRPr lang="en-IN"/>
        </a:p>
      </dgm:t>
    </dgm:pt>
    <dgm:pt modelId="{0E43B7C7-15C3-46E8-8C1B-25F22424023F}">
      <dgm:prSet phldrT="[Text]"/>
      <dgm:spPr/>
      <dgm:t>
        <a:bodyPr/>
        <a:lstStyle/>
        <a:p>
          <a:r>
            <a:rPr lang="en-IN" dirty="0"/>
            <a:t>Registered</a:t>
          </a:r>
        </a:p>
      </dgm:t>
    </dgm:pt>
    <dgm:pt modelId="{F2116AE8-ACFF-442C-856B-9215E65E3708}" type="parTrans" cxnId="{35F433DB-E160-4ACC-9A8F-104631CE62D2}">
      <dgm:prSet/>
      <dgm:spPr/>
      <dgm:t>
        <a:bodyPr/>
        <a:lstStyle/>
        <a:p>
          <a:endParaRPr lang="en-IN"/>
        </a:p>
      </dgm:t>
    </dgm:pt>
    <dgm:pt modelId="{10886EC0-5A19-4DA8-B583-46E53A80434E}" type="sibTrans" cxnId="{35F433DB-E160-4ACC-9A8F-104631CE62D2}">
      <dgm:prSet/>
      <dgm:spPr/>
      <dgm:t>
        <a:bodyPr/>
        <a:lstStyle/>
        <a:p>
          <a:endParaRPr lang="en-IN"/>
        </a:p>
      </dgm:t>
    </dgm:pt>
    <dgm:pt modelId="{40E0924B-293F-4827-88CC-5E1D92177EF7}">
      <dgm:prSet phldrT="[Text]"/>
      <dgm:spPr/>
      <dgm:t>
        <a:bodyPr/>
        <a:lstStyle/>
        <a:p>
          <a:r>
            <a:rPr lang="en-IN" dirty="0"/>
            <a:t>Video Started</a:t>
          </a:r>
        </a:p>
      </dgm:t>
    </dgm:pt>
    <dgm:pt modelId="{77BD7DEA-B404-4534-BAC0-A1AFA30A85F4}" type="parTrans" cxnId="{D353CE5B-6ECF-4909-A018-9E62C0F889EB}">
      <dgm:prSet/>
      <dgm:spPr/>
      <dgm:t>
        <a:bodyPr/>
        <a:lstStyle/>
        <a:p>
          <a:endParaRPr lang="en-IN"/>
        </a:p>
      </dgm:t>
    </dgm:pt>
    <dgm:pt modelId="{607A3175-AFF5-4E22-9795-CC39047A5E54}" type="sibTrans" cxnId="{D353CE5B-6ECF-4909-A018-9E62C0F889EB}">
      <dgm:prSet/>
      <dgm:spPr/>
      <dgm:t>
        <a:bodyPr/>
        <a:lstStyle/>
        <a:p>
          <a:endParaRPr lang="en-IN"/>
        </a:p>
      </dgm:t>
    </dgm:pt>
    <dgm:pt modelId="{C2A5D868-EADF-4784-8CBE-E7FA15F2C845}">
      <dgm:prSet phldrT="[Text]"/>
      <dgm:spPr/>
      <dgm:t>
        <a:bodyPr/>
        <a:lstStyle/>
        <a:p>
          <a:r>
            <a:rPr lang="en-IN" dirty="0"/>
            <a:t>Video Details</a:t>
          </a:r>
        </a:p>
      </dgm:t>
    </dgm:pt>
    <dgm:pt modelId="{09E83E0C-0A4B-4755-BD66-BD61233C2D69}" type="parTrans" cxnId="{8E2E965F-08FB-4AAC-BB2C-45BBECFE230B}">
      <dgm:prSet/>
      <dgm:spPr/>
      <dgm:t>
        <a:bodyPr/>
        <a:lstStyle/>
        <a:p>
          <a:endParaRPr lang="en-IN"/>
        </a:p>
      </dgm:t>
    </dgm:pt>
    <dgm:pt modelId="{56F58715-F740-45D7-9552-960D0E3EA479}" type="sibTrans" cxnId="{8E2E965F-08FB-4AAC-BB2C-45BBECFE230B}">
      <dgm:prSet/>
      <dgm:spPr/>
      <dgm:t>
        <a:bodyPr/>
        <a:lstStyle/>
        <a:p>
          <a:endParaRPr lang="en-IN"/>
        </a:p>
      </dgm:t>
    </dgm:pt>
    <dgm:pt modelId="{A29C04F4-AA38-4674-872C-A31555EA56FA}">
      <dgm:prSet phldrT="[Text]"/>
      <dgm:spPr/>
      <dgm:t>
        <a:bodyPr/>
        <a:lstStyle/>
        <a:p>
          <a:r>
            <a:rPr lang="en-IN" dirty="0"/>
            <a:t>UTM Visited</a:t>
          </a:r>
        </a:p>
      </dgm:t>
    </dgm:pt>
    <dgm:pt modelId="{5BBADAF8-6F7C-4906-8FA7-6974E57304A4}" type="parTrans" cxnId="{5E22CB68-3B31-46B3-8C6A-E97890EC4EAE}">
      <dgm:prSet/>
      <dgm:spPr/>
      <dgm:t>
        <a:bodyPr/>
        <a:lstStyle/>
        <a:p>
          <a:endParaRPr lang="en-IN"/>
        </a:p>
      </dgm:t>
    </dgm:pt>
    <dgm:pt modelId="{BBE782C9-6293-4F14-B785-5588B9EF5B18}" type="sibTrans" cxnId="{5E22CB68-3B31-46B3-8C6A-E97890EC4EAE}">
      <dgm:prSet/>
      <dgm:spPr/>
      <dgm:t>
        <a:bodyPr/>
        <a:lstStyle/>
        <a:p>
          <a:endParaRPr lang="en-IN"/>
        </a:p>
      </dgm:t>
    </dgm:pt>
    <dgm:pt modelId="{DEEFE7E3-65DF-4625-9B25-55E6197C63B6}">
      <dgm:prSet phldrT="[Text]"/>
      <dgm:spPr/>
      <dgm:t>
        <a:bodyPr/>
        <a:lstStyle/>
        <a:p>
          <a:r>
            <a:rPr lang="en-IN" dirty="0"/>
            <a:t>App Uninstalled</a:t>
          </a:r>
        </a:p>
      </dgm:t>
    </dgm:pt>
    <dgm:pt modelId="{8FE30EBE-F806-4AB6-8D51-D56DE18CB51E}" type="parTrans" cxnId="{C1E8498F-2450-46E7-AD22-19DF78F12BC8}">
      <dgm:prSet/>
      <dgm:spPr/>
      <dgm:t>
        <a:bodyPr/>
        <a:lstStyle/>
        <a:p>
          <a:endParaRPr lang="en-IN"/>
        </a:p>
      </dgm:t>
    </dgm:pt>
    <dgm:pt modelId="{084C6D47-8DFF-4C72-BBA3-2C9C1EF6D9A1}" type="sibTrans" cxnId="{C1E8498F-2450-46E7-AD22-19DF78F12BC8}">
      <dgm:prSet/>
      <dgm:spPr/>
      <dgm:t>
        <a:bodyPr/>
        <a:lstStyle/>
        <a:p>
          <a:endParaRPr lang="en-IN"/>
        </a:p>
      </dgm:t>
    </dgm:pt>
    <dgm:pt modelId="{4139E4FC-6BCC-4EC4-9C1D-A5C486046D25}" type="pres">
      <dgm:prSet presAssocID="{C1459ADB-AAD5-401B-A891-BB0A5048E0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A47EC-535A-409C-A61C-413F9D177A2A}" type="pres">
      <dgm:prSet presAssocID="{1AF646B5-249D-4260-91C0-EFD90C82C10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8F0F3-B1F8-4686-A1F5-CDACD3B7B6E3}" type="pres">
      <dgm:prSet presAssocID="{8C11CE3A-A939-4658-BE47-3DB8FEF2E744}" presName="sibTrans" presStyleCnt="0"/>
      <dgm:spPr/>
    </dgm:pt>
    <dgm:pt modelId="{311CEA7D-2DA9-4FE7-A42D-2EB5CD4BB0A0}" type="pres">
      <dgm:prSet presAssocID="{0E43B7C7-15C3-46E8-8C1B-25F22424023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371FA-1690-49EB-B285-5A081F3D5D36}" type="pres">
      <dgm:prSet presAssocID="{10886EC0-5A19-4DA8-B583-46E53A80434E}" presName="sibTrans" presStyleCnt="0"/>
      <dgm:spPr/>
    </dgm:pt>
    <dgm:pt modelId="{61A37065-77A0-4E97-A669-DA44C918042F}" type="pres">
      <dgm:prSet presAssocID="{40E0924B-293F-4827-88CC-5E1D92177EF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69206-6262-41B9-A092-5D47969C42D2}" type="pres">
      <dgm:prSet presAssocID="{607A3175-AFF5-4E22-9795-CC39047A5E54}" presName="sibTrans" presStyleCnt="0"/>
      <dgm:spPr/>
    </dgm:pt>
    <dgm:pt modelId="{DF7C1D06-0E9C-48DB-B835-330345026E95}" type="pres">
      <dgm:prSet presAssocID="{C2A5D868-EADF-4784-8CBE-E7FA15F2C84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D10AB-632D-4AF9-9C76-1641A12D3117}" type="pres">
      <dgm:prSet presAssocID="{56F58715-F740-45D7-9552-960D0E3EA479}" presName="sibTrans" presStyleCnt="0"/>
      <dgm:spPr/>
    </dgm:pt>
    <dgm:pt modelId="{9381356F-375F-4C89-BFA2-50B1C2EB5EAE}" type="pres">
      <dgm:prSet presAssocID="{A29C04F4-AA38-4674-872C-A31555EA56F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BA814-5A84-4664-96D8-ACD5DC323B0B}" type="pres">
      <dgm:prSet presAssocID="{BBE782C9-6293-4F14-B785-5588B9EF5B18}" presName="sibTrans" presStyleCnt="0"/>
      <dgm:spPr/>
    </dgm:pt>
    <dgm:pt modelId="{AB31EDFB-A817-4DCE-B2D4-20EC17CDFAFB}" type="pres">
      <dgm:prSet presAssocID="{DEEFE7E3-65DF-4625-9B25-55E6197C63B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53CE5B-6ECF-4909-A018-9E62C0F889EB}" srcId="{C1459ADB-AAD5-401B-A891-BB0A5048E0DC}" destId="{40E0924B-293F-4827-88CC-5E1D92177EF7}" srcOrd="2" destOrd="0" parTransId="{77BD7DEA-B404-4534-BAC0-A1AFA30A85F4}" sibTransId="{607A3175-AFF5-4E22-9795-CC39047A5E54}"/>
    <dgm:cxn modelId="{8E2E965F-08FB-4AAC-BB2C-45BBECFE230B}" srcId="{C1459ADB-AAD5-401B-A891-BB0A5048E0DC}" destId="{C2A5D868-EADF-4784-8CBE-E7FA15F2C845}" srcOrd="3" destOrd="0" parTransId="{09E83E0C-0A4B-4755-BD66-BD61233C2D69}" sibTransId="{56F58715-F740-45D7-9552-960D0E3EA479}"/>
    <dgm:cxn modelId="{8BE576BD-FB29-47FD-B260-46185A05CF56}" type="presOf" srcId="{40E0924B-293F-4827-88CC-5E1D92177EF7}" destId="{61A37065-77A0-4E97-A669-DA44C918042F}" srcOrd="0" destOrd="0" presId="urn:microsoft.com/office/officeart/2005/8/layout/default"/>
    <dgm:cxn modelId="{D9D60B11-9F8E-45CC-B497-41EACD4057DC}" type="presOf" srcId="{0E43B7C7-15C3-46E8-8C1B-25F22424023F}" destId="{311CEA7D-2DA9-4FE7-A42D-2EB5CD4BB0A0}" srcOrd="0" destOrd="0" presId="urn:microsoft.com/office/officeart/2005/8/layout/default"/>
    <dgm:cxn modelId="{05F9DE46-AF29-4DC1-800D-D2374D5C17AE}" type="presOf" srcId="{C1459ADB-AAD5-401B-A891-BB0A5048E0DC}" destId="{4139E4FC-6BCC-4EC4-9C1D-A5C486046D25}" srcOrd="0" destOrd="0" presId="urn:microsoft.com/office/officeart/2005/8/layout/default"/>
    <dgm:cxn modelId="{35F433DB-E160-4ACC-9A8F-104631CE62D2}" srcId="{C1459ADB-AAD5-401B-A891-BB0A5048E0DC}" destId="{0E43B7C7-15C3-46E8-8C1B-25F22424023F}" srcOrd="1" destOrd="0" parTransId="{F2116AE8-ACFF-442C-856B-9215E65E3708}" sibTransId="{10886EC0-5A19-4DA8-B583-46E53A80434E}"/>
    <dgm:cxn modelId="{C1E8498F-2450-46E7-AD22-19DF78F12BC8}" srcId="{C1459ADB-AAD5-401B-A891-BB0A5048E0DC}" destId="{DEEFE7E3-65DF-4625-9B25-55E6197C63B6}" srcOrd="5" destOrd="0" parTransId="{8FE30EBE-F806-4AB6-8D51-D56DE18CB51E}" sibTransId="{084C6D47-8DFF-4C72-BBA3-2C9C1EF6D9A1}"/>
    <dgm:cxn modelId="{8F10D84D-A9E5-4094-BE08-77F18FCF5981}" type="presOf" srcId="{1AF646B5-249D-4260-91C0-EFD90C82C10F}" destId="{84AA47EC-535A-409C-A61C-413F9D177A2A}" srcOrd="0" destOrd="0" presId="urn:microsoft.com/office/officeart/2005/8/layout/default"/>
    <dgm:cxn modelId="{3017DB1B-B1C0-41E9-BBB1-127C37A6F7EB}" type="presOf" srcId="{A29C04F4-AA38-4674-872C-A31555EA56FA}" destId="{9381356F-375F-4C89-BFA2-50B1C2EB5EAE}" srcOrd="0" destOrd="0" presId="urn:microsoft.com/office/officeart/2005/8/layout/default"/>
    <dgm:cxn modelId="{5E22CB68-3B31-46B3-8C6A-E97890EC4EAE}" srcId="{C1459ADB-AAD5-401B-A891-BB0A5048E0DC}" destId="{A29C04F4-AA38-4674-872C-A31555EA56FA}" srcOrd="4" destOrd="0" parTransId="{5BBADAF8-6F7C-4906-8FA7-6974E57304A4}" sibTransId="{BBE782C9-6293-4F14-B785-5588B9EF5B18}"/>
    <dgm:cxn modelId="{485CF658-8622-4629-AF12-5087EBFDFE5A}" type="presOf" srcId="{C2A5D868-EADF-4784-8CBE-E7FA15F2C845}" destId="{DF7C1D06-0E9C-48DB-B835-330345026E95}" srcOrd="0" destOrd="0" presId="urn:microsoft.com/office/officeart/2005/8/layout/default"/>
    <dgm:cxn modelId="{BFEEE4D2-5731-4A77-9FA8-873D38EEF80B}" srcId="{C1459ADB-AAD5-401B-A891-BB0A5048E0DC}" destId="{1AF646B5-249D-4260-91C0-EFD90C82C10F}" srcOrd="0" destOrd="0" parTransId="{6BCD339B-CB03-4129-A2D9-8C025B3F0BA6}" sibTransId="{8C11CE3A-A939-4658-BE47-3DB8FEF2E744}"/>
    <dgm:cxn modelId="{F0BBD1D3-95AE-4813-B3EB-E0FA225D9EC2}" type="presOf" srcId="{DEEFE7E3-65DF-4625-9B25-55E6197C63B6}" destId="{AB31EDFB-A817-4DCE-B2D4-20EC17CDFAFB}" srcOrd="0" destOrd="0" presId="urn:microsoft.com/office/officeart/2005/8/layout/default"/>
    <dgm:cxn modelId="{391C1905-E0D0-40A3-BA16-3E4019F26315}" type="presParOf" srcId="{4139E4FC-6BCC-4EC4-9C1D-A5C486046D25}" destId="{84AA47EC-535A-409C-A61C-413F9D177A2A}" srcOrd="0" destOrd="0" presId="urn:microsoft.com/office/officeart/2005/8/layout/default"/>
    <dgm:cxn modelId="{54AF43E2-1F17-414B-8763-F18240E9DC57}" type="presParOf" srcId="{4139E4FC-6BCC-4EC4-9C1D-A5C486046D25}" destId="{FFA8F0F3-B1F8-4686-A1F5-CDACD3B7B6E3}" srcOrd="1" destOrd="0" presId="urn:microsoft.com/office/officeart/2005/8/layout/default"/>
    <dgm:cxn modelId="{49338C7C-258A-4CBE-BB33-C12DBA980786}" type="presParOf" srcId="{4139E4FC-6BCC-4EC4-9C1D-A5C486046D25}" destId="{311CEA7D-2DA9-4FE7-A42D-2EB5CD4BB0A0}" srcOrd="2" destOrd="0" presId="urn:microsoft.com/office/officeart/2005/8/layout/default"/>
    <dgm:cxn modelId="{08715ACD-2CED-4808-B622-EA8F4DBF9ABD}" type="presParOf" srcId="{4139E4FC-6BCC-4EC4-9C1D-A5C486046D25}" destId="{957371FA-1690-49EB-B285-5A081F3D5D36}" srcOrd="3" destOrd="0" presId="urn:microsoft.com/office/officeart/2005/8/layout/default"/>
    <dgm:cxn modelId="{7641876C-B2F0-43C6-91BD-D55AC5FFC79E}" type="presParOf" srcId="{4139E4FC-6BCC-4EC4-9C1D-A5C486046D25}" destId="{61A37065-77A0-4E97-A669-DA44C918042F}" srcOrd="4" destOrd="0" presId="urn:microsoft.com/office/officeart/2005/8/layout/default"/>
    <dgm:cxn modelId="{74E73C0F-9532-48E9-95C9-99D79BAF3749}" type="presParOf" srcId="{4139E4FC-6BCC-4EC4-9C1D-A5C486046D25}" destId="{70B69206-6262-41B9-A092-5D47969C42D2}" srcOrd="5" destOrd="0" presId="urn:microsoft.com/office/officeart/2005/8/layout/default"/>
    <dgm:cxn modelId="{84902FBE-FA62-4271-8207-506053705D88}" type="presParOf" srcId="{4139E4FC-6BCC-4EC4-9C1D-A5C486046D25}" destId="{DF7C1D06-0E9C-48DB-B835-330345026E95}" srcOrd="6" destOrd="0" presId="urn:microsoft.com/office/officeart/2005/8/layout/default"/>
    <dgm:cxn modelId="{8C41B691-577B-4D4D-98CF-B9D91A4F9019}" type="presParOf" srcId="{4139E4FC-6BCC-4EC4-9C1D-A5C486046D25}" destId="{050D10AB-632D-4AF9-9C76-1641A12D3117}" srcOrd="7" destOrd="0" presId="urn:microsoft.com/office/officeart/2005/8/layout/default"/>
    <dgm:cxn modelId="{68B28FBE-21B7-452B-8F3C-083F3455A0E4}" type="presParOf" srcId="{4139E4FC-6BCC-4EC4-9C1D-A5C486046D25}" destId="{9381356F-375F-4C89-BFA2-50B1C2EB5EAE}" srcOrd="8" destOrd="0" presId="urn:microsoft.com/office/officeart/2005/8/layout/default"/>
    <dgm:cxn modelId="{9A9EDAE5-4D0E-4D24-A0CD-8024C4DD3323}" type="presParOf" srcId="{4139E4FC-6BCC-4EC4-9C1D-A5C486046D25}" destId="{D47BA814-5A84-4664-96D8-ACD5DC323B0B}" srcOrd="9" destOrd="0" presId="urn:microsoft.com/office/officeart/2005/8/layout/default"/>
    <dgm:cxn modelId="{C5178368-AAB9-4583-9356-300BDFCACD10}" type="presParOf" srcId="{4139E4FC-6BCC-4EC4-9C1D-A5C486046D25}" destId="{AB31EDFB-A817-4DCE-B2D4-20EC17CDFAF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12FB0-39D2-4B92-A7AA-FB3EA723760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98DBC4-AF19-46F0-960C-CDCDD4E537C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Variables</a:t>
          </a:r>
        </a:p>
      </dgm:t>
    </dgm:pt>
    <dgm:pt modelId="{FEE97F42-21BA-4D12-A706-6EF0B65C0003}" type="parTrans" cxnId="{3C38B9D9-7A84-48BE-BA54-1364B4709F54}">
      <dgm:prSet/>
      <dgm:spPr/>
      <dgm:t>
        <a:bodyPr/>
        <a:lstStyle/>
        <a:p>
          <a:endParaRPr lang="en-IN"/>
        </a:p>
      </dgm:t>
    </dgm:pt>
    <dgm:pt modelId="{32E9DBBB-4CC6-43D6-862F-F207D2BB72CF}" type="sibTrans" cxnId="{3C38B9D9-7A84-48BE-BA54-1364B4709F54}">
      <dgm:prSet/>
      <dgm:spPr/>
      <dgm:t>
        <a:bodyPr/>
        <a:lstStyle/>
        <a:p>
          <a:endParaRPr lang="en-IN"/>
        </a:p>
      </dgm:t>
    </dgm:pt>
    <dgm:pt modelId="{4BEEC921-9C82-418B-8C83-41E940B7EBA7}">
      <dgm:prSet phldrT="[Text]" custT="1"/>
      <dgm:spPr/>
      <dgm:t>
        <a:bodyPr/>
        <a:lstStyle/>
        <a:p>
          <a:pPr algn="l"/>
          <a:r>
            <a:rPr lang="en-IN" sz="2200" dirty="0"/>
            <a:t>User Id: Unique user identifier</a:t>
          </a:r>
        </a:p>
        <a:p>
          <a:pPr algn="l"/>
          <a:r>
            <a:rPr lang="en-IN" sz="2200" dirty="0"/>
            <a:t>Date : The date on which event is raised</a:t>
          </a:r>
        </a:p>
        <a:p>
          <a:pPr algn="l"/>
          <a:r>
            <a:rPr lang="en-IN" sz="2200" dirty="0"/>
            <a:t>Minute of the day: The minute of</a:t>
          </a:r>
        </a:p>
        <a:p>
          <a:pPr algn="l"/>
          <a:r>
            <a:rPr lang="en-IN" sz="2200" dirty="0"/>
            <a:t>that day on which event was raised</a:t>
          </a:r>
        </a:p>
        <a:p>
          <a:pPr algn="l"/>
          <a:r>
            <a:rPr lang="en-IN" sz="2200" dirty="0"/>
            <a:t>Second: The second of the minute on which event was raised.</a:t>
          </a:r>
        </a:p>
        <a:p>
          <a:pPr algn="l"/>
          <a:r>
            <a:rPr lang="en-IN" sz="2200" dirty="0"/>
            <a:t>Country: Country Id</a:t>
          </a:r>
        </a:p>
        <a:p>
          <a:pPr algn="l"/>
          <a:r>
            <a:rPr lang="en-IN" sz="2200" dirty="0"/>
            <a:t>State: State Id of a Country	</a:t>
          </a:r>
        </a:p>
        <a:p>
          <a:pPr algn="l"/>
          <a:r>
            <a:rPr lang="en-IN" sz="2200" dirty="0"/>
            <a:t>OS:OS of the device</a:t>
          </a:r>
        </a:p>
        <a:p>
          <a:pPr algn="l"/>
          <a:r>
            <a:rPr lang="en-IN" sz="2200" dirty="0"/>
            <a:t>Device: Type of device</a:t>
          </a:r>
        </a:p>
        <a:p>
          <a:pPr algn="l"/>
          <a:r>
            <a:rPr lang="en-IN" sz="2200" dirty="0"/>
            <a:t>Status-Status of Registration</a:t>
          </a:r>
        </a:p>
        <a:p>
          <a:pPr algn="l"/>
          <a:r>
            <a:rPr lang="en-IN" sz="2200" dirty="0">
              <a:solidFill>
                <a:srgbClr val="FF0000"/>
              </a:solidFill>
            </a:rPr>
            <a:t>Genre: The genre of the vedio</a:t>
          </a:r>
        </a:p>
        <a:p>
          <a:pPr algn="l"/>
          <a:r>
            <a:rPr lang="en-IN" sz="2200" dirty="0">
              <a:solidFill>
                <a:srgbClr val="FF0000"/>
              </a:solidFill>
            </a:rPr>
            <a:t>Program Type : Records of type-TV Shows or Movie</a:t>
          </a:r>
        </a:p>
        <a:p>
          <a:pPr algn="l"/>
          <a:r>
            <a:rPr lang="en-IN" sz="2200" dirty="0">
              <a:solidFill>
                <a:srgbClr val="FF0000"/>
              </a:solidFill>
            </a:rPr>
            <a:t>Category: Records the category (VOD)</a:t>
          </a:r>
        </a:p>
        <a:p>
          <a:pPr algn="l"/>
          <a:r>
            <a:rPr lang="en-IN" sz="2200" dirty="0">
              <a:solidFill>
                <a:srgbClr val="FF0000"/>
              </a:solidFill>
            </a:rPr>
            <a:t>Video Id: The Vedio name</a:t>
          </a:r>
        </a:p>
        <a:p>
          <a:pPr algn="l"/>
          <a:endParaRPr lang="en-IN" sz="2200" dirty="0"/>
        </a:p>
      </dgm:t>
    </dgm:pt>
    <dgm:pt modelId="{3D24B0F7-FE9B-4B31-B908-182BB53D99B1}" type="parTrans" cxnId="{C534CDFA-55F6-46A5-9C4A-03EF16836E28}">
      <dgm:prSet/>
      <dgm:spPr/>
      <dgm:t>
        <a:bodyPr/>
        <a:lstStyle/>
        <a:p>
          <a:endParaRPr lang="en-IN"/>
        </a:p>
      </dgm:t>
    </dgm:pt>
    <dgm:pt modelId="{1B0C2DA4-0690-431E-8868-61E2BD60C244}" type="sibTrans" cxnId="{C534CDFA-55F6-46A5-9C4A-03EF16836E28}">
      <dgm:prSet/>
      <dgm:spPr/>
      <dgm:t>
        <a:bodyPr/>
        <a:lstStyle/>
        <a:p>
          <a:endParaRPr lang="en-IN"/>
        </a:p>
      </dgm:t>
    </dgm:pt>
    <dgm:pt modelId="{63665B44-D88A-4E1B-835D-94DF14FAD41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Derived Variable</a:t>
          </a:r>
        </a:p>
      </dgm:t>
    </dgm:pt>
    <dgm:pt modelId="{D202C50B-B3FF-4609-80FA-856A71A34FF6}" type="parTrans" cxnId="{BB2A4F48-6265-48B7-AD16-D63E6DEC7170}">
      <dgm:prSet/>
      <dgm:spPr/>
      <dgm:t>
        <a:bodyPr/>
        <a:lstStyle/>
        <a:p>
          <a:endParaRPr lang="en-IN"/>
        </a:p>
      </dgm:t>
    </dgm:pt>
    <dgm:pt modelId="{B32D4760-50B1-4B81-BDF4-C61CCB1980CC}" type="sibTrans" cxnId="{BB2A4F48-6265-48B7-AD16-D63E6DEC7170}">
      <dgm:prSet/>
      <dgm:spPr/>
      <dgm:t>
        <a:bodyPr/>
        <a:lstStyle/>
        <a:p>
          <a:endParaRPr lang="en-IN"/>
        </a:p>
      </dgm:t>
    </dgm:pt>
    <dgm:pt modelId="{D6AD6133-805B-427D-96F0-48BF3736473E}">
      <dgm:prSet phldrT="[Text]"/>
      <dgm:spPr/>
      <dgm:t>
        <a:bodyPr/>
        <a:lstStyle/>
        <a:p>
          <a:pPr algn="l"/>
          <a:r>
            <a:rPr lang="en-IN" dirty="0"/>
            <a:t> Time stamp</a:t>
          </a:r>
        </a:p>
        <a:p>
          <a:pPr algn="l"/>
          <a:r>
            <a:rPr lang="en-IN" b="0" i="0" u="none" dirty="0">
              <a:solidFill>
                <a:srgbClr val="FF0000"/>
              </a:solidFill>
            </a:rPr>
            <a:t>15-01-2017 17:04:04</a:t>
          </a:r>
          <a:endParaRPr lang="en-IN" dirty="0">
            <a:solidFill>
              <a:srgbClr val="FF0000"/>
            </a:solidFill>
          </a:endParaRPr>
        </a:p>
        <a:p>
          <a:pPr algn="l"/>
          <a:r>
            <a:rPr lang="en-IN" dirty="0"/>
            <a:t>Genre </a:t>
          </a:r>
        </a:p>
      </dgm:t>
    </dgm:pt>
    <dgm:pt modelId="{7B052270-5702-4E4B-8A6B-1381502CAF15}" type="parTrans" cxnId="{E9EA7E29-A403-4BCA-8375-B8928AFB93A8}">
      <dgm:prSet/>
      <dgm:spPr/>
      <dgm:t>
        <a:bodyPr/>
        <a:lstStyle/>
        <a:p>
          <a:endParaRPr lang="en-IN"/>
        </a:p>
      </dgm:t>
    </dgm:pt>
    <dgm:pt modelId="{70C10740-548D-4781-9942-6CAE88885C81}" type="sibTrans" cxnId="{E9EA7E29-A403-4BCA-8375-B8928AFB93A8}">
      <dgm:prSet/>
      <dgm:spPr/>
      <dgm:t>
        <a:bodyPr/>
        <a:lstStyle/>
        <a:p>
          <a:endParaRPr lang="en-IN"/>
        </a:p>
      </dgm:t>
    </dgm:pt>
    <dgm:pt modelId="{E5C657E1-3E01-4E1B-A026-7925A806B064}" type="pres">
      <dgm:prSet presAssocID="{BB712FB0-39D2-4B92-A7AA-FB3EA723760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F1E4523-AB18-44FE-998C-14B7D43B72D9}" type="pres">
      <dgm:prSet presAssocID="{63665B44-D88A-4E1B-835D-94DF14FAD415}" presName="ChildAccent2" presStyleCnt="0"/>
      <dgm:spPr/>
    </dgm:pt>
    <dgm:pt modelId="{C745D9BE-C88D-4413-B534-C3DADD851A6F}" type="pres">
      <dgm:prSet presAssocID="{63665B44-D88A-4E1B-835D-94DF14FAD415}" presName="ChildAccent" presStyleLbl="alignImgPlace1" presStyleIdx="0" presStyleCnt="2" custScaleX="152854" custScaleY="118219" custLinFactNeighborX="90719" custLinFactNeighborY="-6226"/>
      <dgm:spPr/>
      <dgm:t>
        <a:bodyPr/>
        <a:lstStyle/>
        <a:p>
          <a:endParaRPr lang="en-US"/>
        </a:p>
      </dgm:t>
    </dgm:pt>
    <dgm:pt modelId="{42EE9A06-AAEA-41D0-B362-6B61681B2918}" type="pres">
      <dgm:prSet presAssocID="{63665B44-D88A-4E1B-835D-94DF14FAD41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6CD00-FAF4-43B4-AE40-E9C6CA4916DE}" type="pres">
      <dgm:prSet presAssocID="{63665B44-D88A-4E1B-835D-94DF14FAD415}" presName="Parent2" presStyleLbl="node1" presStyleIdx="0" presStyleCnt="2" custScaleX="112534" custScaleY="79083" custLinFactY="254689" custLinFactNeighborX="89853" custLinFactNeighborY="300000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29030-7261-448D-9794-8BB9F571CA8A}" type="pres">
      <dgm:prSet presAssocID="{FF98DBC4-AF19-46F0-960C-CDCDD4E537C0}" presName="ChildAccent1" presStyleCnt="0"/>
      <dgm:spPr/>
    </dgm:pt>
    <dgm:pt modelId="{9F4BF7DF-46DB-40CE-9CD9-DD15B256D443}" type="pres">
      <dgm:prSet presAssocID="{FF98DBC4-AF19-46F0-960C-CDCDD4E537C0}" presName="ChildAccent" presStyleLbl="alignImgPlace1" presStyleIdx="1" presStyleCnt="2" custScaleX="307700" custScaleY="129166" custLinFactX="-50066" custLinFactNeighborX="-100000" custLinFactNeighborY="-16556"/>
      <dgm:spPr/>
      <dgm:t>
        <a:bodyPr/>
        <a:lstStyle/>
        <a:p>
          <a:endParaRPr lang="en-US"/>
        </a:p>
      </dgm:t>
    </dgm:pt>
    <dgm:pt modelId="{EB4DA796-96C2-4E74-9D6B-245B32B7D6CF}" type="pres">
      <dgm:prSet presAssocID="{FF98DBC4-AF19-46F0-960C-CDCDD4E537C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B13C0-B189-420C-8240-B8C58D6823F8}" type="pres">
      <dgm:prSet presAssocID="{FF98DBC4-AF19-46F0-960C-CDCDD4E537C0}" presName="Parent1" presStyleLbl="node1" presStyleIdx="1" presStyleCnt="2" custScaleX="85163" custScaleY="96935" custLinFactY="300000" custLinFactNeighborX="39479" custLinFactNeighborY="382531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BBAD7-DB7A-4A44-BDFC-BFD2D2945658}" type="presOf" srcId="{FF98DBC4-AF19-46F0-960C-CDCDD4E537C0}" destId="{B95B13C0-B189-420C-8240-B8C58D6823F8}" srcOrd="0" destOrd="0" presId="urn:microsoft.com/office/officeart/2011/layout/InterconnectedBlockProcess"/>
    <dgm:cxn modelId="{276CAEE9-050D-414C-9301-F484D4BE1AFD}" type="presOf" srcId="{4BEEC921-9C82-418B-8C83-41E940B7EBA7}" destId="{EB4DA796-96C2-4E74-9D6B-245B32B7D6CF}" srcOrd="1" destOrd="0" presId="urn:microsoft.com/office/officeart/2011/layout/InterconnectedBlockProcess"/>
    <dgm:cxn modelId="{BB2A4F48-6265-48B7-AD16-D63E6DEC7170}" srcId="{BB712FB0-39D2-4B92-A7AA-FB3EA723760F}" destId="{63665B44-D88A-4E1B-835D-94DF14FAD415}" srcOrd="1" destOrd="0" parTransId="{D202C50B-B3FF-4609-80FA-856A71A34FF6}" sibTransId="{B32D4760-50B1-4B81-BDF4-C61CCB1980CC}"/>
    <dgm:cxn modelId="{CBE7BDB9-74B1-492B-90E5-3CC82A87202B}" type="presOf" srcId="{BB712FB0-39D2-4B92-A7AA-FB3EA723760F}" destId="{E5C657E1-3E01-4E1B-A026-7925A806B064}" srcOrd="0" destOrd="0" presId="urn:microsoft.com/office/officeart/2011/layout/InterconnectedBlockProcess"/>
    <dgm:cxn modelId="{46A306BE-2AB8-48D4-A410-A74B5028786C}" type="presOf" srcId="{4BEEC921-9C82-418B-8C83-41E940B7EBA7}" destId="{9F4BF7DF-46DB-40CE-9CD9-DD15B256D443}" srcOrd="0" destOrd="0" presId="urn:microsoft.com/office/officeart/2011/layout/InterconnectedBlockProcess"/>
    <dgm:cxn modelId="{2F3DF376-7617-4082-8D2E-1DB64709F8D6}" type="presOf" srcId="{D6AD6133-805B-427D-96F0-48BF3736473E}" destId="{42EE9A06-AAEA-41D0-B362-6B61681B2918}" srcOrd="1" destOrd="0" presId="urn:microsoft.com/office/officeart/2011/layout/InterconnectedBlockProcess"/>
    <dgm:cxn modelId="{C534CDFA-55F6-46A5-9C4A-03EF16836E28}" srcId="{FF98DBC4-AF19-46F0-960C-CDCDD4E537C0}" destId="{4BEEC921-9C82-418B-8C83-41E940B7EBA7}" srcOrd="0" destOrd="0" parTransId="{3D24B0F7-FE9B-4B31-B908-182BB53D99B1}" sibTransId="{1B0C2DA4-0690-431E-8868-61E2BD60C244}"/>
    <dgm:cxn modelId="{3C38B9D9-7A84-48BE-BA54-1364B4709F54}" srcId="{BB712FB0-39D2-4B92-A7AA-FB3EA723760F}" destId="{FF98DBC4-AF19-46F0-960C-CDCDD4E537C0}" srcOrd="0" destOrd="0" parTransId="{FEE97F42-21BA-4D12-A706-6EF0B65C0003}" sibTransId="{32E9DBBB-4CC6-43D6-862F-F207D2BB72CF}"/>
    <dgm:cxn modelId="{E9EA7E29-A403-4BCA-8375-B8928AFB93A8}" srcId="{63665B44-D88A-4E1B-835D-94DF14FAD415}" destId="{D6AD6133-805B-427D-96F0-48BF3736473E}" srcOrd="0" destOrd="0" parTransId="{7B052270-5702-4E4B-8A6B-1381502CAF15}" sibTransId="{70C10740-548D-4781-9942-6CAE88885C81}"/>
    <dgm:cxn modelId="{A8174054-B40D-4F23-AA3F-057F6D13573B}" type="presOf" srcId="{D6AD6133-805B-427D-96F0-48BF3736473E}" destId="{C745D9BE-C88D-4413-B534-C3DADD851A6F}" srcOrd="0" destOrd="0" presId="urn:microsoft.com/office/officeart/2011/layout/InterconnectedBlockProcess"/>
    <dgm:cxn modelId="{8B0AFDC4-7C7D-4EB1-A20B-53CB4E0ADE71}" type="presOf" srcId="{63665B44-D88A-4E1B-835D-94DF14FAD415}" destId="{22E6CD00-FAF4-43B4-AE40-E9C6CA4916DE}" srcOrd="0" destOrd="0" presId="urn:microsoft.com/office/officeart/2011/layout/InterconnectedBlockProcess"/>
    <dgm:cxn modelId="{82AD6CCF-CDB0-433E-806E-176E813D269B}" type="presParOf" srcId="{E5C657E1-3E01-4E1B-A026-7925A806B064}" destId="{9F1E4523-AB18-44FE-998C-14B7D43B72D9}" srcOrd="0" destOrd="0" presId="urn:microsoft.com/office/officeart/2011/layout/InterconnectedBlockProcess"/>
    <dgm:cxn modelId="{52C0CBB5-E27F-4289-A984-0B0D38D86B1F}" type="presParOf" srcId="{9F1E4523-AB18-44FE-998C-14B7D43B72D9}" destId="{C745D9BE-C88D-4413-B534-C3DADD851A6F}" srcOrd="0" destOrd="0" presId="urn:microsoft.com/office/officeart/2011/layout/InterconnectedBlockProcess"/>
    <dgm:cxn modelId="{F5C2AF4A-538A-4D6B-A757-9A0F3AE1DCFC}" type="presParOf" srcId="{E5C657E1-3E01-4E1B-A026-7925A806B064}" destId="{42EE9A06-AAEA-41D0-B362-6B61681B2918}" srcOrd="1" destOrd="0" presId="urn:microsoft.com/office/officeart/2011/layout/InterconnectedBlockProcess"/>
    <dgm:cxn modelId="{8DEC8FAE-8CC3-4322-925A-3252679CDE06}" type="presParOf" srcId="{E5C657E1-3E01-4E1B-A026-7925A806B064}" destId="{22E6CD00-FAF4-43B4-AE40-E9C6CA4916DE}" srcOrd="2" destOrd="0" presId="urn:microsoft.com/office/officeart/2011/layout/InterconnectedBlockProcess"/>
    <dgm:cxn modelId="{C9CD3A36-E720-4A82-A052-DBDD54201A45}" type="presParOf" srcId="{E5C657E1-3E01-4E1B-A026-7925A806B064}" destId="{BC029030-7261-448D-9794-8BB9F571CA8A}" srcOrd="3" destOrd="0" presId="urn:microsoft.com/office/officeart/2011/layout/InterconnectedBlockProcess"/>
    <dgm:cxn modelId="{7969BC04-1B2D-43D9-8AD1-4F4FE9584792}" type="presParOf" srcId="{BC029030-7261-448D-9794-8BB9F571CA8A}" destId="{9F4BF7DF-46DB-40CE-9CD9-DD15B256D443}" srcOrd="0" destOrd="0" presId="urn:microsoft.com/office/officeart/2011/layout/InterconnectedBlockProcess"/>
    <dgm:cxn modelId="{630BA0F0-760A-40C4-AC60-89C588CA8797}" type="presParOf" srcId="{E5C657E1-3E01-4E1B-A026-7925A806B064}" destId="{EB4DA796-96C2-4E74-9D6B-245B32B7D6CF}" srcOrd="4" destOrd="0" presId="urn:microsoft.com/office/officeart/2011/layout/InterconnectedBlockProcess"/>
    <dgm:cxn modelId="{7264B1CC-2C4B-4BDD-9522-50F500FB390A}" type="presParOf" srcId="{E5C657E1-3E01-4E1B-A026-7925A806B064}" destId="{B95B13C0-B189-420C-8240-B8C58D6823F8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D59A0-9A35-4A0B-B9AC-B82806F9252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86B32D-A4E3-441A-A190-123013EB4E69}">
      <dgm:prSet phldrT="[Text]"/>
      <dgm:spPr/>
      <dgm:t>
        <a:bodyPr/>
        <a:lstStyle/>
        <a:p>
          <a:r>
            <a:rPr lang="en-US" dirty="0"/>
            <a:t>App Installed</a:t>
          </a:r>
          <a:endParaRPr lang="en-IN" dirty="0"/>
        </a:p>
      </dgm:t>
    </dgm:pt>
    <dgm:pt modelId="{661A4570-2223-48BD-A77A-7D1702D9D05F}" type="parTrans" cxnId="{AEE471F7-8C87-4A9A-BF87-B44402FB049E}">
      <dgm:prSet/>
      <dgm:spPr/>
      <dgm:t>
        <a:bodyPr/>
        <a:lstStyle/>
        <a:p>
          <a:endParaRPr lang="en-IN"/>
        </a:p>
      </dgm:t>
    </dgm:pt>
    <dgm:pt modelId="{E7E25F9D-0A36-4596-A87A-9B3E14B540A3}" type="sibTrans" cxnId="{AEE471F7-8C87-4A9A-BF87-B44402FB049E}">
      <dgm:prSet/>
      <dgm:spPr/>
      <dgm:t>
        <a:bodyPr/>
        <a:lstStyle/>
        <a:p>
          <a:endParaRPr lang="en-IN"/>
        </a:p>
      </dgm:t>
    </dgm:pt>
    <dgm:pt modelId="{CA33B6D1-7D86-4C93-BBC3-C142A26474F0}">
      <dgm:prSet phldrT="[Text]"/>
      <dgm:spPr/>
      <dgm:t>
        <a:bodyPr/>
        <a:lstStyle/>
        <a:p>
          <a:r>
            <a:rPr lang="en-US" dirty="0"/>
            <a:t>Video Started</a:t>
          </a:r>
          <a:endParaRPr lang="en-IN" dirty="0"/>
        </a:p>
      </dgm:t>
    </dgm:pt>
    <dgm:pt modelId="{18E3B2DF-4552-44E4-A090-1426E2B389AE}" type="parTrans" cxnId="{EA8854B5-B86D-48AE-B05B-770BEBC7DEA3}">
      <dgm:prSet/>
      <dgm:spPr/>
      <dgm:t>
        <a:bodyPr/>
        <a:lstStyle/>
        <a:p>
          <a:endParaRPr lang="en-IN"/>
        </a:p>
      </dgm:t>
    </dgm:pt>
    <dgm:pt modelId="{FD78C2E4-6A66-4658-AB59-82E5AF4EF81D}" type="sibTrans" cxnId="{EA8854B5-B86D-48AE-B05B-770BEBC7DEA3}">
      <dgm:prSet/>
      <dgm:spPr/>
      <dgm:t>
        <a:bodyPr/>
        <a:lstStyle/>
        <a:p>
          <a:endParaRPr lang="en-IN"/>
        </a:p>
      </dgm:t>
    </dgm:pt>
    <dgm:pt modelId="{D80055DB-F23A-45B1-B1D4-AECA5BF2EA08}">
      <dgm:prSet phldrT="[Text]"/>
      <dgm:spPr/>
      <dgm:t>
        <a:bodyPr/>
        <a:lstStyle/>
        <a:p>
          <a:r>
            <a:rPr lang="en-IN" dirty="0"/>
            <a:t>Registration</a:t>
          </a:r>
        </a:p>
      </dgm:t>
    </dgm:pt>
    <dgm:pt modelId="{87E60453-7D38-42E7-A280-AE022B6E5BD6}" type="parTrans" cxnId="{21DE197C-8910-4403-90F3-F5EC121D62D2}">
      <dgm:prSet/>
      <dgm:spPr/>
      <dgm:t>
        <a:bodyPr/>
        <a:lstStyle/>
        <a:p>
          <a:endParaRPr lang="en-IN"/>
        </a:p>
      </dgm:t>
    </dgm:pt>
    <dgm:pt modelId="{83691E01-169C-46A3-B660-51CB886F15DD}" type="sibTrans" cxnId="{21DE197C-8910-4403-90F3-F5EC121D62D2}">
      <dgm:prSet/>
      <dgm:spPr/>
      <dgm:t>
        <a:bodyPr/>
        <a:lstStyle/>
        <a:p>
          <a:endParaRPr lang="en-IN"/>
        </a:p>
      </dgm:t>
    </dgm:pt>
    <dgm:pt modelId="{74A5AAB2-6E37-474D-AC2B-0009DF6EA6BA}" type="pres">
      <dgm:prSet presAssocID="{74DD59A0-9A35-4A0B-B9AC-B82806F925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63DB0F-0E8B-4C69-B239-D71119635AE4}" type="pres">
      <dgm:prSet presAssocID="{2886B32D-A4E3-441A-A190-123013EB4E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5ED84-0062-4F0A-8120-DF5DAE71E9B5}" type="pres">
      <dgm:prSet presAssocID="{E7E25F9D-0A36-4596-A87A-9B3E14B540A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1FBE238-C74C-44BC-A71B-EC8C1F2384C3}" type="pres">
      <dgm:prSet presAssocID="{E7E25F9D-0A36-4596-A87A-9B3E14B540A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D7E9801-06B6-4705-92B2-50A64FC9732B}" type="pres">
      <dgm:prSet presAssocID="{CA33B6D1-7D86-4C93-BBC3-C142A26474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86C85-5541-411C-9381-35CC2E99F9FC}" type="pres">
      <dgm:prSet presAssocID="{FD78C2E4-6A66-4658-AB59-82E5AF4EF8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9A73F49-AAFB-40FF-B682-0F4C0CCDC001}" type="pres">
      <dgm:prSet presAssocID="{FD78C2E4-6A66-4658-AB59-82E5AF4EF81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AF1CFAF-DB20-4BD4-87CD-65ECD5A1FF18}" type="pres">
      <dgm:prSet presAssocID="{D80055DB-F23A-45B1-B1D4-AECA5BF2EA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B7DE0-DE1E-4DA5-9041-6A26C9ED76D5}" type="pres">
      <dgm:prSet presAssocID="{83691E01-169C-46A3-B660-51CB886F15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32AEA9-ED38-43D3-A372-9CC61AD29260}" type="pres">
      <dgm:prSet presAssocID="{83691E01-169C-46A3-B660-51CB886F15D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D8DCFF5-B00C-48AD-B6B6-8FE3897584CA}" type="presOf" srcId="{D80055DB-F23A-45B1-B1D4-AECA5BF2EA08}" destId="{1AF1CFAF-DB20-4BD4-87CD-65ECD5A1FF18}" srcOrd="0" destOrd="0" presId="urn:microsoft.com/office/officeart/2005/8/layout/cycle7"/>
    <dgm:cxn modelId="{21DE197C-8910-4403-90F3-F5EC121D62D2}" srcId="{74DD59A0-9A35-4A0B-B9AC-B82806F92523}" destId="{D80055DB-F23A-45B1-B1D4-AECA5BF2EA08}" srcOrd="2" destOrd="0" parTransId="{87E60453-7D38-42E7-A280-AE022B6E5BD6}" sibTransId="{83691E01-169C-46A3-B660-51CB886F15DD}"/>
    <dgm:cxn modelId="{AEE471F7-8C87-4A9A-BF87-B44402FB049E}" srcId="{74DD59A0-9A35-4A0B-B9AC-B82806F92523}" destId="{2886B32D-A4E3-441A-A190-123013EB4E69}" srcOrd="0" destOrd="0" parTransId="{661A4570-2223-48BD-A77A-7D1702D9D05F}" sibTransId="{E7E25F9D-0A36-4596-A87A-9B3E14B540A3}"/>
    <dgm:cxn modelId="{B7182FE6-A096-4AA5-8D62-ED2D972349BD}" type="presOf" srcId="{83691E01-169C-46A3-B660-51CB886F15DD}" destId="{FF32AEA9-ED38-43D3-A372-9CC61AD29260}" srcOrd="1" destOrd="0" presId="urn:microsoft.com/office/officeart/2005/8/layout/cycle7"/>
    <dgm:cxn modelId="{2CDFFBEC-A1A3-4D80-B643-FB02422DBD16}" type="presOf" srcId="{FD78C2E4-6A66-4658-AB59-82E5AF4EF81D}" destId="{59A73F49-AAFB-40FF-B682-0F4C0CCDC001}" srcOrd="1" destOrd="0" presId="urn:microsoft.com/office/officeart/2005/8/layout/cycle7"/>
    <dgm:cxn modelId="{EA8854B5-B86D-48AE-B05B-770BEBC7DEA3}" srcId="{74DD59A0-9A35-4A0B-B9AC-B82806F92523}" destId="{CA33B6D1-7D86-4C93-BBC3-C142A26474F0}" srcOrd="1" destOrd="0" parTransId="{18E3B2DF-4552-44E4-A090-1426E2B389AE}" sibTransId="{FD78C2E4-6A66-4658-AB59-82E5AF4EF81D}"/>
    <dgm:cxn modelId="{504D6B33-2071-4233-B681-1796EE7428AF}" type="presOf" srcId="{CA33B6D1-7D86-4C93-BBC3-C142A26474F0}" destId="{7D7E9801-06B6-4705-92B2-50A64FC9732B}" srcOrd="0" destOrd="0" presId="urn:microsoft.com/office/officeart/2005/8/layout/cycle7"/>
    <dgm:cxn modelId="{2382D553-100E-4B5E-90DB-A7C3C946B274}" type="presOf" srcId="{83691E01-169C-46A3-B660-51CB886F15DD}" destId="{56EB7DE0-DE1E-4DA5-9041-6A26C9ED76D5}" srcOrd="0" destOrd="0" presId="urn:microsoft.com/office/officeart/2005/8/layout/cycle7"/>
    <dgm:cxn modelId="{4E82053D-D6BC-4ADF-B21A-66E01C9B16CC}" type="presOf" srcId="{E7E25F9D-0A36-4596-A87A-9B3E14B540A3}" destId="{A1FBE238-C74C-44BC-A71B-EC8C1F2384C3}" srcOrd="1" destOrd="0" presId="urn:microsoft.com/office/officeart/2005/8/layout/cycle7"/>
    <dgm:cxn modelId="{3F743100-51D5-4AF3-9CB3-15C30C04F796}" type="presOf" srcId="{74DD59A0-9A35-4A0B-B9AC-B82806F92523}" destId="{74A5AAB2-6E37-474D-AC2B-0009DF6EA6BA}" srcOrd="0" destOrd="0" presId="urn:microsoft.com/office/officeart/2005/8/layout/cycle7"/>
    <dgm:cxn modelId="{3DBC0BB3-92D7-4F50-B89C-B0A4BBFDC475}" type="presOf" srcId="{E7E25F9D-0A36-4596-A87A-9B3E14B540A3}" destId="{CA85ED84-0062-4F0A-8120-DF5DAE71E9B5}" srcOrd="0" destOrd="0" presId="urn:microsoft.com/office/officeart/2005/8/layout/cycle7"/>
    <dgm:cxn modelId="{4D154EA3-6B94-448D-B1D2-EBE22E7B78A3}" type="presOf" srcId="{FD78C2E4-6A66-4658-AB59-82E5AF4EF81D}" destId="{97E86C85-5541-411C-9381-35CC2E99F9FC}" srcOrd="0" destOrd="0" presId="urn:microsoft.com/office/officeart/2005/8/layout/cycle7"/>
    <dgm:cxn modelId="{547068AC-69A6-406C-93EA-821FC2543BE6}" type="presOf" srcId="{2886B32D-A4E3-441A-A190-123013EB4E69}" destId="{3B63DB0F-0E8B-4C69-B239-D71119635AE4}" srcOrd="0" destOrd="0" presId="urn:microsoft.com/office/officeart/2005/8/layout/cycle7"/>
    <dgm:cxn modelId="{0F33737B-551C-40DA-99F6-F02F6F220F79}" type="presParOf" srcId="{74A5AAB2-6E37-474D-AC2B-0009DF6EA6BA}" destId="{3B63DB0F-0E8B-4C69-B239-D71119635AE4}" srcOrd="0" destOrd="0" presId="urn:microsoft.com/office/officeart/2005/8/layout/cycle7"/>
    <dgm:cxn modelId="{BB80AF4D-76D9-4E1C-9E78-50FBE3BAB0E2}" type="presParOf" srcId="{74A5AAB2-6E37-474D-AC2B-0009DF6EA6BA}" destId="{CA85ED84-0062-4F0A-8120-DF5DAE71E9B5}" srcOrd="1" destOrd="0" presId="urn:microsoft.com/office/officeart/2005/8/layout/cycle7"/>
    <dgm:cxn modelId="{852F18DF-5E85-4109-9454-CC26B9549F37}" type="presParOf" srcId="{CA85ED84-0062-4F0A-8120-DF5DAE71E9B5}" destId="{A1FBE238-C74C-44BC-A71B-EC8C1F2384C3}" srcOrd="0" destOrd="0" presId="urn:microsoft.com/office/officeart/2005/8/layout/cycle7"/>
    <dgm:cxn modelId="{5AB17B7E-53E1-4E3E-8FB4-BF4132B083AE}" type="presParOf" srcId="{74A5AAB2-6E37-474D-AC2B-0009DF6EA6BA}" destId="{7D7E9801-06B6-4705-92B2-50A64FC9732B}" srcOrd="2" destOrd="0" presId="urn:microsoft.com/office/officeart/2005/8/layout/cycle7"/>
    <dgm:cxn modelId="{3B0482A2-0E3E-489A-A216-B596093A45B4}" type="presParOf" srcId="{74A5AAB2-6E37-474D-AC2B-0009DF6EA6BA}" destId="{97E86C85-5541-411C-9381-35CC2E99F9FC}" srcOrd="3" destOrd="0" presId="urn:microsoft.com/office/officeart/2005/8/layout/cycle7"/>
    <dgm:cxn modelId="{C5AF326B-241C-4E57-B8F3-F54F254D5585}" type="presParOf" srcId="{97E86C85-5541-411C-9381-35CC2E99F9FC}" destId="{59A73F49-AAFB-40FF-B682-0F4C0CCDC001}" srcOrd="0" destOrd="0" presId="urn:microsoft.com/office/officeart/2005/8/layout/cycle7"/>
    <dgm:cxn modelId="{B4FCDA3E-9344-483D-B01A-6152ABC25EE2}" type="presParOf" srcId="{74A5AAB2-6E37-474D-AC2B-0009DF6EA6BA}" destId="{1AF1CFAF-DB20-4BD4-87CD-65ECD5A1FF18}" srcOrd="4" destOrd="0" presId="urn:microsoft.com/office/officeart/2005/8/layout/cycle7"/>
    <dgm:cxn modelId="{B17845BF-5FF7-4231-82F8-BED36430325E}" type="presParOf" srcId="{74A5AAB2-6E37-474D-AC2B-0009DF6EA6BA}" destId="{56EB7DE0-DE1E-4DA5-9041-6A26C9ED76D5}" srcOrd="5" destOrd="0" presId="urn:microsoft.com/office/officeart/2005/8/layout/cycle7"/>
    <dgm:cxn modelId="{BE5F5F51-604A-4796-B013-5EFBFE62659B}" type="presParOf" srcId="{56EB7DE0-DE1E-4DA5-9041-6A26C9ED76D5}" destId="{FF32AEA9-ED38-43D3-A372-9CC61AD2926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891272-12D2-457B-97D3-32F3B906AB15}" type="doc">
      <dgm:prSet loTypeId="urn:microsoft.com/office/officeart/2005/8/layout/vList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DAEC54-3669-488F-82D4-33883F71B111}">
      <dgm:prSet phldrT="[Text]"/>
      <dgm:spPr/>
      <dgm:t>
        <a:bodyPr/>
        <a:lstStyle/>
        <a:p>
          <a:r>
            <a:rPr lang="en-US" dirty="0"/>
            <a:t>Sample Merged Data</a:t>
          </a:r>
          <a:endParaRPr lang="en-IN" dirty="0"/>
        </a:p>
      </dgm:t>
    </dgm:pt>
    <dgm:pt modelId="{D8A38C32-0A1A-4FC5-A6BF-BD50B1ADD6FF}" type="parTrans" cxnId="{70B7597D-028B-4FE2-A8DF-7A70CF2B3CFF}">
      <dgm:prSet/>
      <dgm:spPr/>
      <dgm:t>
        <a:bodyPr/>
        <a:lstStyle/>
        <a:p>
          <a:endParaRPr lang="en-IN"/>
        </a:p>
      </dgm:t>
    </dgm:pt>
    <dgm:pt modelId="{371C65DB-34EF-41AB-9254-32D718DB4CF0}" type="sibTrans" cxnId="{70B7597D-028B-4FE2-A8DF-7A70CF2B3CFF}">
      <dgm:prSet/>
      <dgm:spPr/>
      <dgm:t>
        <a:bodyPr/>
        <a:lstStyle/>
        <a:p>
          <a:endParaRPr lang="en-IN"/>
        </a:p>
      </dgm:t>
    </dgm:pt>
    <dgm:pt modelId="{54CF4F65-0DF4-452A-95B3-CE09C1322518}">
      <dgm:prSet phldrT="[Text]"/>
      <dgm:spPr/>
      <dgm:t>
        <a:bodyPr/>
        <a:lstStyle/>
        <a:p>
          <a:r>
            <a:rPr lang="en-US" dirty="0"/>
            <a:t>Crosstab</a:t>
          </a:r>
          <a:endParaRPr lang="en-IN" dirty="0"/>
        </a:p>
      </dgm:t>
    </dgm:pt>
    <dgm:pt modelId="{B7F8940F-E9A0-432C-87D2-4E314FC0F9AA}" type="parTrans" cxnId="{3D89FCA3-FCFF-4CBA-98E0-974812408ECB}">
      <dgm:prSet/>
      <dgm:spPr/>
      <dgm:t>
        <a:bodyPr/>
        <a:lstStyle/>
        <a:p>
          <a:endParaRPr lang="en-IN"/>
        </a:p>
      </dgm:t>
    </dgm:pt>
    <dgm:pt modelId="{A6D8D61F-7386-466F-BBD9-78E1B570F9F0}" type="sibTrans" cxnId="{3D89FCA3-FCFF-4CBA-98E0-974812408ECB}">
      <dgm:prSet/>
      <dgm:spPr/>
      <dgm:t>
        <a:bodyPr/>
        <a:lstStyle/>
        <a:p>
          <a:endParaRPr lang="en-IN"/>
        </a:p>
      </dgm:t>
    </dgm:pt>
    <dgm:pt modelId="{17636B07-E3AD-4EF4-A219-572C7D0BC16B}">
      <dgm:prSet phldrT="[Text]"/>
      <dgm:spPr/>
      <dgm:t>
        <a:bodyPr/>
        <a:lstStyle/>
        <a:p>
          <a:r>
            <a:rPr lang="en-US" dirty="0"/>
            <a:t>Correlation on the basis of User Id</a:t>
          </a:r>
          <a:endParaRPr lang="en-IN" dirty="0"/>
        </a:p>
      </dgm:t>
    </dgm:pt>
    <dgm:pt modelId="{41A727AE-6CA8-417D-8955-E3EA15F1A309}" type="parTrans" cxnId="{E910DC8B-06FA-448D-AE56-6F8E8F4660FD}">
      <dgm:prSet/>
      <dgm:spPr/>
      <dgm:t>
        <a:bodyPr/>
        <a:lstStyle/>
        <a:p>
          <a:endParaRPr lang="en-IN"/>
        </a:p>
      </dgm:t>
    </dgm:pt>
    <dgm:pt modelId="{E595B9DA-58FD-45BD-B03A-4A0B8CE7750E}" type="sibTrans" cxnId="{E910DC8B-06FA-448D-AE56-6F8E8F4660FD}">
      <dgm:prSet/>
      <dgm:spPr/>
      <dgm:t>
        <a:bodyPr/>
        <a:lstStyle/>
        <a:p>
          <a:endParaRPr lang="en-IN"/>
        </a:p>
      </dgm:t>
    </dgm:pt>
    <dgm:pt modelId="{84875B25-F574-43A9-9946-09BA6EF23E8A}">
      <dgm:prSet/>
      <dgm:spPr/>
      <dgm:t>
        <a:bodyPr/>
        <a:lstStyle/>
        <a:p>
          <a:r>
            <a:rPr lang="en-US" dirty="0"/>
            <a:t>Sorting the data on the basis of highest correlation</a:t>
          </a:r>
          <a:endParaRPr lang="en-IN" dirty="0"/>
        </a:p>
      </dgm:t>
    </dgm:pt>
    <dgm:pt modelId="{84BA5EFF-2B42-47A9-A771-159844CDDF15}" type="parTrans" cxnId="{4940B270-0215-4B24-BB84-B44874FE6BE7}">
      <dgm:prSet/>
      <dgm:spPr/>
      <dgm:t>
        <a:bodyPr/>
        <a:lstStyle/>
        <a:p>
          <a:endParaRPr lang="en-IN"/>
        </a:p>
      </dgm:t>
    </dgm:pt>
    <dgm:pt modelId="{929DD1F0-3F3E-4EA2-A68B-AE00C518CA73}" type="sibTrans" cxnId="{4940B270-0215-4B24-BB84-B44874FE6BE7}">
      <dgm:prSet/>
      <dgm:spPr/>
      <dgm:t>
        <a:bodyPr/>
        <a:lstStyle/>
        <a:p>
          <a:endParaRPr lang="en-IN"/>
        </a:p>
      </dgm:t>
    </dgm:pt>
    <dgm:pt modelId="{AA2F3325-2FB6-4699-B9BD-486250758D6D}">
      <dgm:prSet/>
      <dgm:spPr/>
      <dgm:t>
        <a:bodyPr/>
        <a:lstStyle/>
        <a:p>
          <a:r>
            <a:rPr lang="en-US" dirty="0"/>
            <a:t>Getting Top 5 user against each user</a:t>
          </a:r>
          <a:endParaRPr lang="en-IN" dirty="0"/>
        </a:p>
      </dgm:t>
    </dgm:pt>
    <dgm:pt modelId="{94CAD5C0-BC5A-4A31-874D-D75AB22A6B7A}" type="parTrans" cxnId="{7D5C4ABD-127D-4458-ACEB-DF1A714740EA}">
      <dgm:prSet/>
      <dgm:spPr/>
      <dgm:t>
        <a:bodyPr/>
        <a:lstStyle/>
        <a:p>
          <a:endParaRPr lang="en-IN"/>
        </a:p>
      </dgm:t>
    </dgm:pt>
    <dgm:pt modelId="{A675827D-EC33-47A0-89F6-26D7E9C76B0F}" type="sibTrans" cxnId="{7D5C4ABD-127D-4458-ACEB-DF1A714740EA}">
      <dgm:prSet/>
      <dgm:spPr/>
      <dgm:t>
        <a:bodyPr/>
        <a:lstStyle/>
        <a:p>
          <a:endParaRPr lang="en-IN"/>
        </a:p>
      </dgm:t>
    </dgm:pt>
    <dgm:pt modelId="{02399B89-70BB-4753-BFFF-87A58AF831C8}">
      <dgm:prSet phldrT="[Text]"/>
      <dgm:spPr/>
      <dgm:t>
        <a:bodyPr/>
        <a:lstStyle/>
        <a:p>
          <a:r>
            <a:rPr lang="en-US" dirty="0"/>
            <a:t>Compare the video among each user and recommend</a:t>
          </a:r>
          <a:endParaRPr lang="en-IN" dirty="0"/>
        </a:p>
      </dgm:t>
    </dgm:pt>
    <dgm:pt modelId="{2E5D9266-D112-45C7-9AAD-A235DDC4636D}" type="parTrans" cxnId="{99F8A7A3-989E-4DEF-9DDE-E135EE5C5CCA}">
      <dgm:prSet/>
      <dgm:spPr/>
      <dgm:t>
        <a:bodyPr/>
        <a:lstStyle/>
        <a:p>
          <a:endParaRPr lang="en-IN"/>
        </a:p>
      </dgm:t>
    </dgm:pt>
    <dgm:pt modelId="{E0C3A12C-C1CA-4225-80B6-1FB31FEFE9C8}" type="sibTrans" cxnId="{99F8A7A3-989E-4DEF-9DDE-E135EE5C5CCA}">
      <dgm:prSet/>
      <dgm:spPr/>
      <dgm:t>
        <a:bodyPr/>
        <a:lstStyle/>
        <a:p>
          <a:endParaRPr lang="en-IN"/>
        </a:p>
      </dgm:t>
    </dgm:pt>
    <dgm:pt modelId="{6F4233D8-D7D8-4450-9E1A-6033B4291D58}" type="pres">
      <dgm:prSet presAssocID="{73891272-12D2-457B-97D3-32F3B906AB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151656-79C3-46F7-BE83-E9A9715E180F}" type="pres">
      <dgm:prSet presAssocID="{75DAEC54-3669-488F-82D4-33883F71B111}" presName="linNode" presStyleCnt="0"/>
      <dgm:spPr/>
    </dgm:pt>
    <dgm:pt modelId="{48C8E120-163C-4B9A-AB40-72FDA9591724}" type="pres">
      <dgm:prSet presAssocID="{75DAEC54-3669-488F-82D4-33883F71B111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F764A-39A6-4E7C-A11B-5B2534C23E01}" type="pres">
      <dgm:prSet presAssocID="{75DAEC54-3669-488F-82D4-33883F71B111}" presName="childShp" presStyleLbl="bgAccFollowNode1" presStyleIdx="0" presStyleCnt="6">
        <dgm:presLayoutVars>
          <dgm:bulletEnabled val="1"/>
        </dgm:presLayoutVars>
      </dgm:prSet>
      <dgm:spPr/>
    </dgm:pt>
    <dgm:pt modelId="{D9FB98C9-9618-4E85-9B2D-31AB7DCB96FA}" type="pres">
      <dgm:prSet presAssocID="{371C65DB-34EF-41AB-9254-32D718DB4CF0}" presName="spacing" presStyleCnt="0"/>
      <dgm:spPr/>
    </dgm:pt>
    <dgm:pt modelId="{85BA3301-1D32-4C2D-A47A-5715F2BE5164}" type="pres">
      <dgm:prSet presAssocID="{54CF4F65-0DF4-452A-95B3-CE09C1322518}" presName="linNode" presStyleCnt="0"/>
      <dgm:spPr/>
    </dgm:pt>
    <dgm:pt modelId="{CAD96744-AC5B-4719-8B9C-3F046A7AC22A}" type="pres">
      <dgm:prSet presAssocID="{54CF4F65-0DF4-452A-95B3-CE09C1322518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53FC2-688C-43BE-AF82-ADC259D35716}" type="pres">
      <dgm:prSet presAssocID="{54CF4F65-0DF4-452A-95B3-CE09C1322518}" presName="childShp" presStyleLbl="bgAccFollowNode1" presStyleIdx="1" presStyleCnt="6">
        <dgm:presLayoutVars>
          <dgm:bulletEnabled val="1"/>
        </dgm:presLayoutVars>
      </dgm:prSet>
      <dgm:spPr/>
    </dgm:pt>
    <dgm:pt modelId="{E2471556-E580-4FB7-88BD-1EA2B0C0F2E4}" type="pres">
      <dgm:prSet presAssocID="{A6D8D61F-7386-466F-BBD9-78E1B570F9F0}" presName="spacing" presStyleCnt="0"/>
      <dgm:spPr/>
    </dgm:pt>
    <dgm:pt modelId="{EDE3B3E5-925E-4FC4-9961-3E7ACD4A3EE8}" type="pres">
      <dgm:prSet presAssocID="{17636B07-E3AD-4EF4-A219-572C7D0BC16B}" presName="linNode" presStyleCnt="0"/>
      <dgm:spPr/>
    </dgm:pt>
    <dgm:pt modelId="{C5E4AC57-18BA-4BDD-A276-8641835F28AD}" type="pres">
      <dgm:prSet presAssocID="{17636B07-E3AD-4EF4-A219-572C7D0BC16B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AE01E-A42A-429F-8634-98CB34BF64AC}" type="pres">
      <dgm:prSet presAssocID="{17636B07-E3AD-4EF4-A219-572C7D0BC16B}" presName="childShp" presStyleLbl="bgAccFollowNode1" presStyleIdx="2" presStyleCnt="6">
        <dgm:presLayoutVars>
          <dgm:bulletEnabled val="1"/>
        </dgm:presLayoutVars>
      </dgm:prSet>
      <dgm:spPr/>
    </dgm:pt>
    <dgm:pt modelId="{5E631ABB-F3B8-4323-9D2B-CDEE5B25EB82}" type="pres">
      <dgm:prSet presAssocID="{E595B9DA-58FD-45BD-B03A-4A0B8CE7750E}" presName="spacing" presStyleCnt="0"/>
      <dgm:spPr/>
    </dgm:pt>
    <dgm:pt modelId="{82EA9920-B771-479A-8919-B1EBFE189E4F}" type="pres">
      <dgm:prSet presAssocID="{84875B25-F574-43A9-9946-09BA6EF23E8A}" presName="linNode" presStyleCnt="0"/>
      <dgm:spPr/>
    </dgm:pt>
    <dgm:pt modelId="{0F54F618-8167-4A9A-8F34-4A512B6D97F0}" type="pres">
      <dgm:prSet presAssocID="{84875B25-F574-43A9-9946-09BA6EF23E8A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0D71D-9A46-46BA-922D-561571D2A8B2}" type="pres">
      <dgm:prSet presAssocID="{84875B25-F574-43A9-9946-09BA6EF23E8A}" presName="childShp" presStyleLbl="bgAccFollowNode1" presStyleIdx="3" presStyleCnt="6">
        <dgm:presLayoutVars>
          <dgm:bulletEnabled val="1"/>
        </dgm:presLayoutVars>
      </dgm:prSet>
      <dgm:spPr/>
    </dgm:pt>
    <dgm:pt modelId="{9185F51B-B40B-44E3-91DB-A85D52026A33}" type="pres">
      <dgm:prSet presAssocID="{929DD1F0-3F3E-4EA2-A68B-AE00C518CA73}" presName="spacing" presStyleCnt="0"/>
      <dgm:spPr/>
    </dgm:pt>
    <dgm:pt modelId="{E52D2F1B-038D-4E85-8BD4-54ED9DD083E8}" type="pres">
      <dgm:prSet presAssocID="{AA2F3325-2FB6-4699-B9BD-486250758D6D}" presName="linNode" presStyleCnt="0"/>
      <dgm:spPr/>
    </dgm:pt>
    <dgm:pt modelId="{3B99D63A-51BA-4DBE-B2B4-406851108DC3}" type="pres">
      <dgm:prSet presAssocID="{AA2F3325-2FB6-4699-B9BD-486250758D6D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53163-1FB5-4029-B9B7-D2E806ED7754}" type="pres">
      <dgm:prSet presAssocID="{AA2F3325-2FB6-4699-B9BD-486250758D6D}" presName="childShp" presStyleLbl="bgAccFollowNode1" presStyleIdx="4" presStyleCnt="6">
        <dgm:presLayoutVars>
          <dgm:bulletEnabled val="1"/>
        </dgm:presLayoutVars>
      </dgm:prSet>
      <dgm:spPr/>
    </dgm:pt>
    <dgm:pt modelId="{58497C90-BF48-459E-9590-94ECB96F9AE1}" type="pres">
      <dgm:prSet presAssocID="{A675827D-EC33-47A0-89F6-26D7E9C76B0F}" presName="spacing" presStyleCnt="0"/>
      <dgm:spPr/>
    </dgm:pt>
    <dgm:pt modelId="{A24E0367-94B1-4F0F-8367-0118268B1A1A}" type="pres">
      <dgm:prSet presAssocID="{02399B89-70BB-4753-BFFF-87A58AF831C8}" presName="linNode" presStyleCnt="0"/>
      <dgm:spPr/>
    </dgm:pt>
    <dgm:pt modelId="{49918CC8-C0FC-4B28-A496-6EB6EE28EE7F}" type="pres">
      <dgm:prSet presAssocID="{02399B89-70BB-4753-BFFF-87A58AF831C8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BC0CC-A877-4FC5-AD2E-26650884074D}" type="pres">
      <dgm:prSet presAssocID="{02399B89-70BB-4753-BFFF-87A58AF831C8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0548043E-58DE-4ED8-A383-145266B8510D}" type="presOf" srcId="{73891272-12D2-457B-97D3-32F3B906AB15}" destId="{6F4233D8-D7D8-4450-9E1A-6033B4291D58}" srcOrd="0" destOrd="0" presId="urn:microsoft.com/office/officeart/2005/8/layout/vList6"/>
    <dgm:cxn modelId="{7DA04C57-D312-405C-B3C8-C4AD7130E9B2}" type="presOf" srcId="{02399B89-70BB-4753-BFFF-87A58AF831C8}" destId="{49918CC8-C0FC-4B28-A496-6EB6EE28EE7F}" srcOrd="0" destOrd="0" presId="urn:microsoft.com/office/officeart/2005/8/layout/vList6"/>
    <dgm:cxn modelId="{E910DC8B-06FA-448D-AE56-6F8E8F4660FD}" srcId="{73891272-12D2-457B-97D3-32F3B906AB15}" destId="{17636B07-E3AD-4EF4-A219-572C7D0BC16B}" srcOrd="2" destOrd="0" parTransId="{41A727AE-6CA8-417D-8955-E3EA15F1A309}" sibTransId="{E595B9DA-58FD-45BD-B03A-4A0B8CE7750E}"/>
    <dgm:cxn modelId="{7D5C4ABD-127D-4458-ACEB-DF1A714740EA}" srcId="{73891272-12D2-457B-97D3-32F3B906AB15}" destId="{AA2F3325-2FB6-4699-B9BD-486250758D6D}" srcOrd="4" destOrd="0" parTransId="{94CAD5C0-BC5A-4A31-874D-D75AB22A6B7A}" sibTransId="{A675827D-EC33-47A0-89F6-26D7E9C76B0F}"/>
    <dgm:cxn modelId="{B4DEC536-99E6-4A48-A05A-4EF1C0DF7B7F}" type="presOf" srcId="{84875B25-F574-43A9-9946-09BA6EF23E8A}" destId="{0F54F618-8167-4A9A-8F34-4A512B6D97F0}" srcOrd="0" destOrd="0" presId="urn:microsoft.com/office/officeart/2005/8/layout/vList6"/>
    <dgm:cxn modelId="{87E9FD46-1338-4345-95D3-FECD7E053AE4}" type="presOf" srcId="{AA2F3325-2FB6-4699-B9BD-486250758D6D}" destId="{3B99D63A-51BA-4DBE-B2B4-406851108DC3}" srcOrd="0" destOrd="0" presId="urn:microsoft.com/office/officeart/2005/8/layout/vList6"/>
    <dgm:cxn modelId="{3D89FCA3-FCFF-4CBA-98E0-974812408ECB}" srcId="{73891272-12D2-457B-97D3-32F3B906AB15}" destId="{54CF4F65-0DF4-452A-95B3-CE09C1322518}" srcOrd="1" destOrd="0" parTransId="{B7F8940F-E9A0-432C-87D2-4E314FC0F9AA}" sibTransId="{A6D8D61F-7386-466F-BBD9-78E1B570F9F0}"/>
    <dgm:cxn modelId="{5EF8AA53-A487-4596-86CC-6B92CEA4DC77}" type="presOf" srcId="{54CF4F65-0DF4-452A-95B3-CE09C1322518}" destId="{CAD96744-AC5B-4719-8B9C-3F046A7AC22A}" srcOrd="0" destOrd="0" presId="urn:microsoft.com/office/officeart/2005/8/layout/vList6"/>
    <dgm:cxn modelId="{99F8A7A3-989E-4DEF-9DDE-E135EE5C5CCA}" srcId="{73891272-12D2-457B-97D3-32F3B906AB15}" destId="{02399B89-70BB-4753-BFFF-87A58AF831C8}" srcOrd="5" destOrd="0" parTransId="{2E5D9266-D112-45C7-9AAD-A235DDC4636D}" sibTransId="{E0C3A12C-C1CA-4225-80B6-1FB31FEFE9C8}"/>
    <dgm:cxn modelId="{4940B270-0215-4B24-BB84-B44874FE6BE7}" srcId="{73891272-12D2-457B-97D3-32F3B906AB15}" destId="{84875B25-F574-43A9-9946-09BA6EF23E8A}" srcOrd="3" destOrd="0" parTransId="{84BA5EFF-2B42-47A9-A771-159844CDDF15}" sibTransId="{929DD1F0-3F3E-4EA2-A68B-AE00C518CA73}"/>
    <dgm:cxn modelId="{B1EFC49D-F88E-4AD4-820A-56A13AD7EB20}" type="presOf" srcId="{17636B07-E3AD-4EF4-A219-572C7D0BC16B}" destId="{C5E4AC57-18BA-4BDD-A276-8641835F28AD}" srcOrd="0" destOrd="0" presId="urn:microsoft.com/office/officeart/2005/8/layout/vList6"/>
    <dgm:cxn modelId="{BD6C1D10-F7AE-4C4C-A2A3-BAE72A3D623F}" type="presOf" srcId="{75DAEC54-3669-488F-82D4-33883F71B111}" destId="{48C8E120-163C-4B9A-AB40-72FDA9591724}" srcOrd="0" destOrd="0" presId="urn:microsoft.com/office/officeart/2005/8/layout/vList6"/>
    <dgm:cxn modelId="{70B7597D-028B-4FE2-A8DF-7A70CF2B3CFF}" srcId="{73891272-12D2-457B-97D3-32F3B906AB15}" destId="{75DAEC54-3669-488F-82D4-33883F71B111}" srcOrd="0" destOrd="0" parTransId="{D8A38C32-0A1A-4FC5-A6BF-BD50B1ADD6FF}" sibTransId="{371C65DB-34EF-41AB-9254-32D718DB4CF0}"/>
    <dgm:cxn modelId="{CFEDC6CE-3B3C-418A-8A20-594E024767E7}" type="presParOf" srcId="{6F4233D8-D7D8-4450-9E1A-6033B4291D58}" destId="{46151656-79C3-46F7-BE83-E9A9715E180F}" srcOrd="0" destOrd="0" presId="urn:microsoft.com/office/officeart/2005/8/layout/vList6"/>
    <dgm:cxn modelId="{36B8E4B5-CE47-4B78-B891-D4D8FDDCDCBD}" type="presParOf" srcId="{46151656-79C3-46F7-BE83-E9A9715E180F}" destId="{48C8E120-163C-4B9A-AB40-72FDA9591724}" srcOrd="0" destOrd="0" presId="urn:microsoft.com/office/officeart/2005/8/layout/vList6"/>
    <dgm:cxn modelId="{8F4C9D0F-3860-41D4-9064-4B2D7F1FF488}" type="presParOf" srcId="{46151656-79C3-46F7-BE83-E9A9715E180F}" destId="{A19F764A-39A6-4E7C-A11B-5B2534C23E01}" srcOrd="1" destOrd="0" presId="urn:microsoft.com/office/officeart/2005/8/layout/vList6"/>
    <dgm:cxn modelId="{CBE7739E-5E8D-4D09-BF02-198235ED96CD}" type="presParOf" srcId="{6F4233D8-D7D8-4450-9E1A-6033B4291D58}" destId="{D9FB98C9-9618-4E85-9B2D-31AB7DCB96FA}" srcOrd="1" destOrd="0" presId="urn:microsoft.com/office/officeart/2005/8/layout/vList6"/>
    <dgm:cxn modelId="{4B186D68-6A19-47C6-9EE1-FB84C97AB716}" type="presParOf" srcId="{6F4233D8-D7D8-4450-9E1A-6033B4291D58}" destId="{85BA3301-1D32-4C2D-A47A-5715F2BE5164}" srcOrd="2" destOrd="0" presId="urn:microsoft.com/office/officeart/2005/8/layout/vList6"/>
    <dgm:cxn modelId="{69FAC96C-E607-4D60-AC02-D3A2E0847FB0}" type="presParOf" srcId="{85BA3301-1D32-4C2D-A47A-5715F2BE5164}" destId="{CAD96744-AC5B-4719-8B9C-3F046A7AC22A}" srcOrd="0" destOrd="0" presId="urn:microsoft.com/office/officeart/2005/8/layout/vList6"/>
    <dgm:cxn modelId="{3F058672-AF9E-4D5C-8DED-BCE04F419A12}" type="presParOf" srcId="{85BA3301-1D32-4C2D-A47A-5715F2BE5164}" destId="{14C53FC2-688C-43BE-AF82-ADC259D35716}" srcOrd="1" destOrd="0" presId="urn:microsoft.com/office/officeart/2005/8/layout/vList6"/>
    <dgm:cxn modelId="{112BC675-4519-435E-9E87-01E1F71511C5}" type="presParOf" srcId="{6F4233D8-D7D8-4450-9E1A-6033B4291D58}" destId="{E2471556-E580-4FB7-88BD-1EA2B0C0F2E4}" srcOrd="3" destOrd="0" presId="urn:microsoft.com/office/officeart/2005/8/layout/vList6"/>
    <dgm:cxn modelId="{F7585546-0F73-4568-8852-AC94C96B22F6}" type="presParOf" srcId="{6F4233D8-D7D8-4450-9E1A-6033B4291D58}" destId="{EDE3B3E5-925E-4FC4-9961-3E7ACD4A3EE8}" srcOrd="4" destOrd="0" presId="urn:microsoft.com/office/officeart/2005/8/layout/vList6"/>
    <dgm:cxn modelId="{29D2829A-A2A5-4E33-BF93-66A48C125855}" type="presParOf" srcId="{EDE3B3E5-925E-4FC4-9961-3E7ACD4A3EE8}" destId="{C5E4AC57-18BA-4BDD-A276-8641835F28AD}" srcOrd="0" destOrd="0" presId="urn:microsoft.com/office/officeart/2005/8/layout/vList6"/>
    <dgm:cxn modelId="{AF5FC708-8A1A-4270-9901-6A4DB84548FA}" type="presParOf" srcId="{EDE3B3E5-925E-4FC4-9961-3E7ACD4A3EE8}" destId="{D30AE01E-A42A-429F-8634-98CB34BF64AC}" srcOrd="1" destOrd="0" presId="urn:microsoft.com/office/officeart/2005/8/layout/vList6"/>
    <dgm:cxn modelId="{B820953C-0EBA-42DA-970D-629A9F188031}" type="presParOf" srcId="{6F4233D8-D7D8-4450-9E1A-6033B4291D58}" destId="{5E631ABB-F3B8-4323-9D2B-CDEE5B25EB82}" srcOrd="5" destOrd="0" presId="urn:microsoft.com/office/officeart/2005/8/layout/vList6"/>
    <dgm:cxn modelId="{5DDB1DD0-8D3E-457D-B1D4-CD8A73B8D799}" type="presParOf" srcId="{6F4233D8-D7D8-4450-9E1A-6033B4291D58}" destId="{82EA9920-B771-479A-8919-B1EBFE189E4F}" srcOrd="6" destOrd="0" presId="urn:microsoft.com/office/officeart/2005/8/layout/vList6"/>
    <dgm:cxn modelId="{9BF95F51-2442-4211-BD9C-9CA12EB0C1E0}" type="presParOf" srcId="{82EA9920-B771-479A-8919-B1EBFE189E4F}" destId="{0F54F618-8167-4A9A-8F34-4A512B6D97F0}" srcOrd="0" destOrd="0" presId="urn:microsoft.com/office/officeart/2005/8/layout/vList6"/>
    <dgm:cxn modelId="{22A1C4E7-562E-4831-9E6B-922B83806465}" type="presParOf" srcId="{82EA9920-B771-479A-8919-B1EBFE189E4F}" destId="{27C0D71D-9A46-46BA-922D-561571D2A8B2}" srcOrd="1" destOrd="0" presId="urn:microsoft.com/office/officeart/2005/8/layout/vList6"/>
    <dgm:cxn modelId="{204647C0-9895-435C-8712-B48B2C6062EA}" type="presParOf" srcId="{6F4233D8-D7D8-4450-9E1A-6033B4291D58}" destId="{9185F51B-B40B-44E3-91DB-A85D52026A33}" srcOrd="7" destOrd="0" presId="urn:microsoft.com/office/officeart/2005/8/layout/vList6"/>
    <dgm:cxn modelId="{224CD6BA-68EB-45DF-9018-87C1557CCC0C}" type="presParOf" srcId="{6F4233D8-D7D8-4450-9E1A-6033B4291D58}" destId="{E52D2F1B-038D-4E85-8BD4-54ED9DD083E8}" srcOrd="8" destOrd="0" presId="urn:microsoft.com/office/officeart/2005/8/layout/vList6"/>
    <dgm:cxn modelId="{18E814FD-82B3-4D7B-BAC9-617C26038479}" type="presParOf" srcId="{E52D2F1B-038D-4E85-8BD4-54ED9DD083E8}" destId="{3B99D63A-51BA-4DBE-B2B4-406851108DC3}" srcOrd="0" destOrd="0" presId="urn:microsoft.com/office/officeart/2005/8/layout/vList6"/>
    <dgm:cxn modelId="{606E1D38-AEE7-4426-9661-E283EE603463}" type="presParOf" srcId="{E52D2F1B-038D-4E85-8BD4-54ED9DD083E8}" destId="{3B253163-1FB5-4029-B9B7-D2E806ED7754}" srcOrd="1" destOrd="0" presId="urn:microsoft.com/office/officeart/2005/8/layout/vList6"/>
    <dgm:cxn modelId="{100662AA-05A5-42CA-94DC-14CFCCF8AFDC}" type="presParOf" srcId="{6F4233D8-D7D8-4450-9E1A-6033B4291D58}" destId="{58497C90-BF48-459E-9590-94ECB96F9AE1}" srcOrd="9" destOrd="0" presId="urn:microsoft.com/office/officeart/2005/8/layout/vList6"/>
    <dgm:cxn modelId="{3C0CD956-EF1C-4E20-B175-B7727CEED7C1}" type="presParOf" srcId="{6F4233D8-D7D8-4450-9E1A-6033B4291D58}" destId="{A24E0367-94B1-4F0F-8367-0118268B1A1A}" srcOrd="10" destOrd="0" presId="urn:microsoft.com/office/officeart/2005/8/layout/vList6"/>
    <dgm:cxn modelId="{21F76636-E1C0-4EBC-B622-3CD5E65DFF6E}" type="presParOf" srcId="{A24E0367-94B1-4F0F-8367-0118268B1A1A}" destId="{49918CC8-C0FC-4B28-A496-6EB6EE28EE7F}" srcOrd="0" destOrd="0" presId="urn:microsoft.com/office/officeart/2005/8/layout/vList6"/>
    <dgm:cxn modelId="{4CB3857A-F9BD-42D1-9E9C-1BF17DDDEEE5}" type="presParOf" srcId="{A24E0367-94B1-4F0F-8367-0118268B1A1A}" destId="{777BC0CC-A877-4FC5-AD2E-26650884074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A47EC-535A-409C-A61C-413F9D177A2A}">
      <dsp:nvSpPr>
        <dsp:cNvPr id="0" name=""/>
        <dsp:cNvSpPr/>
      </dsp:nvSpPr>
      <dsp:spPr>
        <a:xfrm>
          <a:off x="0" y="271357"/>
          <a:ext cx="3414507" cy="20487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/>
            <a:t>App Launched</a:t>
          </a:r>
        </a:p>
      </dsp:txBody>
      <dsp:txXfrm>
        <a:off x="0" y="271357"/>
        <a:ext cx="3414507" cy="2048704"/>
      </dsp:txXfrm>
    </dsp:sp>
    <dsp:sp modelId="{311CEA7D-2DA9-4FE7-A42D-2EB5CD4BB0A0}">
      <dsp:nvSpPr>
        <dsp:cNvPr id="0" name=""/>
        <dsp:cNvSpPr/>
      </dsp:nvSpPr>
      <dsp:spPr>
        <a:xfrm>
          <a:off x="3755958" y="271357"/>
          <a:ext cx="3414507" cy="20487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/>
            <a:t>Registered</a:t>
          </a:r>
        </a:p>
      </dsp:txBody>
      <dsp:txXfrm>
        <a:off x="3755958" y="271357"/>
        <a:ext cx="3414507" cy="2048704"/>
      </dsp:txXfrm>
    </dsp:sp>
    <dsp:sp modelId="{61A37065-77A0-4E97-A669-DA44C918042F}">
      <dsp:nvSpPr>
        <dsp:cNvPr id="0" name=""/>
        <dsp:cNvSpPr/>
      </dsp:nvSpPr>
      <dsp:spPr>
        <a:xfrm>
          <a:off x="7511917" y="271357"/>
          <a:ext cx="3414507" cy="20487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/>
            <a:t>Video Started</a:t>
          </a:r>
        </a:p>
      </dsp:txBody>
      <dsp:txXfrm>
        <a:off x="7511917" y="271357"/>
        <a:ext cx="3414507" cy="2048704"/>
      </dsp:txXfrm>
    </dsp:sp>
    <dsp:sp modelId="{DF7C1D06-0E9C-48DB-B835-330345026E95}">
      <dsp:nvSpPr>
        <dsp:cNvPr id="0" name=""/>
        <dsp:cNvSpPr/>
      </dsp:nvSpPr>
      <dsp:spPr>
        <a:xfrm>
          <a:off x="0" y="2661512"/>
          <a:ext cx="3414507" cy="20487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/>
            <a:t>Video Details</a:t>
          </a:r>
        </a:p>
      </dsp:txBody>
      <dsp:txXfrm>
        <a:off x="0" y="2661512"/>
        <a:ext cx="3414507" cy="2048704"/>
      </dsp:txXfrm>
    </dsp:sp>
    <dsp:sp modelId="{9381356F-375F-4C89-BFA2-50B1C2EB5EAE}">
      <dsp:nvSpPr>
        <dsp:cNvPr id="0" name=""/>
        <dsp:cNvSpPr/>
      </dsp:nvSpPr>
      <dsp:spPr>
        <a:xfrm>
          <a:off x="3755958" y="2661512"/>
          <a:ext cx="3414507" cy="20487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/>
            <a:t>UTM Visited</a:t>
          </a:r>
        </a:p>
      </dsp:txBody>
      <dsp:txXfrm>
        <a:off x="3755958" y="2661512"/>
        <a:ext cx="3414507" cy="2048704"/>
      </dsp:txXfrm>
    </dsp:sp>
    <dsp:sp modelId="{AB31EDFB-A817-4DCE-B2D4-20EC17CDFAFB}">
      <dsp:nvSpPr>
        <dsp:cNvPr id="0" name=""/>
        <dsp:cNvSpPr/>
      </dsp:nvSpPr>
      <dsp:spPr>
        <a:xfrm>
          <a:off x="7511917" y="2661512"/>
          <a:ext cx="3414507" cy="20487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400" kern="1200" dirty="0"/>
            <a:t>App Uninstalled</a:t>
          </a:r>
        </a:p>
      </dsp:txBody>
      <dsp:txXfrm>
        <a:off x="7511917" y="2661512"/>
        <a:ext cx="3414507" cy="2048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3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9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8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85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2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3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6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4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3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136EE-CA40-40C9-BBC0-03CBC4EB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DA597D-8AA2-40AA-8FE9-DD921934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EC983-F79E-415C-B861-ED65C6A1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368919-974A-4ABE-8B61-1AC2B218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E33DBF-7274-41A4-BA8F-CEA623E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3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1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5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5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EB2DED-5770-4C34-A9C8-04F8E8AF1178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4EB79F-A270-4F05-8676-F79BE6AF6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BF1A708-C9A3-4341-B81E-EBC63340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78" y="1118836"/>
            <a:ext cx="6763798" cy="4248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6ED3A-ADDF-41CB-9CA3-3752D1A1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74249"/>
            <a:ext cx="5159236" cy="1601787"/>
          </a:xfrm>
        </p:spPr>
        <p:txBody>
          <a:bodyPr>
            <a:normAutofit fontScale="90000"/>
          </a:bodyPr>
          <a:lstStyle/>
          <a:p>
            <a:r>
              <a:rPr lang="en-IN" dirty="0"/>
              <a:t>Capstone Project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3AB291-D0FA-4DD1-9761-A3F9EBBC3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71775"/>
            <a:ext cx="5159236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32082"/>
            <a:ext cx="8596668" cy="70184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Exploration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05629" y="673769"/>
            <a:ext cx="9661822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VideoDetails (Distribution Graphs)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57275"/>
            <a:ext cx="42291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6" y="1109662"/>
            <a:ext cx="4217773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010025"/>
            <a:ext cx="714375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612" y="3914775"/>
            <a:ext cx="42046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32082"/>
            <a:ext cx="8596668" cy="70184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05629" y="673769"/>
            <a:ext cx="9661822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VideoStarted (Distribution Graphs)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019175"/>
            <a:ext cx="4143375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3814762"/>
            <a:ext cx="11415712" cy="2926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5" y="976312"/>
            <a:ext cx="4067175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938212"/>
            <a:ext cx="3748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6F021C-1246-4101-A334-19158474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3" y="377687"/>
            <a:ext cx="10364451" cy="784290"/>
          </a:xfrm>
        </p:spPr>
        <p:txBody>
          <a:bodyPr/>
          <a:lstStyle/>
          <a:p>
            <a:r>
              <a:rPr lang="en-US" dirty="0"/>
              <a:t>Most frequent User ID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E8C2428B-C1F6-4563-940F-F5717C8CE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25703"/>
              </p:ext>
            </p:extLst>
          </p:nvPr>
        </p:nvGraphicFramePr>
        <p:xfrm>
          <a:off x="725556" y="1452692"/>
          <a:ext cx="10006018" cy="45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632">
                  <a:extLst>
                    <a:ext uri="{9D8B030D-6E8A-4147-A177-3AD203B41FA5}">
                      <a16:colId xmlns="" xmlns:a16="http://schemas.microsoft.com/office/drawing/2014/main" val="826768690"/>
                    </a:ext>
                  </a:extLst>
                </a:gridCol>
                <a:gridCol w="5106386">
                  <a:extLst>
                    <a:ext uri="{9D8B030D-6E8A-4147-A177-3AD203B41FA5}">
                      <a16:colId xmlns="" xmlns:a16="http://schemas.microsoft.com/office/drawing/2014/main" val="542438716"/>
                    </a:ext>
                  </a:extLst>
                </a:gridCol>
              </a:tblGrid>
              <a:tr h="665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User 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9413323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c519adb3903b3d83c46dcf05a9db441a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</a:rPr>
                        <a:t>1117656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342727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484a57d4828cc3102113d745d43bafb9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</a:rPr>
                        <a:t>490560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4174258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6bfd2ce12162d39c635b9df4b42c874a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</a:rPr>
                        <a:t>343147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4519645"/>
                  </a:ext>
                </a:extLst>
              </a:tr>
              <a:tr h="833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befe5a9cd11684824f9763a9fc755075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</a:rPr>
                        <a:t>225432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3048113"/>
                  </a:ext>
                </a:extLst>
              </a:tr>
              <a:tr h="583129"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</a:rPr>
                        <a:t>1dd0f1306405d9560dd100982c04556d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effectLst/>
                        </a:rPr>
                        <a:t>225348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5658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F9DAE92-402F-44B6-BE07-C996827910F3}"/>
              </a:ext>
            </a:extLst>
          </p:cNvPr>
          <p:cNvSpPr/>
          <p:nvPr/>
        </p:nvSpPr>
        <p:spPr>
          <a:xfrm>
            <a:off x="755374" y="2117035"/>
            <a:ext cx="9976200" cy="78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5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6D3369-5DFB-4488-9A7C-A6B6F307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0344"/>
            <a:ext cx="10516226" cy="1041318"/>
          </a:xfrm>
        </p:spPr>
        <p:txBody>
          <a:bodyPr/>
          <a:lstStyle/>
          <a:p>
            <a:r>
              <a:rPr lang="en-US" dirty="0"/>
              <a:t>Most Frequent watched Video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D8A4CFB-F98A-4F8D-9F5C-501A1C5CB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27068"/>
              </p:ext>
            </p:extLst>
          </p:nvPr>
        </p:nvGraphicFramePr>
        <p:xfrm>
          <a:off x="762000" y="1638224"/>
          <a:ext cx="9976200" cy="489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032">
                  <a:extLst>
                    <a:ext uri="{9D8B030D-6E8A-4147-A177-3AD203B41FA5}">
                      <a16:colId xmlns="" xmlns:a16="http://schemas.microsoft.com/office/drawing/2014/main" val="826768690"/>
                    </a:ext>
                  </a:extLst>
                </a:gridCol>
                <a:gridCol w="5091168">
                  <a:extLst>
                    <a:ext uri="{9D8B030D-6E8A-4147-A177-3AD203B41FA5}">
                      <a16:colId xmlns="" xmlns:a16="http://schemas.microsoft.com/office/drawing/2014/main" val="542438716"/>
                    </a:ext>
                  </a:extLst>
                </a:gridCol>
              </a:tblGrid>
              <a:tr h="71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Video 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9413323"/>
                  </a:ext>
                </a:extLst>
              </a:tr>
              <a:tr h="891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2dd067e7a439ac5a433bb7aa7eec6b7b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1580239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342727"/>
                  </a:ext>
                </a:extLst>
              </a:tr>
              <a:tr h="891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ef2f8cc077424405c8d09031ad76ef92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768211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4174258"/>
                  </a:ext>
                </a:extLst>
              </a:tr>
              <a:tr h="891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e6ea7e407888ec088e91bafe475c91d0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653858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4519645"/>
                  </a:ext>
                </a:extLst>
              </a:tr>
              <a:tr h="891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d5b0a8692cbbe447fd9014382047ad66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613226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3048113"/>
                  </a:ext>
                </a:extLst>
              </a:tr>
              <a:tr h="62375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dc9fe110cd1b581f107da6cba56bb95d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562665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335658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CCE01EE-D40E-431A-8C9F-C33FC725AAD0}"/>
              </a:ext>
            </a:extLst>
          </p:cNvPr>
          <p:cNvSpPr/>
          <p:nvPr/>
        </p:nvSpPr>
        <p:spPr>
          <a:xfrm>
            <a:off x="761999" y="2355573"/>
            <a:ext cx="9976200" cy="904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7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3B331-462C-4ADD-872C-0AB6D66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00" y="0"/>
            <a:ext cx="10364451" cy="600075"/>
          </a:xfrm>
        </p:spPr>
        <p:txBody>
          <a:bodyPr/>
          <a:lstStyle/>
          <a:p>
            <a:r>
              <a:rPr lang="en-IN" dirty="0"/>
              <a:t>Variable Description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8FFB5FFB-49EC-4DDA-A2E2-82B069CF8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79702"/>
              </p:ext>
            </p:extLst>
          </p:nvPr>
        </p:nvGraphicFramePr>
        <p:xfrm>
          <a:off x="342899" y="742951"/>
          <a:ext cx="11306175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34F11E95-077C-481A-B984-107C057413FE}"/>
              </a:ext>
            </a:extLst>
          </p:cNvPr>
          <p:cNvCxnSpPr>
            <a:cxnSpLocks/>
          </p:cNvCxnSpPr>
          <p:nvPr/>
        </p:nvCxnSpPr>
        <p:spPr>
          <a:xfrm flipV="1">
            <a:off x="6372225" y="1057275"/>
            <a:ext cx="226695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2AD1C57-7E11-4416-BCE2-B3E365C4332D}"/>
              </a:ext>
            </a:extLst>
          </p:cNvPr>
          <p:cNvCxnSpPr>
            <a:cxnSpLocks/>
          </p:cNvCxnSpPr>
          <p:nvPr/>
        </p:nvCxnSpPr>
        <p:spPr>
          <a:xfrm flipV="1">
            <a:off x="5648325" y="1057275"/>
            <a:ext cx="2990850" cy="876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023B69E1-41A7-4935-B362-D0686EBCC2AB}"/>
              </a:ext>
            </a:extLst>
          </p:cNvPr>
          <p:cNvCxnSpPr>
            <a:cxnSpLocks/>
          </p:cNvCxnSpPr>
          <p:nvPr/>
        </p:nvCxnSpPr>
        <p:spPr>
          <a:xfrm flipV="1">
            <a:off x="5995986" y="1057275"/>
            <a:ext cx="2643189" cy="1304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6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A9070-D282-40F3-9A54-0C865FC2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29" y="-111707"/>
            <a:ext cx="10364451" cy="703387"/>
          </a:xfrm>
        </p:spPr>
        <p:txBody>
          <a:bodyPr/>
          <a:lstStyle/>
          <a:p>
            <a:r>
              <a:rPr lang="en-IN" dirty="0"/>
              <a:t>Approach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BC04FD8-5858-48EE-86F9-848FDBE2F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23833"/>
              </p:ext>
            </p:extLst>
          </p:nvPr>
        </p:nvGraphicFramePr>
        <p:xfrm>
          <a:off x="4014906" y="464038"/>
          <a:ext cx="4799495" cy="357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="" xmlns:a16="http://schemas.microsoft.com/office/drawing/2014/main" id="{ACEA0BD9-6BCA-4040-95BD-ACD3CC4C657D}"/>
              </a:ext>
            </a:extLst>
          </p:cNvPr>
          <p:cNvSpPr/>
          <p:nvPr/>
        </p:nvSpPr>
        <p:spPr>
          <a:xfrm>
            <a:off x="5768609" y="2274114"/>
            <a:ext cx="1292088" cy="61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8D004BF-792F-441E-9C6D-B69C98B3D27D}"/>
              </a:ext>
            </a:extLst>
          </p:cNvPr>
          <p:cNvSpPr/>
          <p:nvPr/>
        </p:nvSpPr>
        <p:spPr>
          <a:xfrm>
            <a:off x="1705613" y="4875750"/>
            <a:ext cx="3626676" cy="11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Variable=1 </a:t>
            </a:r>
          </a:p>
          <a:p>
            <a:pPr algn="ctr"/>
            <a:r>
              <a:rPr lang="en-US" dirty="0"/>
              <a:t>If (User Id, Video Id) =(User Id, Video Id) </a:t>
            </a:r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07C7A7-231A-4D5C-BA4A-F877455E5BE6}"/>
              </a:ext>
            </a:extLst>
          </p:cNvPr>
          <p:cNvSpPr/>
          <p:nvPr/>
        </p:nvSpPr>
        <p:spPr>
          <a:xfrm>
            <a:off x="6414654" y="4824291"/>
            <a:ext cx="3664227" cy="11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Variable=0 </a:t>
            </a:r>
          </a:p>
          <a:p>
            <a:pPr algn="ctr"/>
            <a:r>
              <a:rPr lang="en-US" dirty="0"/>
              <a:t>If (User Id, Video Id) ≠(User Id, Video Id)</a:t>
            </a:r>
          </a:p>
        </p:txBody>
      </p:sp>
    </p:spTree>
    <p:extLst>
      <p:ext uri="{BB962C8B-B14F-4D97-AF65-F5344CB8AC3E}">
        <p14:creationId xmlns:p14="http://schemas.microsoft.com/office/powerpoint/2010/main" val="302756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981D0-FFDE-4939-BE56-6C2D08EE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6" y="70750"/>
            <a:ext cx="10364451" cy="1220223"/>
          </a:xfrm>
        </p:spPr>
        <p:txBody>
          <a:bodyPr/>
          <a:lstStyle/>
          <a:p>
            <a:r>
              <a:rPr lang="en-IN" dirty="0"/>
              <a:t>Collaborative 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3E2588C-C76F-4042-9ABF-3FB34AB3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032556"/>
            <a:ext cx="10364451" cy="55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4B61F-3E53-4061-A122-285181AD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5248E8C-C49E-43FC-A9D2-04A1AFE6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9813"/>
              </p:ext>
            </p:extLst>
          </p:nvPr>
        </p:nvGraphicFramePr>
        <p:xfrm>
          <a:off x="1590260" y="2538526"/>
          <a:ext cx="9687965" cy="277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811">
                  <a:extLst>
                    <a:ext uri="{9D8B030D-6E8A-4147-A177-3AD203B41FA5}">
                      <a16:colId xmlns="" xmlns:a16="http://schemas.microsoft.com/office/drawing/2014/main" val="223788893"/>
                    </a:ext>
                  </a:extLst>
                </a:gridCol>
                <a:gridCol w="4889154">
                  <a:extLst>
                    <a:ext uri="{9D8B030D-6E8A-4147-A177-3AD203B41FA5}">
                      <a16:colId xmlns="" xmlns:a16="http://schemas.microsoft.com/office/drawing/2014/main" val="391348033"/>
                    </a:ext>
                  </a:extLst>
                </a:gridCol>
              </a:tblGrid>
              <a:tr h="5559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1163183"/>
                  </a:ext>
                </a:extLst>
              </a:tr>
              <a:tr h="555917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Lakhs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9896443"/>
                  </a:ext>
                </a:extLst>
              </a:tr>
              <a:tr h="555917"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7767603"/>
                  </a:ext>
                </a:extLst>
              </a:tr>
              <a:tr h="555917">
                <a:tc>
                  <a:txBody>
                    <a:bodyPr/>
                    <a:lstStyle/>
                    <a:p>
                      <a:r>
                        <a:rPr lang="en-US" dirty="0"/>
                        <a:t>Incorrect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4941333"/>
                  </a:ext>
                </a:extLst>
              </a:tr>
              <a:tr h="55591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827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6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4DDCF-AB26-4735-9716-E488AB4D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27" y="131500"/>
            <a:ext cx="10364451" cy="623874"/>
          </a:xfrm>
        </p:spPr>
        <p:txBody>
          <a:bodyPr/>
          <a:lstStyle/>
          <a:p>
            <a:r>
              <a:rPr lang="en-IN" dirty="0"/>
              <a:t>Approach 2- User Based Filtering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3DA530AA-B825-4007-92B5-E2206173F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540746"/>
              </p:ext>
            </p:extLst>
          </p:nvPr>
        </p:nvGraphicFramePr>
        <p:xfrm>
          <a:off x="620643" y="874643"/>
          <a:ext cx="11137347" cy="560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8F064A2-B258-44E0-9540-1E1EE0CF791D}"/>
              </a:ext>
            </a:extLst>
          </p:cNvPr>
          <p:cNvSpPr/>
          <p:nvPr/>
        </p:nvSpPr>
        <p:spPr>
          <a:xfrm>
            <a:off x="6096000" y="1023730"/>
            <a:ext cx="2292626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2989228-7675-4641-8C44-1D18E0D0C00A}"/>
              </a:ext>
            </a:extLst>
          </p:cNvPr>
          <p:cNvSpPr/>
          <p:nvPr/>
        </p:nvSpPr>
        <p:spPr>
          <a:xfrm>
            <a:off x="6096000" y="1971261"/>
            <a:ext cx="2292626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84928-CCA3-43DC-9F84-5F2E974D0AC5}"/>
              </a:ext>
            </a:extLst>
          </p:cNvPr>
          <p:cNvSpPr/>
          <p:nvPr/>
        </p:nvSpPr>
        <p:spPr>
          <a:xfrm>
            <a:off x="6096000" y="2918792"/>
            <a:ext cx="2292626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B61844-FFC5-4525-9946-E20991830A43}"/>
              </a:ext>
            </a:extLst>
          </p:cNvPr>
          <p:cNvSpPr/>
          <p:nvPr/>
        </p:nvSpPr>
        <p:spPr>
          <a:xfrm>
            <a:off x="6096000" y="3866323"/>
            <a:ext cx="2292626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3ED67E1-5317-4320-8395-F8C39EC9403A}"/>
              </a:ext>
            </a:extLst>
          </p:cNvPr>
          <p:cNvSpPr/>
          <p:nvPr/>
        </p:nvSpPr>
        <p:spPr>
          <a:xfrm>
            <a:off x="6096000" y="4813854"/>
            <a:ext cx="2292626" cy="64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B70AE15-2732-4A9A-8C40-120438735C24}"/>
              </a:ext>
            </a:extLst>
          </p:cNvPr>
          <p:cNvSpPr/>
          <p:nvPr/>
        </p:nvSpPr>
        <p:spPr>
          <a:xfrm>
            <a:off x="6096000" y="5734878"/>
            <a:ext cx="2292626" cy="646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0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D6AF0-45A4-4C57-960D-558AEBEF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2867EC-94DD-4B50-9204-428986E3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user are using Mobile phones and their operating system is android</a:t>
            </a:r>
          </a:p>
          <a:p>
            <a:r>
              <a:rPr lang="en-US" dirty="0"/>
              <a:t>Most of the dataset is from Country 1 and genre is Drama</a:t>
            </a:r>
          </a:p>
          <a:p>
            <a:r>
              <a:rPr lang="en-US" dirty="0"/>
              <a:t>Accuracy on sample data is 19%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8852" y="277498"/>
            <a:ext cx="8596668" cy="7018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Capstone Project : Problem Statement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29216" y="1052380"/>
            <a:ext cx="8991600" cy="5423818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Problem Statement&gt;&gt;</a:t>
            </a:r>
            <a:r>
              <a:rPr lang="en-US" dirty="0"/>
              <a:t> </a:t>
            </a:r>
            <a:r>
              <a:rPr lang="en-US" b="1" dirty="0"/>
              <a:t>Video watching Predication and Recommendation </a:t>
            </a:r>
            <a:r>
              <a:rPr lang="en-US" dirty="0"/>
              <a:t>: Segment the audience of a content app based on its user’s propensity to watch a video in the next 2 days and recommend the users to watch the videos as per his / her taste</a:t>
            </a:r>
            <a:r>
              <a:rPr lang="en-US" u="sng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Data Information:</a:t>
            </a:r>
            <a:r>
              <a:rPr lang="en-US" dirty="0"/>
              <a:t> The data is related to the various event details for a Video Content app. As the user engages with the app, some of his actions are recorded in detail.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For eg. as soon as the user launches the app, an "AppLaunched" event is recorded which contains details such as timestamp, OS, device, country, userId etc. 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When the user registers itself for the app, a "Registered" event is raised. Similarly when he views the  details of a video or an episode, a "VideoDetails" event is recorded.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Also, when he starts watching a video, a "VideoStarted" event is raised.    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App owners also engage with the customers via Push Notifications, SMS, emails etc. When a user clicks on any such campaign, a UTM Visited campaign is recorded.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Goal:-</a:t>
            </a:r>
            <a:r>
              <a:rPr lang="en-US" dirty="0"/>
              <a:t> The goal is to classify the audience of a content app based on its user’s propensity to watch a video in the next 2 days and recommend the users to watch the videos as per his / her taste and previous history.</a:t>
            </a:r>
            <a:endParaRPr lang="en-IN" dirty="0"/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70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8D6B8-E00C-439D-84A2-8ADAB3B5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14" y="2775308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F9A80D-816A-4370-AAC3-78A4C844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4983"/>
          </a:xfrm>
        </p:spPr>
        <p:txBody>
          <a:bodyPr>
            <a:normAutofit/>
          </a:bodyPr>
          <a:lstStyle/>
          <a:p>
            <a:r>
              <a:rPr lang="en-IN" sz="4400" dirty="0"/>
              <a:t>Data description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0B685EB-F614-4B9F-9DA8-1A8411BE1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269571"/>
              </p:ext>
            </p:extLst>
          </p:nvPr>
        </p:nvGraphicFramePr>
        <p:xfrm>
          <a:off x="781050" y="1676400"/>
          <a:ext cx="10926425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91189-5966-45F8-B022-7FBE935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6" y="240829"/>
            <a:ext cx="9490138" cy="5523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328"/>
            <a:ext cx="4023649" cy="2468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72" y="1265328"/>
            <a:ext cx="4070943" cy="2468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973" y="1192535"/>
            <a:ext cx="375968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" y="4024312"/>
            <a:ext cx="4063684" cy="246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387" y="4024312"/>
            <a:ext cx="7772400" cy="25007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2275" y="865917"/>
            <a:ext cx="38211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/>
              <a:t>AppLaunched</a:t>
            </a:r>
            <a:r>
              <a:rPr lang="en-US" b="1" dirty="0"/>
              <a:t>  (Distribution Graphs)</a:t>
            </a:r>
          </a:p>
        </p:txBody>
      </p:sp>
    </p:spTree>
    <p:extLst>
      <p:ext uri="{BB962C8B-B14F-4D97-AF65-F5344CB8AC3E}">
        <p14:creationId xmlns:p14="http://schemas.microsoft.com/office/powerpoint/2010/main" val="207098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77334" y="32082"/>
            <a:ext cx="8596668" cy="70184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305629" y="673769"/>
            <a:ext cx="9661822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AppUninstalled (Distribution Graphs)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14437"/>
            <a:ext cx="3657600" cy="42267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290637"/>
            <a:ext cx="3657600" cy="44064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87" y="1333500"/>
            <a:ext cx="4219575" cy="232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5" y="3900487"/>
            <a:ext cx="43053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7334" y="32082"/>
            <a:ext cx="8596668" cy="70184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05629" y="673769"/>
            <a:ext cx="9661822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Registration (Distribution Graphs)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8" y="1152525"/>
            <a:ext cx="8705849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95725"/>
            <a:ext cx="4402667" cy="2827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695" y="3862387"/>
            <a:ext cx="4102733" cy="28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5633" y="127332"/>
            <a:ext cx="8794740" cy="70184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153927" y="769019"/>
            <a:ext cx="9884435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Registration (Distribution Graphs)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38962" y="6136612"/>
            <a:ext cx="699083" cy="365125"/>
          </a:xfrm>
        </p:spPr>
        <p:txBody>
          <a:bodyPr/>
          <a:lstStyle/>
          <a:p>
            <a:fld id="{CDD6249F-EE4F-4DF2-B38E-B2595D42DF8C}" type="slidenum">
              <a:rPr lang="en-IN" smtClean="0"/>
              <a:t>7</a:t>
            </a:fld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12" y="1181100"/>
            <a:ext cx="9505721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03" y="4019550"/>
            <a:ext cx="94317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32082"/>
            <a:ext cx="8596668" cy="70184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05629" y="673769"/>
            <a:ext cx="9661822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Registration (Distribution Graphs)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57287"/>
            <a:ext cx="56769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3962400"/>
            <a:ext cx="5662613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7" y="1223962"/>
            <a:ext cx="5828839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088" y="4029075"/>
            <a:ext cx="57716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0184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Exploration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05629" y="641687"/>
            <a:ext cx="9661822" cy="604924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UTMVisited (Distribution Graphs)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10930"/>
            <a:ext cx="4499886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1" y="1158543"/>
            <a:ext cx="454287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3968418"/>
            <a:ext cx="7138988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0" y="3892218"/>
            <a:ext cx="42746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437</Words>
  <Application>Microsoft Office PowerPoint</Application>
  <PresentationFormat>Custom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Droplet</vt:lpstr>
      <vt:lpstr>Capstone Project Presentation</vt:lpstr>
      <vt:lpstr>Capstone Project : Problem Statement</vt:lpstr>
      <vt:lpstr>Data description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Most frequent User ID</vt:lpstr>
      <vt:lpstr>Most Frequent watched Video</vt:lpstr>
      <vt:lpstr>Variable Description</vt:lpstr>
      <vt:lpstr>Approach 1</vt:lpstr>
      <vt:lpstr>Collaborative  Filtering</vt:lpstr>
      <vt:lpstr>Analysis</vt:lpstr>
      <vt:lpstr>Approach 2- User Based Filtering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Adiba Kazi</dc:creator>
  <cp:lastModifiedBy>VIDYA</cp:lastModifiedBy>
  <cp:revision>48</cp:revision>
  <dcterms:created xsi:type="dcterms:W3CDTF">2019-03-17T00:34:57Z</dcterms:created>
  <dcterms:modified xsi:type="dcterms:W3CDTF">2019-03-31T09:26:48Z</dcterms:modified>
</cp:coreProperties>
</file>