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66" r:id="rId6"/>
    <p:sldId id="270" r:id="rId7"/>
    <p:sldId id="271" r:id="rId8"/>
    <p:sldId id="272" r:id="rId9"/>
    <p:sldId id="269"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p:scale>
          <a:sx n="76" d="100"/>
          <a:sy n="76" d="100"/>
        </p:scale>
        <p:origin x="-486"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11C428-4E1D-40A1-A52E-4A2A8AAF14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BC5B5B5-3DFE-4B6A-80C3-A3CFC6F54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67F577A-507F-40C6-8582-FFCB33BF8782}"/>
              </a:ext>
            </a:extLst>
          </p:cNvPr>
          <p:cNvSpPr>
            <a:spLocks noGrp="1"/>
          </p:cNvSpPr>
          <p:nvPr>
            <p:ph type="dt" sz="half" idx="10"/>
          </p:nvPr>
        </p:nvSpPr>
        <p:spPr/>
        <p:txBody>
          <a:bodyPr/>
          <a:lstStyle/>
          <a:p>
            <a:fld id="{F5271BA4-62BE-4DDE-BCA8-896F02E334EE}" type="datetimeFigureOut">
              <a:rPr lang="en-US" smtClean="0"/>
              <a:t>31/03/2019</a:t>
            </a:fld>
            <a:endParaRPr lang="en-US"/>
          </a:p>
        </p:txBody>
      </p:sp>
      <p:sp>
        <p:nvSpPr>
          <p:cNvPr id="5" name="Footer Placeholder 4">
            <a:extLst>
              <a:ext uri="{FF2B5EF4-FFF2-40B4-BE49-F238E27FC236}">
                <a16:creationId xmlns:a16="http://schemas.microsoft.com/office/drawing/2014/main" xmlns="" id="{CE2D0CCF-0611-4683-BDD8-3E4BAC790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320A733-EF62-4B34-88EE-07403C154E45}"/>
              </a:ext>
            </a:extLst>
          </p:cNvPr>
          <p:cNvSpPr>
            <a:spLocks noGrp="1"/>
          </p:cNvSpPr>
          <p:nvPr>
            <p:ph type="sldNum" sz="quarter" idx="12"/>
          </p:nvPr>
        </p:nvSpPr>
        <p:spPr/>
        <p:txBody>
          <a:bodyPr/>
          <a:lstStyle/>
          <a:p>
            <a:fld id="{4F0D5177-293B-41E6-9269-98581136E995}" type="slidenum">
              <a:rPr lang="en-US" smtClean="0"/>
              <a:t>‹#›</a:t>
            </a:fld>
            <a:endParaRPr lang="en-US"/>
          </a:p>
        </p:txBody>
      </p:sp>
    </p:spTree>
    <p:extLst>
      <p:ext uri="{BB962C8B-B14F-4D97-AF65-F5344CB8AC3E}">
        <p14:creationId xmlns:p14="http://schemas.microsoft.com/office/powerpoint/2010/main" val="161860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E2E5F9-3B05-4891-8361-DB12FEE92E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8F59D81-75FC-4BEC-9CB8-EAF096BB32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3C8E932-D946-4961-AF25-C9D67ABCA830}"/>
              </a:ext>
            </a:extLst>
          </p:cNvPr>
          <p:cNvSpPr>
            <a:spLocks noGrp="1"/>
          </p:cNvSpPr>
          <p:nvPr>
            <p:ph type="dt" sz="half" idx="10"/>
          </p:nvPr>
        </p:nvSpPr>
        <p:spPr/>
        <p:txBody>
          <a:bodyPr/>
          <a:lstStyle/>
          <a:p>
            <a:fld id="{F5271BA4-62BE-4DDE-BCA8-896F02E334EE}" type="datetimeFigureOut">
              <a:rPr lang="en-US" smtClean="0"/>
              <a:t>31/03/2019</a:t>
            </a:fld>
            <a:endParaRPr lang="en-US"/>
          </a:p>
        </p:txBody>
      </p:sp>
      <p:sp>
        <p:nvSpPr>
          <p:cNvPr id="5" name="Footer Placeholder 4">
            <a:extLst>
              <a:ext uri="{FF2B5EF4-FFF2-40B4-BE49-F238E27FC236}">
                <a16:creationId xmlns:a16="http://schemas.microsoft.com/office/drawing/2014/main" xmlns="" id="{F4138B09-A66E-486B-90E0-D3C4ED675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A3C80C6-52D3-4B76-B205-CFDD4EFDD93E}"/>
              </a:ext>
            </a:extLst>
          </p:cNvPr>
          <p:cNvSpPr>
            <a:spLocks noGrp="1"/>
          </p:cNvSpPr>
          <p:nvPr>
            <p:ph type="sldNum" sz="quarter" idx="12"/>
          </p:nvPr>
        </p:nvSpPr>
        <p:spPr/>
        <p:txBody>
          <a:bodyPr/>
          <a:lstStyle/>
          <a:p>
            <a:fld id="{4F0D5177-293B-41E6-9269-98581136E995}" type="slidenum">
              <a:rPr lang="en-US" smtClean="0"/>
              <a:t>‹#›</a:t>
            </a:fld>
            <a:endParaRPr lang="en-US"/>
          </a:p>
        </p:txBody>
      </p:sp>
    </p:spTree>
    <p:extLst>
      <p:ext uri="{BB962C8B-B14F-4D97-AF65-F5344CB8AC3E}">
        <p14:creationId xmlns:p14="http://schemas.microsoft.com/office/powerpoint/2010/main" val="497877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4AC3DE6-EDDD-4ED0-9700-AD8EA6D25E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BD663BD-7DC3-4BA5-BAA5-930E3E948E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7509CE4-C97B-46C0-B07E-122FA3F41942}"/>
              </a:ext>
            </a:extLst>
          </p:cNvPr>
          <p:cNvSpPr>
            <a:spLocks noGrp="1"/>
          </p:cNvSpPr>
          <p:nvPr>
            <p:ph type="dt" sz="half" idx="10"/>
          </p:nvPr>
        </p:nvSpPr>
        <p:spPr/>
        <p:txBody>
          <a:bodyPr/>
          <a:lstStyle/>
          <a:p>
            <a:fld id="{F5271BA4-62BE-4DDE-BCA8-896F02E334EE}" type="datetimeFigureOut">
              <a:rPr lang="en-US" smtClean="0"/>
              <a:t>31/03/2019</a:t>
            </a:fld>
            <a:endParaRPr lang="en-US"/>
          </a:p>
        </p:txBody>
      </p:sp>
      <p:sp>
        <p:nvSpPr>
          <p:cNvPr id="5" name="Footer Placeholder 4">
            <a:extLst>
              <a:ext uri="{FF2B5EF4-FFF2-40B4-BE49-F238E27FC236}">
                <a16:creationId xmlns:a16="http://schemas.microsoft.com/office/drawing/2014/main" xmlns="" id="{F4DA8A11-E5F0-4671-9EE1-3C660D37A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6ADCD3C-7680-4E97-A896-5813CB1B0A68}"/>
              </a:ext>
            </a:extLst>
          </p:cNvPr>
          <p:cNvSpPr>
            <a:spLocks noGrp="1"/>
          </p:cNvSpPr>
          <p:nvPr>
            <p:ph type="sldNum" sz="quarter" idx="12"/>
          </p:nvPr>
        </p:nvSpPr>
        <p:spPr/>
        <p:txBody>
          <a:bodyPr/>
          <a:lstStyle/>
          <a:p>
            <a:fld id="{4F0D5177-293B-41E6-9269-98581136E995}" type="slidenum">
              <a:rPr lang="en-US" smtClean="0"/>
              <a:t>‹#›</a:t>
            </a:fld>
            <a:endParaRPr lang="en-US"/>
          </a:p>
        </p:txBody>
      </p:sp>
    </p:spTree>
    <p:extLst>
      <p:ext uri="{BB962C8B-B14F-4D97-AF65-F5344CB8AC3E}">
        <p14:creationId xmlns:p14="http://schemas.microsoft.com/office/powerpoint/2010/main" val="319004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BC6ADC-FD7F-4AF8-AA15-1F17989149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CEB5E5D-69A3-4492-A32F-D8423C99F0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5A8E6B6-A9F6-40DE-9C45-BF83B7DB64A7}"/>
              </a:ext>
            </a:extLst>
          </p:cNvPr>
          <p:cNvSpPr>
            <a:spLocks noGrp="1"/>
          </p:cNvSpPr>
          <p:nvPr>
            <p:ph type="dt" sz="half" idx="10"/>
          </p:nvPr>
        </p:nvSpPr>
        <p:spPr/>
        <p:txBody>
          <a:bodyPr/>
          <a:lstStyle/>
          <a:p>
            <a:fld id="{F5271BA4-62BE-4DDE-BCA8-896F02E334EE}" type="datetimeFigureOut">
              <a:rPr lang="en-US" smtClean="0"/>
              <a:t>31/03/2019</a:t>
            </a:fld>
            <a:endParaRPr lang="en-US"/>
          </a:p>
        </p:txBody>
      </p:sp>
      <p:sp>
        <p:nvSpPr>
          <p:cNvPr id="5" name="Footer Placeholder 4">
            <a:extLst>
              <a:ext uri="{FF2B5EF4-FFF2-40B4-BE49-F238E27FC236}">
                <a16:creationId xmlns:a16="http://schemas.microsoft.com/office/drawing/2014/main" xmlns="" id="{328D2A31-921A-4887-A7C2-B8EEA55CF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12FEBC8-73B0-4BEF-B794-CD8DD49E933C}"/>
              </a:ext>
            </a:extLst>
          </p:cNvPr>
          <p:cNvSpPr>
            <a:spLocks noGrp="1"/>
          </p:cNvSpPr>
          <p:nvPr>
            <p:ph type="sldNum" sz="quarter" idx="12"/>
          </p:nvPr>
        </p:nvSpPr>
        <p:spPr/>
        <p:txBody>
          <a:bodyPr/>
          <a:lstStyle/>
          <a:p>
            <a:fld id="{4F0D5177-293B-41E6-9269-98581136E995}" type="slidenum">
              <a:rPr lang="en-US" smtClean="0"/>
              <a:t>‹#›</a:t>
            </a:fld>
            <a:endParaRPr lang="en-US"/>
          </a:p>
        </p:txBody>
      </p:sp>
    </p:spTree>
    <p:extLst>
      <p:ext uri="{BB962C8B-B14F-4D97-AF65-F5344CB8AC3E}">
        <p14:creationId xmlns:p14="http://schemas.microsoft.com/office/powerpoint/2010/main" val="4125711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E4EBA3-6D8B-4F03-8232-CB95D858C6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028E45F-D179-445D-BBD2-F7C085D666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5608661-C6F3-4599-903D-6E336E9A9522}"/>
              </a:ext>
            </a:extLst>
          </p:cNvPr>
          <p:cNvSpPr>
            <a:spLocks noGrp="1"/>
          </p:cNvSpPr>
          <p:nvPr>
            <p:ph type="dt" sz="half" idx="10"/>
          </p:nvPr>
        </p:nvSpPr>
        <p:spPr/>
        <p:txBody>
          <a:bodyPr/>
          <a:lstStyle/>
          <a:p>
            <a:fld id="{F5271BA4-62BE-4DDE-BCA8-896F02E334EE}" type="datetimeFigureOut">
              <a:rPr lang="en-US" smtClean="0"/>
              <a:t>31/03/2019</a:t>
            </a:fld>
            <a:endParaRPr lang="en-US"/>
          </a:p>
        </p:txBody>
      </p:sp>
      <p:sp>
        <p:nvSpPr>
          <p:cNvPr id="5" name="Footer Placeholder 4">
            <a:extLst>
              <a:ext uri="{FF2B5EF4-FFF2-40B4-BE49-F238E27FC236}">
                <a16:creationId xmlns:a16="http://schemas.microsoft.com/office/drawing/2014/main" xmlns="" id="{F50B3BEC-F18B-4CF6-B7D6-E37A0445A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033F34D-5CC7-403D-971E-0C967DEF8A5E}"/>
              </a:ext>
            </a:extLst>
          </p:cNvPr>
          <p:cNvSpPr>
            <a:spLocks noGrp="1"/>
          </p:cNvSpPr>
          <p:nvPr>
            <p:ph type="sldNum" sz="quarter" idx="12"/>
          </p:nvPr>
        </p:nvSpPr>
        <p:spPr/>
        <p:txBody>
          <a:bodyPr/>
          <a:lstStyle/>
          <a:p>
            <a:fld id="{4F0D5177-293B-41E6-9269-98581136E995}" type="slidenum">
              <a:rPr lang="en-US" smtClean="0"/>
              <a:t>‹#›</a:t>
            </a:fld>
            <a:endParaRPr lang="en-US"/>
          </a:p>
        </p:txBody>
      </p:sp>
    </p:spTree>
    <p:extLst>
      <p:ext uri="{BB962C8B-B14F-4D97-AF65-F5344CB8AC3E}">
        <p14:creationId xmlns:p14="http://schemas.microsoft.com/office/powerpoint/2010/main" val="300753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2A57A6-7AB0-4CEC-8DBD-2594B27C1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86A4F77-4448-49D1-A910-6CAEF620A8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1094201-C505-48DF-BF08-D23D90E761E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7075632-71E2-461C-A3B3-7F63B281672B}"/>
              </a:ext>
            </a:extLst>
          </p:cNvPr>
          <p:cNvSpPr>
            <a:spLocks noGrp="1"/>
          </p:cNvSpPr>
          <p:nvPr>
            <p:ph type="dt" sz="half" idx="10"/>
          </p:nvPr>
        </p:nvSpPr>
        <p:spPr/>
        <p:txBody>
          <a:bodyPr/>
          <a:lstStyle/>
          <a:p>
            <a:fld id="{F5271BA4-62BE-4DDE-BCA8-896F02E334EE}" type="datetimeFigureOut">
              <a:rPr lang="en-US" smtClean="0"/>
              <a:t>31/03/2019</a:t>
            </a:fld>
            <a:endParaRPr lang="en-US"/>
          </a:p>
        </p:txBody>
      </p:sp>
      <p:sp>
        <p:nvSpPr>
          <p:cNvPr id="6" name="Footer Placeholder 5">
            <a:extLst>
              <a:ext uri="{FF2B5EF4-FFF2-40B4-BE49-F238E27FC236}">
                <a16:creationId xmlns:a16="http://schemas.microsoft.com/office/drawing/2014/main" xmlns="" id="{218C0725-8D06-4AA9-83C8-855069F42F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F50623F-13BB-4AB2-AE4F-1C1302B041B4}"/>
              </a:ext>
            </a:extLst>
          </p:cNvPr>
          <p:cNvSpPr>
            <a:spLocks noGrp="1"/>
          </p:cNvSpPr>
          <p:nvPr>
            <p:ph type="sldNum" sz="quarter" idx="12"/>
          </p:nvPr>
        </p:nvSpPr>
        <p:spPr/>
        <p:txBody>
          <a:bodyPr/>
          <a:lstStyle/>
          <a:p>
            <a:fld id="{4F0D5177-293B-41E6-9269-98581136E995}" type="slidenum">
              <a:rPr lang="en-US" smtClean="0"/>
              <a:t>‹#›</a:t>
            </a:fld>
            <a:endParaRPr lang="en-US"/>
          </a:p>
        </p:txBody>
      </p:sp>
    </p:spTree>
    <p:extLst>
      <p:ext uri="{BB962C8B-B14F-4D97-AF65-F5344CB8AC3E}">
        <p14:creationId xmlns:p14="http://schemas.microsoft.com/office/powerpoint/2010/main" val="382332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1BA23-D400-43FB-8D18-C887FCE7C0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2DF2393-34BC-48E8-9A42-2558FBCF5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90D2484C-AF91-433F-A2D4-B3FB960F24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1357FDE-0E08-4847-B4A2-6B67C9A54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F3CFD49D-5507-4B0E-8FCA-B15E78BC92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5C5F77C-7F70-4B3F-B154-3F9D5F422663}"/>
              </a:ext>
            </a:extLst>
          </p:cNvPr>
          <p:cNvSpPr>
            <a:spLocks noGrp="1"/>
          </p:cNvSpPr>
          <p:nvPr>
            <p:ph type="dt" sz="half" idx="10"/>
          </p:nvPr>
        </p:nvSpPr>
        <p:spPr/>
        <p:txBody>
          <a:bodyPr/>
          <a:lstStyle/>
          <a:p>
            <a:fld id="{F5271BA4-62BE-4DDE-BCA8-896F02E334EE}" type="datetimeFigureOut">
              <a:rPr lang="en-US" smtClean="0"/>
              <a:t>31/03/2019</a:t>
            </a:fld>
            <a:endParaRPr lang="en-US"/>
          </a:p>
        </p:txBody>
      </p:sp>
      <p:sp>
        <p:nvSpPr>
          <p:cNvPr id="8" name="Footer Placeholder 7">
            <a:extLst>
              <a:ext uri="{FF2B5EF4-FFF2-40B4-BE49-F238E27FC236}">
                <a16:creationId xmlns:a16="http://schemas.microsoft.com/office/drawing/2014/main" xmlns="" id="{DBCEE92E-7958-4686-AD62-56377EBFEA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4A80B67-9885-476B-8623-9DC9E78BE351}"/>
              </a:ext>
            </a:extLst>
          </p:cNvPr>
          <p:cNvSpPr>
            <a:spLocks noGrp="1"/>
          </p:cNvSpPr>
          <p:nvPr>
            <p:ph type="sldNum" sz="quarter" idx="12"/>
          </p:nvPr>
        </p:nvSpPr>
        <p:spPr/>
        <p:txBody>
          <a:bodyPr/>
          <a:lstStyle/>
          <a:p>
            <a:fld id="{4F0D5177-293B-41E6-9269-98581136E995}" type="slidenum">
              <a:rPr lang="en-US" smtClean="0"/>
              <a:t>‹#›</a:t>
            </a:fld>
            <a:endParaRPr lang="en-US"/>
          </a:p>
        </p:txBody>
      </p:sp>
    </p:spTree>
    <p:extLst>
      <p:ext uri="{BB962C8B-B14F-4D97-AF65-F5344CB8AC3E}">
        <p14:creationId xmlns:p14="http://schemas.microsoft.com/office/powerpoint/2010/main" val="1866789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88CBD4-3989-4AFA-8F93-4391312B04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26BFAE3-9703-4BFB-A475-B559E00E2A85}"/>
              </a:ext>
            </a:extLst>
          </p:cNvPr>
          <p:cNvSpPr>
            <a:spLocks noGrp="1"/>
          </p:cNvSpPr>
          <p:nvPr>
            <p:ph type="dt" sz="half" idx="10"/>
          </p:nvPr>
        </p:nvSpPr>
        <p:spPr/>
        <p:txBody>
          <a:bodyPr/>
          <a:lstStyle/>
          <a:p>
            <a:fld id="{F5271BA4-62BE-4DDE-BCA8-896F02E334EE}" type="datetimeFigureOut">
              <a:rPr lang="en-US" smtClean="0"/>
              <a:t>31/03/2019</a:t>
            </a:fld>
            <a:endParaRPr lang="en-US"/>
          </a:p>
        </p:txBody>
      </p:sp>
      <p:sp>
        <p:nvSpPr>
          <p:cNvPr id="4" name="Footer Placeholder 3">
            <a:extLst>
              <a:ext uri="{FF2B5EF4-FFF2-40B4-BE49-F238E27FC236}">
                <a16:creationId xmlns:a16="http://schemas.microsoft.com/office/drawing/2014/main" xmlns="" id="{1D8E32AE-D211-4AC2-943B-629CD17DE7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51E7407-7057-4786-BE7B-BCA72A6FFC41}"/>
              </a:ext>
            </a:extLst>
          </p:cNvPr>
          <p:cNvSpPr>
            <a:spLocks noGrp="1"/>
          </p:cNvSpPr>
          <p:nvPr>
            <p:ph type="sldNum" sz="quarter" idx="12"/>
          </p:nvPr>
        </p:nvSpPr>
        <p:spPr/>
        <p:txBody>
          <a:bodyPr/>
          <a:lstStyle/>
          <a:p>
            <a:fld id="{4F0D5177-293B-41E6-9269-98581136E995}" type="slidenum">
              <a:rPr lang="en-US" smtClean="0"/>
              <a:t>‹#›</a:t>
            </a:fld>
            <a:endParaRPr lang="en-US"/>
          </a:p>
        </p:txBody>
      </p:sp>
    </p:spTree>
    <p:extLst>
      <p:ext uri="{BB962C8B-B14F-4D97-AF65-F5344CB8AC3E}">
        <p14:creationId xmlns:p14="http://schemas.microsoft.com/office/powerpoint/2010/main" val="335287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61A6686-312F-4DD1-B02F-FA1FA7D14B5A}"/>
              </a:ext>
            </a:extLst>
          </p:cNvPr>
          <p:cNvSpPr>
            <a:spLocks noGrp="1"/>
          </p:cNvSpPr>
          <p:nvPr>
            <p:ph type="dt" sz="half" idx="10"/>
          </p:nvPr>
        </p:nvSpPr>
        <p:spPr/>
        <p:txBody>
          <a:bodyPr/>
          <a:lstStyle/>
          <a:p>
            <a:fld id="{F5271BA4-62BE-4DDE-BCA8-896F02E334EE}" type="datetimeFigureOut">
              <a:rPr lang="en-US" smtClean="0"/>
              <a:t>31/03/2019</a:t>
            </a:fld>
            <a:endParaRPr lang="en-US"/>
          </a:p>
        </p:txBody>
      </p:sp>
      <p:sp>
        <p:nvSpPr>
          <p:cNvPr id="3" name="Footer Placeholder 2">
            <a:extLst>
              <a:ext uri="{FF2B5EF4-FFF2-40B4-BE49-F238E27FC236}">
                <a16:creationId xmlns:a16="http://schemas.microsoft.com/office/drawing/2014/main" xmlns="" id="{246591A9-97E9-4457-8421-499E487B70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D091E3C-200B-41EE-BE89-A61F1245555F}"/>
              </a:ext>
            </a:extLst>
          </p:cNvPr>
          <p:cNvSpPr>
            <a:spLocks noGrp="1"/>
          </p:cNvSpPr>
          <p:nvPr>
            <p:ph type="sldNum" sz="quarter" idx="12"/>
          </p:nvPr>
        </p:nvSpPr>
        <p:spPr/>
        <p:txBody>
          <a:bodyPr/>
          <a:lstStyle/>
          <a:p>
            <a:fld id="{4F0D5177-293B-41E6-9269-98581136E995}" type="slidenum">
              <a:rPr lang="en-US" smtClean="0"/>
              <a:t>‹#›</a:t>
            </a:fld>
            <a:endParaRPr lang="en-US"/>
          </a:p>
        </p:txBody>
      </p:sp>
    </p:spTree>
    <p:extLst>
      <p:ext uri="{BB962C8B-B14F-4D97-AF65-F5344CB8AC3E}">
        <p14:creationId xmlns:p14="http://schemas.microsoft.com/office/powerpoint/2010/main" val="338306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1090F8-BA3F-4CE7-9B14-E9DAE7DA0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7DDB26C-6EA4-4C91-A249-3A0BC1AEC3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995F2C4-D566-41FF-9ACC-C1CAF6AE22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B9CECB5-2853-48B0-8606-165064340A4D}"/>
              </a:ext>
            </a:extLst>
          </p:cNvPr>
          <p:cNvSpPr>
            <a:spLocks noGrp="1"/>
          </p:cNvSpPr>
          <p:nvPr>
            <p:ph type="dt" sz="half" idx="10"/>
          </p:nvPr>
        </p:nvSpPr>
        <p:spPr/>
        <p:txBody>
          <a:bodyPr/>
          <a:lstStyle/>
          <a:p>
            <a:fld id="{F5271BA4-62BE-4DDE-BCA8-896F02E334EE}" type="datetimeFigureOut">
              <a:rPr lang="en-US" smtClean="0"/>
              <a:t>31/03/2019</a:t>
            </a:fld>
            <a:endParaRPr lang="en-US"/>
          </a:p>
        </p:txBody>
      </p:sp>
      <p:sp>
        <p:nvSpPr>
          <p:cNvPr id="6" name="Footer Placeholder 5">
            <a:extLst>
              <a:ext uri="{FF2B5EF4-FFF2-40B4-BE49-F238E27FC236}">
                <a16:creationId xmlns:a16="http://schemas.microsoft.com/office/drawing/2014/main" xmlns="" id="{C49E525C-532B-45EA-91BD-60C353D13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B5E5826-45D9-47E3-8F2F-EA2812C8E469}"/>
              </a:ext>
            </a:extLst>
          </p:cNvPr>
          <p:cNvSpPr>
            <a:spLocks noGrp="1"/>
          </p:cNvSpPr>
          <p:nvPr>
            <p:ph type="sldNum" sz="quarter" idx="12"/>
          </p:nvPr>
        </p:nvSpPr>
        <p:spPr/>
        <p:txBody>
          <a:bodyPr/>
          <a:lstStyle/>
          <a:p>
            <a:fld id="{4F0D5177-293B-41E6-9269-98581136E995}" type="slidenum">
              <a:rPr lang="en-US" smtClean="0"/>
              <a:t>‹#›</a:t>
            </a:fld>
            <a:endParaRPr lang="en-US"/>
          </a:p>
        </p:txBody>
      </p:sp>
    </p:spTree>
    <p:extLst>
      <p:ext uri="{BB962C8B-B14F-4D97-AF65-F5344CB8AC3E}">
        <p14:creationId xmlns:p14="http://schemas.microsoft.com/office/powerpoint/2010/main" val="427695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9B3573-263C-4930-AE07-9B4B646F3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8C01267-DB24-4FCB-ACC2-7E7B2DBE2B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470E617-126E-43FF-9759-DA2E72313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F78E61C-57B4-42AE-B8D9-6BA7931F23CF}"/>
              </a:ext>
            </a:extLst>
          </p:cNvPr>
          <p:cNvSpPr>
            <a:spLocks noGrp="1"/>
          </p:cNvSpPr>
          <p:nvPr>
            <p:ph type="dt" sz="half" idx="10"/>
          </p:nvPr>
        </p:nvSpPr>
        <p:spPr/>
        <p:txBody>
          <a:bodyPr/>
          <a:lstStyle/>
          <a:p>
            <a:fld id="{F5271BA4-62BE-4DDE-BCA8-896F02E334EE}" type="datetimeFigureOut">
              <a:rPr lang="en-US" smtClean="0"/>
              <a:t>31/03/2019</a:t>
            </a:fld>
            <a:endParaRPr lang="en-US"/>
          </a:p>
        </p:txBody>
      </p:sp>
      <p:sp>
        <p:nvSpPr>
          <p:cNvPr id="6" name="Footer Placeholder 5">
            <a:extLst>
              <a:ext uri="{FF2B5EF4-FFF2-40B4-BE49-F238E27FC236}">
                <a16:creationId xmlns:a16="http://schemas.microsoft.com/office/drawing/2014/main" xmlns="" id="{FF1BB0D4-BCEF-4D6F-A6B1-C6936FCC6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534163A-C435-4416-A502-223F55B7541D}"/>
              </a:ext>
            </a:extLst>
          </p:cNvPr>
          <p:cNvSpPr>
            <a:spLocks noGrp="1"/>
          </p:cNvSpPr>
          <p:nvPr>
            <p:ph type="sldNum" sz="quarter" idx="12"/>
          </p:nvPr>
        </p:nvSpPr>
        <p:spPr/>
        <p:txBody>
          <a:bodyPr/>
          <a:lstStyle/>
          <a:p>
            <a:fld id="{4F0D5177-293B-41E6-9269-98581136E995}" type="slidenum">
              <a:rPr lang="en-US" smtClean="0"/>
              <a:t>‹#›</a:t>
            </a:fld>
            <a:endParaRPr lang="en-US"/>
          </a:p>
        </p:txBody>
      </p:sp>
    </p:spTree>
    <p:extLst>
      <p:ext uri="{BB962C8B-B14F-4D97-AF65-F5344CB8AC3E}">
        <p14:creationId xmlns:p14="http://schemas.microsoft.com/office/powerpoint/2010/main" val="124450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A2CA0E5-6E5D-48C1-9B6B-3068844B8B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48FC252-7790-42C2-9E9E-85DD6011C1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E69FDCA-151E-49E7-BA7D-E85DCCD347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71BA4-62BE-4DDE-BCA8-896F02E334EE}" type="datetimeFigureOut">
              <a:rPr lang="en-US" smtClean="0"/>
              <a:t>31/03/2019</a:t>
            </a:fld>
            <a:endParaRPr lang="en-US"/>
          </a:p>
        </p:txBody>
      </p:sp>
      <p:sp>
        <p:nvSpPr>
          <p:cNvPr id="5" name="Footer Placeholder 4">
            <a:extLst>
              <a:ext uri="{FF2B5EF4-FFF2-40B4-BE49-F238E27FC236}">
                <a16:creationId xmlns:a16="http://schemas.microsoft.com/office/drawing/2014/main" xmlns="" id="{7E177C1B-AA7F-4A23-AC79-295DFFB8F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E50FACC-965E-46DB-9006-6F3B0A071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D5177-293B-41E6-9269-98581136E995}" type="slidenum">
              <a:rPr lang="en-US" smtClean="0"/>
              <a:t>‹#›</a:t>
            </a:fld>
            <a:endParaRPr lang="en-US"/>
          </a:p>
        </p:txBody>
      </p:sp>
    </p:spTree>
    <p:extLst>
      <p:ext uri="{BB962C8B-B14F-4D97-AF65-F5344CB8AC3E}">
        <p14:creationId xmlns:p14="http://schemas.microsoft.com/office/powerpoint/2010/main" val="927490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0DE93D-6459-47E6-8E30-B24282568244}"/>
              </a:ext>
            </a:extLst>
          </p:cNvPr>
          <p:cNvSpPr>
            <a:spLocks noGrp="1"/>
          </p:cNvSpPr>
          <p:nvPr>
            <p:ph type="ctrTitle"/>
          </p:nvPr>
        </p:nvSpPr>
        <p:spPr/>
        <p:txBody>
          <a:bodyPr/>
          <a:lstStyle/>
          <a:p>
            <a:r>
              <a:rPr lang="en-US" b="1" dirty="0" err="1"/>
              <a:t>Hotstar</a:t>
            </a:r>
            <a:r>
              <a:rPr lang="en-US" b="1" dirty="0"/>
              <a:t> Segment Prediction</a:t>
            </a:r>
          </a:p>
        </p:txBody>
      </p:sp>
    </p:spTree>
    <p:extLst>
      <p:ext uri="{BB962C8B-B14F-4D97-AF65-F5344CB8AC3E}">
        <p14:creationId xmlns:p14="http://schemas.microsoft.com/office/powerpoint/2010/main" val="4201302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4C9FD-FEF6-46A3-97AB-11C79F3A2B5B}"/>
              </a:ext>
            </a:extLst>
          </p:cNvPr>
          <p:cNvSpPr>
            <a:spLocks noGrp="1"/>
          </p:cNvSpPr>
          <p:nvPr>
            <p:ph type="title"/>
          </p:nvPr>
        </p:nvSpPr>
        <p:spPr/>
        <p:txBody>
          <a:bodyPr/>
          <a:lstStyle/>
          <a:p>
            <a:pPr algn="ctr"/>
            <a:r>
              <a:rPr lang="en-US" b="1" dirty="0"/>
              <a:t>Model Results</a:t>
            </a:r>
            <a:br>
              <a:rPr lang="en-US" b="1" dirty="0"/>
            </a:br>
            <a:endParaRPr lang="en-IN" dirty="0"/>
          </a:p>
        </p:txBody>
      </p:sp>
      <p:graphicFrame>
        <p:nvGraphicFramePr>
          <p:cNvPr id="4" name="Content Placeholder 3">
            <a:extLst>
              <a:ext uri="{FF2B5EF4-FFF2-40B4-BE49-F238E27FC236}">
                <a16:creationId xmlns:a16="http://schemas.microsoft.com/office/drawing/2014/main" xmlns="" id="{CF05554C-F2A4-4759-B506-259A85182278}"/>
              </a:ext>
            </a:extLst>
          </p:cNvPr>
          <p:cNvGraphicFramePr>
            <a:graphicFrameLocks noGrp="1"/>
          </p:cNvGraphicFramePr>
          <p:nvPr>
            <p:ph idx="1"/>
            <p:extLst>
              <p:ext uri="{D42A27DB-BD31-4B8C-83A1-F6EECF244321}">
                <p14:modId xmlns:p14="http://schemas.microsoft.com/office/powerpoint/2010/main" val="2386265734"/>
              </p:ext>
            </p:extLst>
          </p:nvPr>
        </p:nvGraphicFramePr>
        <p:xfrm>
          <a:off x="838200" y="1690688"/>
          <a:ext cx="10515600" cy="5192860"/>
        </p:xfrm>
        <a:graphic>
          <a:graphicData uri="http://schemas.openxmlformats.org/drawingml/2006/table">
            <a:tbl>
              <a:tblPr firstRow="1" bandRow="1">
                <a:tableStyleId>{5C22544A-7EE6-4342-B048-85BDC9FD1C3A}</a:tableStyleId>
              </a:tblPr>
              <a:tblGrid>
                <a:gridCol w="1199322">
                  <a:extLst>
                    <a:ext uri="{9D8B030D-6E8A-4147-A177-3AD203B41FA5}">
                      <a16:colId xmlns:a16="http://schemas.microsoft.com/office/drawing/2014/main" xmlns="" val="1231928614"/>
                    </a:ext>
                  </a:extLst>
                </a:gridCol>
                <a:gridCol w="1137478">
                  <a:extLst>
                    <a:ext uri="{9D8B030D-6E8A-4147-A177-3AD203B41FA5}">
                      <a16:colId xmlns:a16="http://schemas.microsoft.com/office/drawing/2014/main" xmlns="" val="2904811708"/>
                    </a:ext>
                  </a:extLst>
                </a:gridCol>
                <a:gridCol w="1168400">
                  <a:extLst>
                    <a:ext uri="{9D8B030D-6E8A-4147-A177-3AD203B41FA5}">
                      <a16:colId xmlns:a16="http://schemas.microsoft.com/office/drawing/2014/main" xmlns="" val="3321943334"/>
                    </a:ext>
                  </a:extLst>
                </a:gridCol>
                <a:gridCol w="584200">
                  <a:extLst>
                    <a:ext uri="{9D8B030D-6E8A-4147-A177-3AD203B41FA5}">
                      <a16:colId xmlns:a16="http://schemas.microsoft.com/office/drawing/2014/main" xmlns="" val="941108007"/>
                    </a:ext>
                  </a:extLst>
                </a:gridCol>
                <a:gridCol w="584200">
                  <a:extLst>
                    <a:ext uri="{9D8B030D-6E8A-4147-A177-3AD203B41FA5}">
                      <a16:colId xmlns:a16="http://schemas.microsoft.com/office/drawing/2014/main" xmlns="" val="1079033329"/>
                    </a:ext>
                  </a:extLst>
                </a:gridCol>
                <a:gridCol w="584200">
                  <a:extLst>
                    <a:ext uri="{9D8B030D-6E8A-4147-A177-3AD203B41FA5}">
                      <a16:colId xmlns:a16="http://schemas.microsoft.com/office/drawing/2014/main" xmlns="" val="2748810114"/>
                    </a:ext>
                  </a:extLst>
                </a:gridCol>
                <a:gridCol w="584200">
                  <a:extLst>
                    <a:ext uri="{9D8B030D-6E8A-4147-A177-3AD203B41FA5}">
                      <a16:colId xmlns:a16="http://schemas.microsoft.com/office/drawing/2014/main" xmlns="" val="4242674893"/>
                    </a:ext>
                  </a:extLst>
                </a:gridCol>
                <a:gridCol w="1168400">
                  <a:extLst>
                    <a:ext uri="{9D8B030D-6E8A-4147-A177-3AD203B41FA5}">
                      <a16:colId xmlns:a16="http://schemas.microsoft.com/office/drawing/2014/main" xmlns="" val="3995191176"/>
                    </a:ext>
                  </a:extLst>
                </a:gridCol>
                <a:gridCol w="1168400">
                  <a:extLst>
                    <a:ext uri="{9D8B030D-6E8A-4147-A177-3AD203B41FA5}">
                      <a16:colId xmlns:a16="http://schemas.microsoft.com/office/drawing/2014/main" xmlns="" val="2606049595"/>
                    </a:ext>
                  </a:extLst>
                </a:gridCol>
                <a:gridCol w="584200">
                  <a:extLst>
                    <a:ext uri="{9D8B030D-6E8A-4147-A177-3AD203B41FA5}">
                      <a16:colId xmlns:a16="http://schemas.microsoft.com/office/drawing/2014/main" xmlns="" val="1573820532"/>
                    </a:ext>
                  </a:extLst>
                </a:gridCol>
                <a:gridCol w="584200">
                  <a:extLst>
                    <a:ext uri="{9D8B030D-6E8A-4147-A177-3AD203B41FA5}">
                      <a16:colId xmlns:a16="http://schemas.microsoft.com/office/drawing/2014/main" xmlns="" val="2396055461"/>
                    </a:ext>
                  </a:extLst>
                </a:gridCol>
                <a:gridCol w="584200">
                  <a:extLst>
                    <a:ext uri="{9D8B030D-6E8A-4147-A177-3AD203B41FA5}">
                      <a16:colId xmlns:a16="http://schemas.microsoft.com/office/drawing/2014/main" xmlns="" val="2261281482"/>
                    </a:ext>
                  </a:extLst>
                </a:gridCol>
                <a:gridCol w="584200">
                  <a:extLst>
                    <a:ext uri="{9D8B030D-6E8A-4147-A177-3AD203B41FA5}">
                      <a16:colId xmlns:a16="http://schemas.microsoft.com/office/drawing/2014/main" xmlns="" val="1999291668"/>
                    </a:ext>
                  </a:extLst>
                </a:gridCol>
              </a:tblGrid>
              <a:tr h="0">
                <a:tc>
                  <a:txBody>
                    <a:bodyPr/>
                    <a:lstStyle/>
                    <a:p>
                      <a:r>
                        <a:rPr lang="en-US" dirty="0"/>
                        <a:t>Model</a:t>
                      </a:r>
                      <a:endParaRPr lang="en-IN" dirty="0"/>
                    </a:p>
                  </a:txBody>
                  <a:tcPr/>
                </a:tc>
                <a:tc>
                  <a:txBody>
                    <a:bodyPr/>
                    <a:lstStyle/>
                    <a:p>
                      <a:pPr algn="ctr"/>
                      <a:r>
                        <a:rPr lang="en-US" dirty="0"/>
                        <a:t>ROC_AUC</a:t>
                      </a:r>
                    </a:p>
                    <a:p>
                      <a:pPr algn="ctr"/>
                      <a:r>
                        <a:rPr lang="en-US" dirty="0"/>
                        <a:t>(TEST)</a:t>
                      </a:r>
                    </a:p>
                    <a:p>
                      <a:pPr algn="ctr"/>
                      <a:r>
                        <a:rPr lang="en-US" dirty="0"/>
                        <a:t>(%)</a:t>
                      </a:r>
                      <a:endParaRPr lang="en-IN" dirty="0"/>
                    </a:p>
                  </a:txBody>
                  <a:tcPr/>
                </a:tc>
                <a:tc>
                  <a:txBody>
                    <a:bodyPr/>
                    <a:lstStyle/>
                    <a:p>
                      <a:pPr algn="ctr"/>
                      <a:r>
                        <a:rPr lang="en-US" dirty="0"/>
                        <a:t>Accuracy</a:t>
                      </a:r>
                    </a:p>
                    <a:p>
                      <a:pPr algn="ctr"/>
                      <a:r>
                        <a:rPr lang="en-US" dirty="0"/>
                        <a:t>(TEST)</a:t>
                      </a:r>
                    </a:p>
                    <a:p>
                      <a:pPr algn="ctr"/>
                      <a:r>
                        <a:rPr lang="en-US" dirty="0"/>
                        <a:t>(%)</a:t>
                      </a:r>
                      <a:endParaRPr lang="en-IN" dirty="0"/>
                    </a:p>
                  </a:txBody>
                  <a:tcPr/>
                </a:tc>
                <a:tc gridSpan="2">
                  <a:txBody>
                    <a:bodyPr/>
                    <a:lstStyle/>
                    <a:p>
                      <a:pPr algn="ctr"/>
                      <a:r>
                        <a:rPr lang="en-US" dirty="0"/>
                        <a:t>Precision</a:t>
                      </a:r>
                    </a:p>
                    <a:p>
                      <a:pPr algn="ctr"/>
                      <a:r>
                        <a:rPr lang="en-US" dirty="0"/>
                        <a:t>(TEST)</a:t>
                      </a:r>
                    </a:p>
                    <a:p>
                      <a:pPr algn="l"/>
                      <a:r>
                        <a:rPr lang="en-US" dirty="0"/>
                        <a:t>    (%)</a:t>
                      </a:r>
                    </a:p>
                    <a:p>
                      <a:pPr algn="l"/>
                      <a:r>
                        <a:rPr lang="en-US" dirty="0"/>
                        <a:t> 0          1 </a:t>
                      </a:r>
                      <a:endParaRPr lang="en-IN" dirty="0"/>
                    </a:p>
                  </a:txBody>
                  <a:tcPr/>
                </a:tc>
                <a:tc hMerge="1">
                  <a:txBody>
                    <a:bodyPr/>
                    <a:lstStyle/>
                    <a:p>
                      <a:endParaRPr lang="en-IN"/>
                    </a:p>
                  </a:txBody>
                  <a:tcPr/>
                </a:tc>
                <a:tc gridSpan="2">
                  <a:txBody>
                    <a:bodyPr/>
                    <a:lstStyle/>
                    <a:p>
                      <a:pPr algn="ctr"/>
                      <a:r>
                        <a:rPr lang="en-US" dirty="0"/>
                        <a:t>Recall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(TEST)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0         1 </a:t>
                      </a:r>
                      <a:endParaRPr lang="en-IN" dirty="0"/>
                    </a:p>
                    <a:p>
                      <a:pPr algn="ctr"/>
                      <a:endParaRPr lang="en-IN" dirty="0"/>
                    </a:p>
                  </a:txBody>
                  <a:tcPr/>
                </a:tc>
                <a:tc hMerge="1">
                  <a:txBody>
                    <a:bodyPr/>
                    <a:lstStyle/>
                    <a:p>
                      <a:endParaRPr lang="en-IN"/>
                    </a:p>
                  </a:txBody>
                  <a:tcPr/>
                </a:tc>
                <a:tc>
                  <a:txBody>
                    <a:bodyPr/>
                    <a:lstStyle/>
                    <a:p>
                      <a:r>
                        <a:rPr lang="en-US" dirty="0"/>
                        <a:t>ROC_AUC</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(TRAIN)</a:t>
                      </a:r>
                      <a:endParaRPr lang="en-IN" dirty="0"/>
                    </a:p>
                    <a:p>
                      <a:pPr algn="ctr"/>
                      <a:r>
                        <a:rPr lang="en-US" dirty="0"/>
                        <a:t>(%)</a:t>
                      </a:r>
                      <a:endParaRPr lang="en-IN" dirty="0"/>
                    </a:p>
                  </a:txBody>
                  <a:tcPr/>
                </a:tc>
                <a:tc>
                  <a:txBody>
                    <a:bodyPr/>
                    <a:lstStyle/>
                    <a:p>
                      <a:pPr algn="ctr"/>
                      <a:r>
                        <a:rPr lang="en-US" dirty="0"/>
                        <a:t>Accuracy</a:t>
                      </a:r>
                    </a:p>
                    <a:p>
                      <a:pPr algn="ctr"/>
                      <a:r>
                        <a:rPr lang="en-US" dirty="0"/>
                        <a:t>(TRAIN)</a:t>
                      </a:r>
                    </a:p>
                    <a:p>
                      <a:pPr algn="ctr"/>
                      <a:r>
                        <a:rPr lang="en-US" dirty="0"/>
                        <a:t>(%)</a:t>
                      </a:r>
                      <a:endParaRPr lang="en-IN" dirty="0"/>
                    </a:p>
                  </a:txBody>
                  <a:tcPr/>
                </a:tc>
                <a:tc gridSpan="2">
                  <a:txBody>
                    <a:bodyPr/>
                    <a:lstStyle/>
                    <a:p>
                      <a:pPr algn="ctr"/>
                      <a:r>
                        <a:rPr lang="en-US" dirty="0"/>
                        <a:t>Precision</a:t>
                      </a:r>
                    </a:p>
                    <a:p>
                      <a:pPr algn="ctr"/>
                      <a:r>
                        <a:rPr lang="en-US" dirty="0"/>
                        <a:t>(TRAIN)</a:t>
                      </a:r>
                    </a:p>
                    <a:p>
                      <a:pPr algn="ctr"/>
                      <a:r>
                        <a:rPr lang="en-US" dirty="0"/>
                        <a:t>(%)</a:t>
                      </a:r>
                    </a:p>
                    <a:p>
                      <a:pPr algn="l"/>
                      <a:r>
                        <a:rPr lang="en-US" dirty="0"/>
                        <a:t>  0          1                  </a:t>
                      </a:r>
                      <a:endParaRPr lang="en-IN" dirty="0"/>
                    </a:p>
                  </a:txBody>
                  <a:tcPr/>
                </a:tc>
                <a:tc hMerge="1">
                  <a:txBody>
                    <a:bodyPr/>
                    <a:lstStyle/>
                    <a:p>
                      <a:endParaRPr lang="en-IN"/>
                    </a:p>
                  </a:txBody>
                  <a:tcPr/>
                </a:tc>
                <a:tc gridSpan="2">
                  <a:txBody>
                    <a:bodyPr/>
                    <a:lstStyle/>
                    <a:p>
                      <a:pPr algn="ctr"/>
                      <a:r>
                        <a:rPr lang="en-US" dirty="0"/>
                        <a:t>Recall</a:t>
                      </a:r>
                    </a:p>
                    <a:p>
                      <a:pPr algn="ctr"/>
                      <a:r>
                        <a:rPr lang="en-US" dirty="0"/>
                        <a:t>(TRAIN)</a:t>
                      </a:r>
                    </a:p>
                    <a:p>
                      <a:pPr algn="ctr"/>
                      <a:r>
                        <a:rPr lang="en-US" dirty="0"/>
                        <a:t>(%)</a:t>
                      </a:r>
                    </a:p>
                    <a:p>
                      <a:pPr algn="l"/>
                      <a:r>
                        <a:rPr lang="en-US" dirty="0"/>
                        <a:t> 0          1 </a:t>
                      </a:r>
                      <a:endParaRPr lang="en-IN" dirty="0"/>
                    </a:p>
                  </a:txBody>
                  <a:tcPr/>
                </a:tc>
                <a:tc hMerge="1">
                  <a:txBody>
                    <a:bodyPr/>
                    <a:lstStyle/>
                    <a:p>
                      <a:endParaRPr lang="en-IN"/>
                    </a:p>
                  </a:txBody>
                  <a:tcPr/>
                </a:tc>
                <a:extLst>
                  <a:ext uri="{0D108BD9-81ED-4DB2-BD59-A6C34878D82A}">
                    <a16:rowId xmlns:a16="http://schemas.microsoft.com/office/drawing/2014/main" xmlns="" val="3762239915"/>
                  </a:ext>
                </a:extLst>
              </a:tr>
              <a:tr h="745964">
                <a:tc>
                  <a:txBody>
                    <a:bodyPr/>
                    <a:lstStyle/>
                    <a:p>
                      <a:r>
                        <a:rPr lang="en-US" dirty="0" err="1">
                          <a:solidFill>
                            <a:srgbClr val="FF0000"/>
                          </a:solidFill>
                        </a:rPr>
                        <a:t>XGBoost</a:t>
                      </a:r>
                      <a:endParaRPr lang="en-US" dirty="0">
                        <a:solidFill>
                          <a:srgbClr val="FF0000"/>
                        </a:solidFill>
                      </a:endParaRPr>
                    </a:p>
                  </a:txBody>
                  <a:tcPr/>
                </a:tc>
                <a:tc>
                  <a:txBody>
                    <a:bodyPr/>
                    <a:lstStyle/>
                    <a:p>
                      <a:r>
                        <a:rPr lang="en-US" dirty="0">
                          <a:solidFill>
                            <a:srgbClr val="FF0000"/>
                          </a:solidFill>
                        </a:rPr>
                        <a:t>75.38%</a:t>
                      </a:r>
                    </a:p>
                  </a:txBody>
                  <a:tcPr/>
                </a:tc>
                <a:tc>
                  <a:txBody>
                    <a:bodyPr/>
                    <a:lstStyle/>
                    <a:p>
                      <a:r>
                        <a:rPr lang="en-US" dirty="0">
                          <a:solidFill>
                            <a:srgbClr val="FF0000"/>
                          </a:solidFill>
                        </a:rPr>
                        <a:t>75.5%%</a:t>
                      </a:r>
                    </a:p>
                  </a:txBody>
                  <a:tcPr/>
                </a:tc>
                <a:tc>
                  <a:txBody>
                    <a:bodyPr/>
                    <a:lstStyle/>
                    <a:p>
                      <a:r>
                        <a:rPr lang="en-US" dirty="0">
                          <a:solidFill>
                            <a:srgbClr val="FF0000"/>
                          </a:solidFill>
                        </a:rPr>
                        <a:t>96</a:t>
                      </a:r>
                      <a:endParaRPr lang="en-IN" dirty="0">
                        <a:solidFill>
                          <a:srgbClr val="FF0000"/>
                        </a:solidFill>
                      </a:endParaRPr>
                    </a:p>
                  </a:txBody>
                  <a:tcPr/>
                </a:tc>
                <a:tc>
                  <a:txBody>
                    <a:bodyPr/>
                    <a:lstStyle/>
                    <a:p>
                      <a:r>
                        <a:rPr lang="en-US" dirty="0">
                          <a:solidFill>
                            <a:srgbClr val="FF0000"/>
                          </a:solidFill>
                        </a:rPr>
                        <a:t>17</a:t>
                      </a:r>
                      <a:endParaRPr lang="en-IN" dirty="0">
                        <a:solidFill>
                          <a:srgbClr val="FF0000"/>
                        </a:solidFill>
                      </a:endParaRPr>
                    </a:p>
                  </a:txBody>
                  <a:tcPr/>
                </a:tc>
                <a:tc>
                  <a:txBody>
                    <a:bodyPr/>
                    <a:lstStyle/>
                    <a:p>
                      <a:r>
                        <a:rPr lang="en-US" dirty="0">
                          <a:solidFill>
                            <a:srgbClr val="FF0000"/>
                          </a:solidFill>
                        </a:rPr>
                        <a:t>77</a:t>
                      </a:r>
                      <a:endParaRPr lang="en-IN" dirty="0">
                        <a:solidFill>
                          <a:srgbClr val="FF0000"/>
                        </a:solidFill>
                      </a:endParaRPr>
                    </a:p>
                  </a:txBody>
                  <a:tcPr/>
                </a:tc>
                <a:tc>
                  <a:txBody>
                    <a:bodyPr/>
                    <a:lstStyle/>
                    <a:p>
                      <a:r>
                        <a:rPr lang="en-US" dirty="0">
                          <a:solidFill>
                            <a:srgbClr val="FF0000"/>
                          </a:solidFill>
                        </a:rPr>
                        <a:t>59</a:t>
                      </a:r>
                      <a:endParaRPr lang="en-IN" dirty="0">
                        <a:solidFill>
                          <a:srgbClr val="FF0000"/>
                        </a:solidFill>
                      </a:endParaRPr>
                    </a:p>
                  </a:txBody>
                  <a:tcPr/>
                </a:tc>
                <a:tc>
                  <a:txBody>
                    <a:bodyPr/>
                    <a:lstStyle/>
                    <a:p>
                      <a:r>
                        <a:rPr lang="en-US" dirty="0">
                          <a:solidFill>
                            <a:srgbClr val="FF0000"/>
                          </a:solidFill>
                        </a:rPr>
                        <a:t>90.78%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82.21%</a:t>
                      </a:r>
                    </a:p>
                  </a:txBody>
                  <a:tcPr/>
                </a:tc>
                <a:tc>
                  <a:txBody>
                    <a:bodyPr/>
                    <a:lstStyle/>
                    <a:p>
                      <a:r>
                        <a:rPr lang="en-US" dirty="0">
                          <a:solidFill>
                            <a:srgbClr val="FF0000"/>
                          </a:solidFill>
                        </a:rPr>
                        <a:t>86</a:t>
                      </a:r>
                      <a:endParaRPr lang="en-IN" dirty="0">
                        <a:solidFill>
                          <a:srgbClr val="FF0000"/>
                        </a:solidFill>
                      </a:endParaRPr>
                    </a:p>
                  </a:txBody>
                  <a:tcPr/>
                </a:tc>
                <a:tc>
                  <a:txBody>
                    <a:bodyPr/>
                    <a:lstStyle/>
                    <a:p>
                      <a:r>
                        <a:rPr lang="en-US" dirty="0">
                          <a:solidFill>
                            <a:srgbClr val="FF0000"/>
                          </a:solidFill>
                        </a:rPr>
                        <a:t>79</a:t>
                      </a:r>
                      <a:endParaRPr lang="en-IN" dirty="0">
                        <a:solidFill>
                          <a:srgbClr val="FF0000"/>
                        </a:solidFill>
                      </a:endParaRPr>
                    </a:p>
                  </a:txBody>
                  <a:tcPr/>
                </a:tc>
                <a:tc>
                  <a:txBody>
                    <a:bodyPr/>
                    <a:lstStyle/>
                    <a:p>
                      <a:r>
                        <a:rPr lang="en-US" dirty="0">
                          <a:solidFill>
                            <a:srgbClr val="FF0000"/>
                          </a:solidFill>
                        </a:rPr>
                        <a:t>77</a:t>
                      </a:r>
                      <a:endParaRPr lang="en-IN" dirty="0">
                        <a:solidFill>
                          <a:srgbClr val="FF0000"/>
                        </a:solidFill>
                      </a:endParaRPr>
                    </a:p>
                  </a:txBody>
                  <a:tcPr/>
                </a:tc>
                <a:tc>
                  <a:txBody>
                    <a:bodyPr/>
                    <a:lstStyle/>
                    <a:p>
                      <a:r>
                        <a:rPr lang="en-US" dirty="0">
                          <a:solidFill>
                            <a:srgbClr val="FF0000"/>
                          </a:solidFill>
                        </a:rPr>
                        <a:t>88</a:t>
                      </a:r>
                      <a:endParaRPr lang="en-IN" dirty="0">
                        <a:solidFill>
                          <a:srgbClr val="FF0000"/>
                        </a:solidFill>
                      </a:endParaRPr>
                    </a:p>
                  </a:txBody>
                  <a:tcPr/>
                </a:tc>
                <a:extLst>
                  <a:ext uri="{0D108BD9-81ED-4DB2-BD59-A6C34878D82A}">
                    <a16:rowId xmlns:a16="http://schemas.microsoft.com/office/drawing/2014/main" xmlns="" val="3946545434"/>
                  </a:ext>
                </a:extLst>
              </a:tr>
              <a:tr h="745964">
                <a:tc>
                  <a:txBody>
                    <a:bodyPr/>
                    <a:lstStyle/>
                    <a:p>
                      <a:r>
                        <a:rPr lang="en-US" dirty="0"/>
                        <a:t>Logistic Regression</a:t>
                      </a:r>
                    </a:p>
                  </a:txBody>
                  <a:tcPr/>
                </a:tc>
                <a:tc>
                  <a:txBody>
                    <a:bodyPr/>
                    <a:lstStyle/>
                    <a:p>
                      <a:r>
                        <a:rPr lang="en-US" dirty="0"/>
                        <a:t>74.15%</a:t>
                      </a:r>
                    </a:p>
                  </a:txBody>
                  <a:tcPr/>
                </a:tc>
                <a:tc>
                  <a:txBody>
                    <a:bodyPr/>
                    <a:lstStyle/>
                    <a:p>
                      <a:r>
                        <a:rPr lang="en-US" dirty="0"/>
                        <a:t>72.29%</a:t>
                      </a:r>
                    </a:p>
                  </a:txBody>
                  <a:tcPr/>
                </a:tc>
                <a:tc>
                  <a:txBody>
                    <a:bodyPr/>
                    <a:lstStyle/>
                    <a:p>
                      <a:r>
                        <a:rPr lang="en-US" dirty="0"/>
                        <a:t>96</a:t>
                      </a:r>
                      <a:endParaRPr lang="en-IN" dirty="0"/>
                    </a:p>
                  </a:txBody>
                  <a:tcPr/>
                </a:tc>
                <a:tc>
                  <a:txBody>
                    <a:bodyPr/>
                    <a:lstStyle/>
                    <a:p>
                      <a:r>
                        <a:rPr lang="en-US" dirty="0"/>
                        <a:t>16</a:t>
                      </a:r>
                      <a:endParaRPr lang="en-IN" dirty="0"/>
                    </a:p>
                  </a:txBody>
                  <a:tcPr/>
                </a:tc>
                <a:tc>
                  <a:txBody>
                    <a:bodyPr/>
                    <a:lstStyle/>
                    <a:p>
                      <a:r>
                        <a:rPr lang="en-US" dirty="0"/>
                        <a:t>73</a:t>
                      </a:r>
                      <a:endParaRPr lang="en-IN" dirty="0"/>
                    </a:p>
                  </a:txBody>
                  <a:tcPr/>
                </a:tc>
                <a:tc>
                  <a:txBody>
                    <a:bodyPr/>
                    <a:lstStyle/>
                    <a:p>
                      <a:r>
                        <a:rPr lang="en-US" dirty="0"/>
                        <a:t>61</a:t>
                      </a:r>
                      <a:endParaRPr lang="en-IN" dirty="0"/>
                    </a:p>
                  </a:txBody>
                  <a:tcPr/>
                </a:tc>
                <a:tc>
                  <a:txBody>
                    <a:bodyPr/>
                    <a:lstStyle/>
                    <a:p>
                      <a:r>
                        <a:rPr lang="en-US" dirty="0"/>
                        <a:t>77.04%</a:t>
                      </a:r>
                    </a:p>
                  </a:txBody>
                  <a:tcPr/>
                </a:tc>
                <a:tc>
                  <a:txBody>
                    <a:bodyPr/>
                    <a:lstStyle/>
                    <a:p>
                      <a:r>
                        <a:rPr lang="en-US" dirty="0"/>
                        <a:t>69.13%</a:t>
                      </a:r>
                    </a:p>
                  </a:txBody>
                  <a:tcPr/>
                </a:tc>
                <a:tc>
                  <a:txBody>
                    <a:bodyPr/>
                    <a:lstStyle/>
                    <a:p>
                      <a:r>
                        <a:rPr lang="en-US" dirty="0"/>
                        <a:t>68</a:t>
                      </a:r>
                      <a:endParaRPr lang="en-IN" dirty="0"/>
                    </a:p>
                  </a:txBody>
                  <a:tcPr/>
                </a:tc>
                <a:tc>
                  <a:txBody>
                    <a:bodyPr/>
                    <a:lstStyle/>
                    <a:p>
                      <a:r>
                        <a:rPr lang="en-US" dirty="0"/>
                        <a:t>71</a:t>
                      </a:r>
                      <a:endParaRPr lang="en-IN" dirty="0"/>
                    </a:p>
                  </a:txBody>
                  <a:tcPr/>
                </a:tc>
                <a:tc>
                  <a:txBody>
                    <a:bodyPr/>
                    <a:lstStyle/>
                    <a:p>
                      <a:r>
                        <a:rPr lang="en-US" dirty="0"/>
                        <a:t>73</a:t>
                      </a:r>
                      <a:endParaRPr lang="en-IN" dirty="0"/>
                    </a:p>
                  </a:txBody>
                  <a:tcPr/>
                </a:tc>
                <a:tc>
                  <a:txBody>
                    <a:bodyPr/>
                    <a:lstStyle/>
                    <a:p>
                      <a:r>
                        <a:rPr lang="en-US" dirty="0"/>
                        <a:t>65</a:t>
                      </a:r>
                      <a:endParaRPr lang="en-IN" dirty="0"/>
                    </a:p>
                  </a:txBody>
                  <a:tcPr/>
                </a:tc>
                <a:extLst>
                  <a:ext uri="{0D108BD9-81ED-4DB2-BD59-A6C34878D82A}">
                    <a16:rowId xmlns:a16="http://schemas.microsoft.com/office/drawing/2014/main" xmlns="" val="1906661764"/>
                  </a:ext>
                </a:extLst>
              </a:tr>
              <a:tr h="745964">
                <a:tc>
                  <a:txBody>
                    <a:bodyPr/>
                    <a:lstStyle/>
                    <a:p>
                      <a:r>
                        <a:rPr lang="en-US" dirty="0"/>
                        <a:t>Naïve Bayes</a:t>
                      </a:r>
                    </a:p>
                  </a:txBody>
                  <a:tcPr/>
                </a:tc>
                <a:tc>
                  <a:txBody>
                    <a:bodyPr/>
                    <a:lstStyle/>
                    <a:p>
                      <a:r>
                        <a:rPr lang="en-US" dirty="0"/>
                        <a:t>66.13%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37.53%</a:t>
                      </a:r>
                    </a:p>
                  </a:txBody>
                  <a:tcPr/>
                </a:tc>
                <a:tc>
                  <a:txBody>
                    <a:bodyPr/>
                    <a:lstStyle/>
                    <a:p>
                      <a:r>
                        <a:rPr lang="en-US" dirty="0"/>
                        <a:t>97</a:t>
                      </a:r>
                      <a:endParaRPr lang="en-IN" dirty="0"/>
                    </a:p>
                  </a:txBody>
                  <a:tcPr/>
                </a:tc>
                <a:tc>
                  <a:txBody>
                    <a:bodyPr/>
                    <a:lstStyle/>
                    <a:p>
                      <a:r>
                        <a:rPr lang="en-US" dirty="0"/>
                        <a:t>10</a:t>
                      </a:r>
                      <a:endParaRPr lang="en-IN" dirty="0"/>
                    </a:p>
                  </a:txBody>
                  <a:tcPr/>
                </a:tc>
                <a:tc>
                  <a:txBody>
                    <a:bodyPr/>
                    <a:lstStyle/>
                    <a:p>
                      <a:r>
                        <a:rPr lang="en-US" dirty="0"/>
                        <a:t>33</a:t>
                      </a:r>
                      <a:endParaRPr lang="en-IN" dirty="0"/>
                    </a:p>
                  </a:txBody>
                  <a:tcPr/>
                </a:tc>
                <a:tc>
                  <a:txBody>
                    <a:bodyPr/>
                    <a:lstStyle/>
                    <a:p>
                      <a:r>
                        <a:rPr lang="en-US" dirty="0"/>
                        <a:t>87</a:t>
                      </a:r>
                      <a:endParaRPr lang="en-IN" dirty="0"/>
                    </a:p>
                  </a:txBody>
                  <a:tcPr/>
                </a:tc>
                <a:tc>
                  <a:txBody>
                    <a:bodyPr/>
                    <a:lstStyle/>
                    <a:p>
                      <a:r>
                        <a:rPr lang="en-US" dirty="0"/>
                        <a:t>76.26%</a:t>
                      </a:r>
                    </a:p>
                  </a:txBody>
                  <a:tcPr/>
                </a:tc>
                <a:tc>
                  <a:txBody>
                    <a:bodyPr/>
                    <a:lstStyle/>
                    <a:p>
                      <a:r>
                        <a:rPr lang="en-US" dirty="0"/>
                        <a:t>63.63%</a:t>
                      </a:r>
                    </a:p>
                  </a:txBody>
                  <a:tcPr/>
                </a:tc>
                <a:tc>
                  <a:txBody>
                    <a:bodyPr/>
                    <a:lstStyle/>
                    <a:p>
                      <a:r>
                        <a:rPr lang="en-US" dirty="0"/>
                        <a:t>85</a:t>
                      </a:r>
                      <a:endParaRPr lang="en-IN" dirty="0"/>
                    </a:p>
                  </a:txBody>
                  <a:tcPr/>
                </a:tc>
                <a:tc>
                  <a:txBody>
                    <a:bodyPr/>
                    <a:lstStyle/>
                    <a:p>
                      <a:r>
                        <a:rPr lang="en-US" dirty="0"/>
                        <a:t>58</a:t>
                      </a:r>
                      <a:endParaRPr lang="en-IN" dirty="0"/>
                    </a:p>
                  </a:txBody>
                  <a:tcPr/>
                </a:tc>
                <a:tc>
                  <a:txBody>
                    <a:bodyPr/>
                    <a:lstStyle/>
                    <a:p>
                      <a:r>
                        <a:rPr lang="en-US" dirty="0"/>
                        <a:t>33</a:t>
                      </a:r>
                      <a:endParaRPr lang="en-IN" dirty="0"/>
                    </a:p>
                  </a:txBody>
                  <a:tcPr/>
                </a:tc>
                <a:tc>
                  <a:txBody>
                    <a:bodyPr/>
                    <a:lstStyle/>
                    <a:p>
                      <a:r>
                        <a:rPr lang="en-US" dirty="0"/>
                        <a:t>94</a:t>
                      </a:r>
                      <a:endParaRPr lang="en-IN" dirty="0"/>
                    </a:p>
                  </a:txBody>
                  <a:tcPr/>
                </a:tc>
                <a:extLst>
                  <a:ext uri="{0D108BD9-81ED-4DB2-BD59-A6C34878D82A}">
                    <a16:rowId xmlns:a16="http://schemas.microsoft.com/office/drawing/2014/main" xmlns="" val="2893330376"/>
                  </a:ext>
                </a:extLst>
              </a:tr>
              <a:tr h="745964">
                <a:tc>
                  <a:txBody>
                    <a:bodyPr/>
                    <a:lstStyle/>
                    <a:p>
                      <a:r>
                        <a:rPr lang="en-US" dirty="0"/>
                        <a:t>Random Forest</a:t>
                      </a:r>
                    </a:p>
                  </a:txBody>
                  <a:tcPr/>
                </a:tc>
                <a:tc>
                  <a:txBody>
                    <a:bodyPr/>
                    <a:lstStyle/>
                    <a:p>
                      <a:r>
                        <a:rPr lang="en-US" dirty="0"/>
                        <a:t>58.80%</a:t>
                      </a:r>
                    </a:p>
                  </a:txBody>
                  <a:tcPr/>
                </a:tc>
                <a:tc>
                  <a:txBody>
                    <a:bodyPr/>
                    <a:lstStyle/>
                    <a:p>
                      <a:r>
                        <a:rPr lang="en-US" dirty="0"/>
                        <a:t>84.03%</a:t>
                      </a:r>
                    </a:p>
                  </a:txBody>
                  <a:tcPr/>
                </a:tc>
                <a:tc>
                  <a:txBody>
                    <a:bodyPr/>
                    <a:lstStyle/>
                    <a:p>
                      <a:r>
                        <a:rPr lang="en-US" dirty="0"/>
                        <a:t>94</a:t>
                      </a:r>
                      <a:endParaRPr lang="en-IN" dirty="0"/>
                    </a:p>
                  </a:txBody>
                  <a:tcPr/>
                </a:tc>
                <a:tc>
                  <a:txBody>
                    <a:bodyPr/>
                    <a:lstStyle/>
                    <a:p>
                      <a:r>
                        <a:rPr lang="en-US" dirty="0"/>
                        <a:t>19</a:t>
                      </a:r>
                      <a:endParaRPr lang="en-IN" dirty="0"/>
                    </a:p>
                  </a:txBody>
                  <a:tcPr/>
                </a:tc>
                <a:tc>
                  <a:txBody>
                    <a:bodyPr/>
                    <a:lstStyle/>
                    <a:p>
                      <a:r>
                        <a:rPr lang="en-US" dirty="0"/>
                        <a:t>88</a:t>
                      </a:r>
                      <a:endParaRPr lang="en-IN" dirty="0"/>
                    </a:p>
                  </a:txBody>
                  <a:tcPr/>
                </a:tc>
                <a:tc>
                  <a:txBody>
                    <a:bodyPr/>
                    <a:lstStyle/>
                    <a:p>
                      <a:r>
                        <a:rPr lang="en-US" dirty="0"/>
                        <a:t>32</a:t>
                      </a:r>
                      <a:endParaRPr lang="en-IN" dirty="0"/>
                    </a:p>
                  </a:txBody>
                  <a:tcPr/>
                </a:tc>
                <a:tc>
                  <a:txBody>
                    <a:bodyPr/>
                    <a:lstStyle/>
                    <a:p>
                      <a:r>
                        <a:rPr lang="en-US" dirty="0"/>
                        <a:t>99.99%</a:t>
                      </a:r>
                    </a:p>
                  </a:txBody>
                  <a:tcPr/>
                </a:tc>
                <a:tc>
                  <a:txBody>
                    <a:bodyPr/>
                    <a:lstStyle/>
                    <a:p>
                      <a:r>
                        <a:rPr lang="en-US" dirty="0"/>
                        <a:t>98.29%</a:t>
                      </a:r>
                    </a:p>
                  </a:txBody>
                  <a:tcPr/>
                </a:tc>
                <a:tc>
                  <a:txBody>
                    <a:bodyPr/>
                    <a:lstStyle/>
                    <a:p>
                      <a:r>
                        <a:rPr lang="en-US" dirty="0"/>
                        <a:t>99</a:t>
                      </a:r>
                      <a:endParaRPr lang="en-IN" dirty="0"/>
                    </a:p>
                  </a:txBody>
                  <a:tcPr/>
                </a:tc>
                <a:tc>
                  <a:txBody>
                    <a:bodyPr/>
                    <a:lstStyle/>
                    <a:p>
                      <a:r>
                        <a:rPr lang="en-US" dirty="0"/>
                        <a:t>99</a:t>
                      </a:r>
                      <a:endParaRPr lang="en-IN" dirty="0"/>
                    </a:p>
                  </a:txBody>
                  <a:tcPr/>
                </a:tc>
                <a:tc>
                  <a:txBody>
                    <a:bodyPr/>
                    <a:lstStyle/>
                    <a:p>
                      <a:r>
                        <a:rPr lang="en-US" dirty="0"/>
                        <a:t>99</a:t>
                      </a:r>
                      <a:endParaRPr lang="en-IN" dirty="0"/>
                    </a:p>
                  </a:txBody>
                  <a:tcPr/>
                </a:tc>
                <a:tc>
                  <a:txBody>
                    <a:bodyPr/>
                    <a:lstStyle/>
                    <a:p>
                      <a:r>
                        <a:rPr lang="en-US" dirty="0"/>
                        <a:t>99</a:t>
                      </a:r>
                      <a:endParaRPr lang="en-IN" dirty="0"/>
                    </a:p>
                  </a:txBody>
                  <a:tcPr/>
                </a:tc>
                <a:extLst>
                  <a:ext uri="{0D108BD9-81ED-4DB2-BD59-A6C34878D82A}">
                    <a16:rowId xmlns:a16="http://schemas.microsoft.com/office/drawing/2014/main" xmlns="" val="901154160"/>
                  </a:ext>
                </a:extLst>
              </a:tr>
              <a:tr h="745964">
                <a:tc>
                  <a:txBody>
                    <a:bodyPr/>
                    <a:lstStyle/>
                    <a:p>
                      <a:r>
                        <a:rPr lang="en-US" dirty="0"/>
                        <a:t>DTC</a:t>
                      </a:r>
                    </a:p>
                  </a:txBody>
                  <a:tcPr/>
                </a:tc>
                <a:tc>
                  <a:txBody>
                    <a:bodyPr/>
                    <a:lstStyle/>
                    <a:p>
                      <a:r>
                        <a:rPr lang="en-US" dirty="0"/>
                        <a:t>58.80%</a:t>
                      </a:r>
                    </a:p>
                  </a:txBody>
                  <a:tcPr/>
                </a:tc>
                <a:tc>
                  <a:txBody>
                    <a:bodyPr/>
                    <a:lstStyle/>
                    <a:p>
                      <a:r>
                        <a:rPr lang="en-US" dirty="0"/>
                        <a:t>80.11%</a:t>
                      </a:r>
                    </a:p>
                  </a:txBody>
                  <a:tcPr/>
                </a:tc>
                <a:tc>
                  <a:txBody>
                    <a:bodyPr/>
                    <a:lstStyle/>
                    <a:p>
                      <a:r>
                        <a:rPr lang="en-US" dirty="0"/>
                        <a:t>94</a:t>
                      </a:r>
                      <a:endParaRPr lang="en-IN" dirty="0"/>
                    </a:p>
                  </a:txBody>
                  <a:tcPr/>
                </a:tc>
                <a:tc>
                  <a:txBody>
                    <a:bodyPr/>
                    <a:lstStyle/>
                    <a:p>
                      <a:r>
                        <a:rPr lang="en-US" dirty="0"/>
                        <a:t>15</a:t>
                      </a:r>
                      <a:endParaRPr lang="en-IN" dirty="0"/>
                    </a:p>
                  </a:txBody>
                  <a:tcPr/>
                </a:tc>
                <a:tc>
                  <a:txBody>
                    <a:bodyPr/>
                    <a:lstStyle/>
                    <a:p>
                      <a:r>
                        <a:rPr lang="en-US" dirty="0"/>
                        <a:t>84</a:t>
                      </a:r>
                      <a:endParaRPr lang="en-IN" dirty="0"/>
                    </a:p>
                  </a:txBody>
                  <a:tcPr/>
                </a:tc>
                <a:tc>
                  <a:txBody>
                    <a:bodyPr/>
                    <a:lstStyle/>
                    <a:p>
                      <a:r>
                        <a:rPr lang="en-US" dirty="0"/>
                        <a:t>34</a:t>
                      </a:r>
                      <a:endParaRPr lang="en-IN" dirty="0"/>
                    </a:p>
                  </a:txBody>
                  <a:tcPr/>
                </a:tc>
                <a:tc>
                  <a:txBody>
                    <a:bodyPr/>
                    <a:lstStyle/>
                    <a:p>
                      <a:r>
                        <a:rPr lang="en-US" dirty="0"/>
                        <a:t>99.99%</a:t>
                      </a:r>
                    </a:p>
                  </a:txBody>
                  <a:tcPr/>
                </a:tc>
                <a:tc>
                  <a:txBody>
                    <a:bodyPr/>
                    <a:lstStyle/>
                    <a:p>
                      <a:r>
                        <a:rPr lang="en-US" dirty="0"/>
                        <a:t>99.5%</a:t>
                      </a:r>
                    </a:p>
                  </a:txBody>
                  <a:tcPr/>
                </a:tc>
                <a:tc>
                  <a:txBody>
                    <a:bodyPr/>
                    <a:lstStyle/>
                    <a:p>
                      <a:r>
                        <a:rPr lang="en-US" dirty="0"/>
                        <a:t>99</a:t>
                      </a:r>
                      <a:endParaRPr lang="en-IN" dirty="0"/>
                    </a:p>
                  </a:txBody>
                  <a:tcPr/>
                </a:tc>
                <a:tc>
                  <a:txBody>
                    <a:bodyPr/>
                    <a:lstStyle/>
                    <a:p>
                      <a:r>
                        <a:rPr lang="en-US" dirty="0"/>
                        <a:t>100</a:t>
                      </a:r>
                      <a:endParaRPr lang="en-IN" dirty="0"/>
                    </a:p>
                  </a:txBody>
                  <a:tcPr/>
                </a:tc>
                <a:tc>
                  <a:txBody>
                    <a:bodyPr/>
                    <a:lstStyle/>
                    <a:p>
                      <a:r>
                        <a:rPr lang="en-US" dirty="0"/>
                        <a:t>100</a:t>
                      </a:r>
                      <a:endParaRPr lang="en-IN" dirty="0"/>
                    </a:p>
                  </a:txBody>
                  <a:tcPr/>
                </a:tc>
                <a:tc>
                  <a:txBody>
                    <a:bodyPr/>
                    <a:lstStyle/>
                    <a:p>
                      <a:r>
                        <a:rPr lang="en-US" dirty="0"/>
                        <a:t>99</a:t>
                      </a:r>
                      <a:endParaRPr lang="en-IN" dirty="0"/>
                    </a:p>
                  </a:txBody>
                  <a:tcPr/>
                </a:tc>
                <a:extLst>
                  <a:ext uri="{0D108BD9-81ED-4DB2-BD59-A6C34878D82A}">
                    <a16:rowId xmlns:a16="http://schemas.microsoft.com/office/drawing/2014/main" xmlns="" val="3116394774"/>
                  </a:ext>
                </a:extLst>
              </a:tr>
            </a:tbl>
          </a:graphicData>
        </a:graphic>
      </p:graphicFrame>
      <p:sp>
        <p:nvSpPr>
          <p:cNvPr id="5" name="Rectangle 4">
            <a:extLst>
              <a:ext uri="{FF2B5EF4-FFF2-40B4-BE49-F238E27FC236}">
                <a16:creationId xmlns:a16="http://schemas.microsoft.com/office/drawing/2014/main" xmlns="" id="{68E3EE8C-10B3-4D5F-A213-D9A5013BCCCE}"/>
              </a:ext>
            </a:extLst>
          </p:cNvPr>
          <p:cNvSpPr/>
          <p:nvPr/>
        </p:nvSpPr>
        <p:spPr>
          <a:xfrm>
            <a:off x="2011017" y="1146335"/>
            <a:ext cx="4648200" cy="540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6" name="Rectangle 5">
            <a:extLst>
              <a:ext uri="{FF2B5EF4-FFF2-40B4-BE49-F238E27FC236}">
                <a16:creationId xmlns:a16="http://schemas.microsoft.com/office/drawing/2014/main" xmlns="" id="{1F626007-126E-4CB3-8209-A87F3412B595}"/>
              </a:ext>
            </a:extLst>
          </p:cNvPr>
          <p:cNvSpPr/>
          <p:nvPr/>
        </p:nvSpPr>
        <p:spPr>
          <a:xfrm>
            <a:off x="6659217" y="1146334"/>
            <a:ext cx="4694583" cy="540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a:t>
            </a:r>
          </a:p>
        </p:txBody>
      </p:sp>
    </p:spTree>
    <p:extLst>
      <p:ext uri="{BB962C8B-B14F-4D97-AF65-F5344CB8AC3E}">
        <p14:creationId xmlns:p14="http://schemas.microsoft.com/office/powerpoint/2010/main" val="3875906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8A3B89-3AB9-4986-85C2-61099C842116}"/>
              </a:ext>
            </a:extLst>
          </p:cNvPr>
          <p:cNvSpPr>
            <a:spLocks noGrp="1"/>
          </p:cNvSpPr>
          <p:nvPr>
            <p:ph type="title"/>
          </p:nvPr>
        </p:nvSpPr>
        <p:spPr/>
        <p:txBody>
          <a:bodyPr/>
          <a:lstStyle/>
          <a:p>
            <a:pPr algn="ctr"/>
            <a:r>
              <a:rPr lang="en-US" b="1" dirty="0"/>
              <a:t>Agenda</a:t>
            </a:r>
          </a:p>
        </p:txBody>
      </p:sp>
      <p:sp>
        <p:nvSpPr>
          <p:cNvPr id="18" name="Content Placeholder 2">
            <a:extLst>
              <a:ext uri="{FF2B5EF4-FFF2-40B4-BE49-F238E27FC236}">
                <a16:creationId xmlns:a16="http://schemas.microsoft.com/office/drawing/2014/main" xmlns="" id="{9DCE8804-B436-4751-B051-85E35CD70432}"/>
              </a:ext>
            </a:extLst>
          </p:cNvPr>
          <p:cNvSpPr>
            <a:spLocks noGrp="1"/>
          </p:cNvSpPr>
          <p:nvPr>
            <p:ph idx="1"/>
          </p:nvPr>
        </p:nvSpPr>
        <p:spPr>
          <a:xfrm>
            <a:off x="838200" y="1825625"/>
            <a:ext cx="10515600" cy="3332301"/>
          </a:xfrm>
        </p:spPr>
        <p:txBody>
          <a:bodyPr>
            <a:normAutofit/>
          </a:bodyPr>
          <a:lstStyle/>
          <a:p>
            <a:pPr>
              <a:buFont typeface="Wingdings" panose="05000000000000000000" pitchFamily="2" charset="2"/>
              <a:buChar char="Ø"/>
            </a:pPr>
            <a:r>
              <a:rPr lang="en-US" sz="3000" dirty="0"/>
              <a:t>Problem Statement</a:t>
            </a:r>
          </a:p>
          <a:p>
            <a:pPr>
              <a:buFont typeface="Wingdings" panose="05000000000000000000" pitchFamily="2" charset="2"/>
              <a:buChar char="Ø"/>
            </a:pPr>
            <a:r>
              <a:rPr lang="en-US" sz="3000" dirty="0"/>
              <a:t>Feature Engineering</a:t>
            </a:r>
          </a:p>
          <a:p>
            <a:pPr>
              <a:buFont typeface="Wingdings" panose="05000000000000000000" pitchFamily="2" charset="2"/>
              <a:buChar char="Ø"/>
            </a:pPr>
            <a:r>
              <a:rPr lang="en-US" sz="3000" dirty="0"/>
              <a:t>EDA</a:t>
            </a:r>
          </a:p>
          <a:p>
            <a:pPr>
              <a:buFont typeface="Wingdings" panose="05000000000000000000" pitchFamily="2" charset="2"/>
              <a:buChar char="Ø"/>
            </a:pPr>
            <a:r>
              <a:rPr lang="en-US" sz="3000" dirty="0"/>
              <a:t>Machine Learning Models</a:t>
            </a:r>
          </a:p>
          <a:p>
            <a:pPr>
              <a:buFont typeface="Wingdings" panose="05000000000000000000" pitchFamily="2" charset="2"/>
              <a:buChar char="Ø"/>
            </a:pPr>
            <a:r>
              <a:rPr lang="en-US" sz="3000" dirty="0"/>
              <a:t>Summary</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37658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8A3B89-3AB9-4986-85C2-61099C842116}"/>
              </a:ext>
            </a:extLst>
          </p:cNvPr>
          <p:cNvSpPr>
            <a:spLocks noGrp="1"/>
          </p:cNvSpPr>
          <p:nvPr>
            <p:ph type="title"/>
          </p:nvPr>
        </p:nvSpPr>
        <p:spPr/>
        <p:txBody>
          <a:bodyPr/>
          <a:lstStyle/>
          <a:p>
            <a:pPr algn="ctr"/>
            <a:r>
              <a:rPr lang="en-US" b="1" dirty="0"/>
              <a:t>Problem Statement</a:t>
            </a:r>
          </a:p>
        </p:txBody>
      </p:sp>
      <p:sp>
        <p:nvSpPr>
          <p:cNvPr id="7" name="Content Placeholder 2">
            <a:extLst>
              <a:ext uri="{FF2B5EF4-FFF2-40B4-BE49-F238E27FC236}">
                <a16:creationId xmlns:a16="http://schemas.microsoft.com/office/drawing/2014/main" xmlns="" id="{51EBF36D-417E-43E1-9B3C-9CF8E71594A8}"/>
              </a:ext>
            </a:extLst>
          </p:cNvPr>
          <p:cNvSpPr>
            <a:spLocks noGrp="1"/>
          </p:cNvSpPr>
          <p:nvPr>
            <p:ph idx="1"/>
          </p:nvPr>
        </p:nvSpPr>
        <p:spPr>
          <a:xfrm>
            <a:off x="935854" y="1781236"/>
            <a:ext cx="10747160" cy="3873839"/>
          </a:xfrm>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Media companies need to target their advertisements to the right customers. In this presentation we will present our key findings on the demographics of customers that make them most likely to respond to advertisement. </a:t>
            </a:r>
          </a:p>
          <a:p>
            <a:pPr>
              <a:buFont typeface="Wingdings" panose="05000000000000000000" pitchFamily="2" charset="2"/>
              <a:buChar char="Ø"/>
            </a:pPr>
            <a:endParaRPr lang="en-US" dirty="0"/>
          </a:p>
          <a:p>
            <a:pPr>
              <a:buFont typeface="Wingdings" panose="05000000000000000000" pitchFamily="2" charset="2"/>
              <a:buChar char="Ø"/>
            </a:pPr>
            <a:r>
              <a:rPr lang="en-US" dirty="0"/>
              <a:t>To this end, </a:t>
            </a:r>
            <a:r>
              <a:rPr lang="en-US" dirty="0" err="1"/>
              <a:t>Hotstar’s</a:t>
            </a:r>
            <a:r>
              <a:rPr lang="en-US" dirty="0"/>
              <a:t> customer demographic data has been used as our dataset</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1194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9983CB-7CF5-41CD-84EE-340A99DB6144}"/>
              </a:ext>
            </a:extLst>
          </p:cNvPr>
          <p:cNvSpPr>
            <a:spLocks noGrp="1"/>
          </p:cNvSpPr>
          <p:nvPr>
            <p:ph type="title"/>
          </p:nvPr>
        </p:nvSpPr>
        <p:spPr>
          <a:xfrm>
            <a:off x="158868" y="272409"/>
            <a:ext cx="5092084" cy="1325563"/>
          </a:xfrm>
        </p:spPr>
        <p:txBody>
          <a:bodyPr/>
          <a:lstStyle/>
          <a:p>
            <a:pPr algn="ctr"/>
            <a:r>
              <a:rPr lang="en-US" b="1" dirty="0"/>
              <a:t>Feature Engineering</a:t>
            </a:r>
          </a:p>
        </p:txBody>
      </p:sp>
      <p:sp>
        <p:nvSpPr>
          <p:cNvPr id="4" name="Rectangle: Rounded Corners 3">
            <a:extLst>
              <a:ext uri="{FF2B5EF4-FFF2-40B4-BE49-F238E27FC236}">
                <a16:creationId xmlns:a16="http://schemas.microsoft.com/office/drawing/2014/main" xmlns="" id="{C9657B82-96D1-44D7-BE2B-343E5672DA0B}"/>
              </a:ext>
            </a:extLst>
          </p:cNvPr>
          <p:cNvSpPr/>
          <p:nvPr/>
        </p:nvSpPr>
        <p:spPr>
          <a:xfrm>
            <a:off x="1559137" y="1902894"/>
            <a:ext cx="2848995" cy="3477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Original Features</a:t>
            </a:r>
          </a:p>
          <a:p>
            <a:pPr algn="ctr"/>
            <a:endParaRPr lang="en-US" dirty="0"/>
          </a:p>
          <a:p>
            <a:pPr algn="ctr"/>
            <a:r>
              <a:rPr lang="en-US" dirty="0"/>
              <a:t>Cities</a:t>
            </a:r>
          </a:p>
          <a:p>
            <a:pPr algn="ctr"/>
            <a:r>
              <a:rPr lang="en-US" dirty="0"/>
              <a:t>Genres</a:t>
            </a:r>
          </a:p>
          <a:p>
            <a:pPr algn="ctr"/>
            <a:r>
              <a:rPr lang="en-US" dirty="0"/>
              <a:t>Day of the Week</a:t>
            </a:r>
          </a:p>
          <a:p>
            <a:pPr algn="ctr"/>
            <a:r>
              <a:rPr lang="en-US" dirty="0"/>
              <a:t>Titles</a:t>
            </a:r>
          </a:p>
          <a:p>
            <a:pPr algn="ctr"/>
            <a:r>
              <a:rPr lang="en-US" dirty="0"/>
              <a:t>Time of Day</a:t>
            </a:r>
          </a:p>
        </p:txBody>
      </p:sp>
      <p:sp>
        <p:nvSpPr>
          <p:cNvPr id="5" name="Rectangle: Rounded Corners 4">
            <a:extLst>
              <a:ext uri="{FF2B5EF4-FFF2-40B4-BE49-F238E27FC236}">
                <a16:creationId xmlns:a16="http://schemas.microsoft.com/office/drawing/2014/main" xmlns="" id="{BE0A98E3-5B5E-44DF-9359-8A7318BD0264}"/>
              </a:ext>
            </a:extLst>
          </p:cNvPr>
          <p:cNvSpPr/>
          <p:nvPr/>
        </p:nvSpPr>
        <p:spPr>
          <a:xfrm>
            <a:off x="5679671" y="5437581"/>
            <a:ext cx="2539014"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Morning Viewers</a:t>
            </a:r>
          </a:p>
          <a:p>
            <a:pPr algn="ctr"/>
            <a:r>
              <a:rPr lang="en-US" dirty="0"/>
              <a:t>Afternoon Viewers</a:t>
            </a:r>
          </a:p>
          <a:p>
            <a:pPr algn="ctr"/>
            <a:r>
              <a:rPr lang="en-US" dirty="0"/>
              <a:t>Evening Viewers</a:t>
            </a:r>
          </a:p>
          <a:p>
            <a:pPr algn="ctr"/>
            <a:r>
              <a:rPr lang="en-US" dirty="0"/>
              <a:t>Night Viewers</a:t>
            </a:r>
          </a:p>
          <a:p>
            <a:pPr algn="ctr"/>
            <a:endParaRPr lang="en-US" dirty="0"/>
          </a:p>
        </p:txBody>
      </p:sp>
      <p:sp>
        <p:nvSpPr>
          <p:cNvPr id="6" name="Rectangle: Rounded Corners 5">
            <a:extLst>
              <a:ext uri="{FF2B5EF4-FFF2-40B4-BE49-F238E27FC236}">
                <a16:creationId xmlns:a16="http://schemas.microsoft.com/office/drawing/2014/main" xmlns="" id="{D64F1A43-B51D-4055-81A2-D77F9E226166}"/>
              </a:ext>
            </a:extLst>
          </p:cNvPr>
          <p:cNvSpPr/>
          <p:nvPr/>
        </p:nvSpPr>
        <p:spPr>
          <a:xfrm>
            <a:off x="5679671" y="1952219"/>
            <a:ext cx="2539014"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No. of Titles Watched</a:t>
            </a:r>
          </a:p>
          <a:p>
            <a:pPr algn="ctr"/>
            <a:r>
              <a:rPr lang="en-US" dirty="0"/>
              <a:t>No. of Genres</a:t>
            </a:r>
          </a:p>
          <a:p>
            <a:pPr algn="ctr"/>
            <a:r>
              <a:rPr lang="en-US" dirty="0"/>
              <a:t>Total Viewing Time</a:t>
            </a:r>
          </a:p>
          <a:p>
            <a:pPr algn="ctr"/>
            <a:endParaRPr lang="en-US" dirty="0"/>
          </a:p>
          <a:p>
            <a:pPr algn="ctr"/>
            <a:endParaRPr lang="en-US" dirty="0"/>
          </a:p>
        </p:txBody>
      </p:sp>
      <p:sp>
        <p:nvSpPr>
          <p:cNvPr id="7" name="Rectangle: Rounded Corners 6">
            <a:extLst>
              <a:ext uri="{FF2B5EF4-FFF2-40B4-BE49-F238E27FC236}">
                <a16:creationId xmlns:a16="http://schemas.microsoft.com/office/drawing/2014/main" xmlns="" id="{F530A76E-72B2-45BA-B264-40899A67057B}"/>
              </a:ext>
            </a:extLst>
          </p:cNvPr>
          <p:cNvSpPr/>
          <p:nvPr/>
        </p:nvSpPr>
        <p:spPr>
          <a:xfrm>
            <a:off x="6184772" y="4415338"/>
            <a:ext cx="2006358" cy="965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dirty="0"/>
              <a:t>Sports</a:t>
            </a:r>
          </a:p>
          <a:p>
            <a:pPr algn="ctr"/>
            <a:r>
              <a:rPr lang="en-US" dirty="0"/>
              <a:t>TV</a:t>
            </a:r>
          </a:p>
          <a:p>
            <a:pPr algn="ctr"/>
            <a:r>
              <a:rPr lang="en-US" dirty="0"/>
              <a:t>Movies</a:t>
            </a:r>
          </a:p>
          <a:p>
            <a:pPr algn="ctr"/>
            <a:endParaRPr lang="en-US" dirty="0"/>
          </a:p>
          <a:p>
            <a:pPr algn="ctr"/>
            <a:endParaRPr lang="en-US" dirty="0"/>
          </a:p>
        </p:txBody>
      </p:sp>
      <p:sp>
        <p:nvSpPr>
          <p:cNvPr id="8" name="Rectangle: Rounded Corners 7">
            <a:extLst>
              <a:ext uri="{FF2B5EF4-FFF2-40B4-BE49-F238E27FC236}">
                <a16:creationId xmlns:a16="http://schemas.microsoft.com/office/drawing/2014/main" xmlns="" id="{E8A0F7D6-E2AE-48E3-A569-44E7E1136924}"/>
              </a:ext>
            </a:extLst>
          </p:cNvPr>
          <p:cNvSpPr/>
          <p:nvPr/>
        </p:nvSpPr>
        <p:spPr>
          <a:xfrm>
            <a:off x="6096000" y="870868"/>
            <a:ext cx="2095130" cy="965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Weekday</a:t>
            </a:r>
          </a:p>
          <a:p>
            <a:pPr algn="ctr"/>
            <a:r>
              <a:rPr lang="en-US" dirty="0"/>
              <a:t>Weekend</a:t>
            </a:r>
          </a:p>
        </p:txBody>
      </p:sp>
      <p:sp>
        <p:nvSpPr>
          <p:cNvPr id="9" name="Rectangle: Rounded Corners 8">
            <a:extLst>
              <a:ext uri="{FF2B5EF4-FFF2-40B4-BE49-F238E27FC236}">
                <a16:creationId xmlns:a16="http://schemas.microsoft.com/office/drawing/2014/main" xmlns="" id="{6374962B-24A2-4A56-B72B-DD288F0B0AB3}"/>
              </a:ext>
            </a:extLst>
          </p:cNvPr>
          <p:cNvSpPr/>
          <p:nvPr/>
        </p:nvSpPr>
        <p:spPr>
          <a:xfrm>
            <a:off x="6096000" y="3384534"/>
            <a:ext cx="2095130" cy="965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Metro</a:t>
            </a:r>
          </a:p>
          <a:p>
            <a:pPr algn="ctr"/>
            <a:r>
              <a:rPr lang="en-US"/>
              <a:t>Non Metro</a:t>
            </a:r>
            <a:endParaRPr lang="en-US" dirty="0"/>
          </a:p>
        </p:txBody>
      </p:sp>
      <p:cxnSp>
        <p:nvCxnSpPr>
          <p:cNvPr id="27" name="Straight Arrow Connector 26">
            <a:extLst>
              <a:ext uri="{FF2B5EF4-FFF2-40B4-BE49-F238E27FC236}">
                <a16:creationId xmlns:a16="http://schemas.microsoft.com/office/drawing/2014/main" xmlns="" id="{BC00B9F8-0493-4391-9F5C-4F4F18360E5C}"/>
              </a:ext>
            </a:extLst>
          </p:cNvPr>
          <p:cNvCxnSpPr>
            <a:stCxn id="4" idx="3"/>
            <a:endCxn id="8" idx="1"/>
          </p:cNvCxnSpPr>
          <p:nvPr/>
        </p:nvCxnSpPr>
        <p:spPr>
          <a:xfrm flipV="1">
            <a:off x="4408132" y="1353559"/>
            <a:ext cx="1687868" cy="2288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D7CD34F5-2332-4EFD-B0F3-3AD917A04324}"/>
              </a:ext>
            </a:extLst>
          </p:cNvPr>
          <p:cNvCxnSpPr>
            <a:stCxn id="4" idx="3"/>
            <a:endCxn id="9" idx="1"/>
          </p:cNvCxnSpPr>
          <p:nvPr/>
        </p:nvCxnSpPr>
        <p:spPr>
          <a:xfrm>
            <a:off x="4408132" y="3641808"/>
            <a:ext cx="1687868" cy="225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3658B297-9458-44F1-AEA5-9B65661207FC}"/>
              </a:ext>
            </a:extLst>
          </p:cNvPr>
          <p:cNvCxnSpPr>
            <a:stCxn id="4" idx="3"/>
            <a:endCxn id="7" idx="1"/>
          </p:cNvCxnSpPr>
          <p:nvPr/>
        </p:nvCxnSpPr>
        <p:spPr>
          <a:xfrm>
            <a:off x="4408132" y="3641808"/>
            <a:ext cx="1776640" cy="1256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A81B2411-87F3-448A-A47D-CDF671C7F6ED}"/>
              </a:ext>
            </a:extLst>
          </p:cNvPr>
          <p:cNvCxnSpPr>
            <a:stCxn id="4" idx="3"/>
            <a:endCxn id="5" idx="1"/>
          </p:cNvCxnSpPr>
          <p:nvPr/>
        </p:nvCxnSpPr>
        <p:spPr>
          <a:xfrm>
            <a:off x="4408132" y="3641808"/>
            <a:ext cx="1271539" cy="2458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E48B04F0-7732-41C0-9C22-CCB5C31715C1}"/>
              </a:ext>
            </a:extLst>
          </p:cNvPr>
          <p:cNvCxnSpPr>
            <a:stCxn id="4" idx="3"/>
            <a:endCxn id="6" idx="1"/>
          </p:cNvCxnSpPr>
          <p:nvPr/>
        </p:nvCxnSpPr>
        <p:spPr>
          <a:xfrm flipV="1">
            <a:off x="4408132" y="2615001"/>
            <a:ext cx="1271539" cy="1026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53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2491F6-78D7-498D-BDAB-A0BFBB393CE6}"/>
              </a:ext>
            </a:extLst>
          </p:cNvPr>
          <p:cNvSpPr>
            <a:spLocks noGrp="1"/>
          </p:cNvSpPr>
          <p:nvPr>
            <p:ph type="title"/>
          </p:nvPr>
        </p:nvSpPr>
        <p:spPr>
          <a:xfrm>
            <a:off x="838200" y="365126"/>
            <a:ext cx="8776317" cy="1019792"/>
          </a:xfrm>
        </p:spPr>
        <p:txBody>
          <a:bodyPr/>
          <a:lstStyle/>
          <a:p>
            <a:pPr algn="ctr"/>
            <a:r>
              <a:rPr lang="en-US" b="1" dirty="0"/>
              <a:t>Total Viewing Time</a:t>
            </a:r>
          </a:p>
        </p:txBody>
      </p:sp>
      <p:sp>
        <p:nvSpPr>
          <p:cNvPr id="6" name="Rectangle: Rounded Corners 5">
            <a:extLst>
              <a:ext uri="{FF2B5EF4-FFF2-40B4-BE49-F238E27FC236}">
                <a16:creationId xmlns:a16="http://schemas.microsoft.com/office/drawing/2014/main" xmlns="" id="{21D19D0B-1670-4722-BC2E-A771AC02A7D4}"/>
              </a:ext>
            </a:extLst>
          </p:cNvPr>
          <p:cNvSpPr/>
          <p:nvPr/>
        </p:nvSpPr>
        <p:spPr>
          <a:xfrm>
            <a:off x="242939" y="3887402"/>
            <a:ext cx="2728565" cy="892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positive class users have a higher mean total viewing time</a:t>
            </a:r>
          </a:p>
        </p:txBody>
      </p:sp>
      <p:pic>
        <p:nvPicPr>
          <p:cNvPr id="8" name="Picture 7">
            <a:extLst>
              <a:ext uri="{FF2B5EF4-FFF2-40B4-BE49-F238E27FC236}">
                <a16:creationId xmlns:a16="http://schemas.microsoft.com/office/drawing/2014/main" xmlns="" id="{C1A815D0-3FA0-4749-A545-01D29DD3C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3493" y="1699566"/>
            <a:ext cx="5082047" cy="2911875"/>
          </a:xfrm>
          <a:prstGeom prst="rect">
            <a:avLst/>
          </a:prstGeom>
        </p:spPr>
      </p:pic>
      <p:pic>
        <p:nvPicPr>
          <p:cNvPr id="10" name="Picture 9">
            <a:extLst>
              <a:ext uri="{FF2B5EF4-FFF2-40B4-BE49-F238E27FC236}">
                <a16:creationId xmlns:a16="http://schemas.microsoft.com/office/drawing/2014/main" xmlns="" id="{25A587B3-D353-4943-8C56-B7593C2C8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042" y="1470176"/>
            <a:ext cx="3914014" cy="4059689"/>
          </a:xfrm>
          <a:prstGeom prst="rect">
            <a:avLst/>
          </a:prstGeom>
        </p:spPr>
      </p:pic>
      <p:sp>
        <p:nvSpPr>
          <p:cNvPr id="11" name="Rectangle: Rounded Corners 10">
            <a:extLst>
              <a:ext uri="{FF2B5EF4-FFF2-40B4-BE49-F238E27FC236}">
                <a16:creationId xmlns:a16="http://schemas.microsoft.com/office/drawing/2014/main" xmlns="" id="{A46627E3-2F49-4026-97B0-DB1A5648CFDE}"/>
              </a:ext>
            </a:extLst>
          </p:cNvPr>
          <p:cNvSpPr/>
          <p:nvPr/>
        </p:nvSpPr>
        <p:spPr>
          <a:xfrm>
            <a:off x="305084" y="1851967"/>
            <a:ext cx="2728565" cy="892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presence of outliers in this column- 10% of the data</a:t>
            </a:r>
          </a:p>
        </p:txBody>
      </p:sp>
      <p:sp>
        <p:nvSpPr>
          <p:cNvPr id="12" name="Rectangle: Rounded Corners 11">
            <a:extLst>
              <a:ext uri="{FF2B5EF4-FFF2-40B4-BE49-F238E27FC236}">
                <a16:creationId xmlns:a16="http://schemas.microsoft.com/office/drawing/2014/main" xmlns="" id="{1BE0C41E-6BB6-4DBA-9518-CF6D36F42961}"/>
              </a:ext>
            </a:extLst>
          </p:cNvPr>
          <p:cNvSpPr/>
          <p:nvPr/>
        </p:nvSpPr>
        <p:spPr>
          <a:xfrm>
            <a:off x="305083" y="2869684"/>
            <a:ext cx="2728565" cy="892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presence of the positive class in the outliers</a:t>
            </a:r>
          </a:p>
        </p:txBody>
      </p:sp>
    </p:spTree>
    <p:extLst>
      <p:ext uri="{BB962C8B-B14F-4D97-AF65-F5344CB8AC3E}">
        <p14:creationId xmlns:p14="http://schemas.microsoft.com/office/powerpoint/2010/main" val="4017264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FE2F4-03A5-48BB-86FB-6047BF6B9BB3}"/>
              </a:ext>
            </a:extLst>
          </p:cNvPr>
          <p:cNvSpPr>
            <a:spLocks noGrp="1"/>
          </p:cNvSpPr>
          <p:nvPr>
            <p:ph type="title"/>
          </p:nvPr>
        </p:nvSpPr>
        <p:spPr>
          <a:xfrm>
            <a:off x="678402" y="223083"/>
            <a:ext cx="10515600" cy="1325563"/>
          </a:xfrm>
        </p:spPr>
        <p:txBody>
          <a:bodyPr/>
          <a:lstStyle/>
          <a:p>
            <a:pPr algn="ctr"/>
            <a:r>
              <a:rPr lang="en-US" b="1" dirty="0"/>
              <a:t>No. of Titles Watched</a:t>
            </a:r>
          </a:p>
        </p:txBody>
      </p:sp>
      <p:pic>
        <p:nvPicPr>
          <p:cNvPr id="5" name="Picture 4">
            <a:extLst>
              <a:ext uri="{FF2B5EF4-FFF2-40B4-BE49-F238E27FC236}">
                <a16:creationId xmlns:a16="http://schemas.microsoft.com/office/drawing/2014/main" xmlns="" id="{B587B9EB-EED3-4865-96A7-512E7EB7E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9461" y="1542769"/>
            <a:ext cx="4862247" cy="4328243"/>
          </a:xfrm>
          <a:prstGeom prst="rect">
            <a:avLst/>
          </a:prstGeom>
        </p:spPr>
      </p:pic>
      <p:sp>
        <p:nvSpPr>
          <p:cNvPr id="6" name="Rectangle: Rounded Corners 5">
            <a:extLst>
              <a:ext uri="{FF2B5EF4-FFF2-40B4-BE49-F238E27FC236}">
                <a16:creationId xmlns:a16="http://schemas.microsoft.com/office/drawing/2014/main" xmlns="" id="{699C1B47-8A0E-4325-A792-89E0F6225FE4}"/>
              </a:ext>
            </a:extLst>
          </p:cNvPr>
          <p:cNvSpPr/>
          <p:nvPr/>
        </p:nvSpPr>
        <p:spPr>
          <a:xfrm>
            <a:off x="100897" y="2814177"/>
            <a:ext cx="2728565" cy="892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presence of the positive class in the outliers</a:t>
            </a:r>
          </a:p>
        </p:txBody>
      </p:sp>
      <p:sp>
        <p:nvSpPr>
          <p:cNvPr id="7" name="Rectangle: Rounded Corners 6">
            <a:extLst>
              <a:ext uri="{FF2B5EF4-FFF2-40B4-BE49-F238E27FC236}">
                <a16:creationId xmlns:a16="http://schemas.microsoft.com/office/drawing/2014/main" xmlns="" id="{D02B034B-284B-4C89-9723-47E000BBCEDD}"/>
              </a:ext>
            </a:extLst>
          </p:cNvPr>
          <p:cNvSpPr/>
          <p:nvPr/>
        </p:nvSpPr>
        <p:spPr>
          <a:xfrm>
            <a:off x="100897" y="1864750"/>
            <a:ext cx="2728565" cy="892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presence of outliers in this column- 8% of the data</a:t>
            </a:r>
          </a:p>
        </p:txBody>
      </p:sp>
      <p:pic>
        <p:nvPicPr>
          <p:cNvPr id="10" name="Picture 9">
            <a:extLst>
              <a:ext uri="{FF2B5EF4-FFF2-40B4-BE49-F238E27FC236}">
                <a16:creationId xmlns:a16="http://schemas.microsoft.com/office/drawing/2014/main" xmlns="" id="{2A04508E-A5A7-4EE4-8361-86129B91E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7302" y="1703473"/>
            <a:ext cx="4904698" cy="3451054"/>
          </a:xfrm>
          <a:prstGeom prst="rect">
            <a:avLst/>
          </a:prstGeom>
        </p:spPr>
      </p:pic>
      <p:sp>
        <p:nvSpPr>
          <p:cNvPr id="11" name="Rectangle: Rounded Corners 10">
            <a:extLst>
              <a:ext uri="{FF2B5EF4-FFF2-40B4-BE49-F238E27FC236}">
                <a16:creationId xmlns:a16="http://schemas.microsoft.com/office/drawing/2014/main" xmlns="" id="{AE169249-ED40-4BFA-8DAF-61B319D81472}"/>
              </a:ext>
            </a:extLst>
          </p:cNvPr>
          <p:cNvSpPr/>
          <p:nvPr/>
        </p:nvSpPr>
        <p:spPr>
          <a:xfrm>
            <a:off x="607528" y="3851897"/>
            <a:ext cx="2221932" cy="798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is skewed to the right</a:t>
            </a:r>
          </a:p>
        </p:txBody>
      </p:sp>
    </p:spTree>
    <p:extLst>
      <p:ext uri="{BB962C8B-B14F-4D97-AF65-F5344CB8AC3E}">
        <p14:creationId xmlns:p14="http://schemas.microsoft.com/office/powerpoint/2010/main" val="324307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DC7591-A98C-4135-AF8E-76C3E2D5AE13}"/>
              </a:ext>
            </a:extLst>
          </p:cNvPr>
          <p:cNvSpPr>
            <a:spLocks noGrp="1"/>
          </p:cNvSpPr>
          <p:nvPr>
            <p:ph type="title"/>
          </p:nvPr>
        </p:nvSpPr>
        <p:spPr/>
        <p:txBody>
          <a:bodyPr/>
          <a:lstStyle/>
          <a:p>
            <a:r>
              <a:rPr lang="en-US" b="1" dirty="0"/>
              <a:t>No. of Titles Watched vs. Total Viewing Time</a:t>
            </a:r>
          </a:p>
        </p:txBody>
      </p:sp>
      <p:pic>
        <p:nvPicPr>
          <p:cNvPr id="5" name="Picture 4">
            <a:extLst>
              <a:ext uri="{FF2B5EF4-FFF2-40B4-BE49-F238E27FC236}">
                <a16:creationId xmlns:a16="http://schemas.microsoft.com/office/drawing/2014/main" xmlns="" id="{8E076038-CFA6-4F06-9862-8E3ACC6D9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711" y="1690688"/>
            <a:ext cx="8423667" cy="4579588"/>
          </a:xfrm>
          <a:prstGeom prst="rect">
            <a:avLst/>
          </a:prstGeom>
        </p:spPr>
      </p:pic>
    </p:spTree>
    <p:extLst>
      <p:ext uri="{BB962C8B-B14F-4D97-AF65-F5344CB8AC3E}">
        <p14:creationId xmlns:p14="http://schemas.microsoft.com/office/powerpoint/2010/main" val="155261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835906-E123-4BAE-9156-12E3EA66344E}"/>
              </a:ext>
            </a:extLst>
          </p:cNvPr>
          <p:cNvSpPr>
            <a:spLocks noGrp="1"/>
          </p:cNvSpPr>
          <p:nvPr>
            <p:ph type="title"/>
          </p:nvPr>
        </p:nvSpPr>
        <p:spPr>
          <a:xfrm>
            <a:off x="7324282" y="617630"/>
            <a:ext cx="3201140" cy="1348265"/>
          </a:xfrm>
        </p:spPr>
        <p:txBody>
          <a:bodyPr>
            <a:normAutofit/>
          </a:bodyPr>
          <a:lstStyle/>
          <a:p>
            <a:pPr algn="ctr"/>
            <a:r>
              <a:rPr lang="en-US" sz="2500" b="1" dirty="0"/>
              <a:t>No. of Morning Views vs. Total Viewing Time</a:t>
            </a:r>
          </a:p>
        </p:txBody>
      </p:sp>
      <p:pic>
        <p:nvPicPr>
          <p:cNvPr id="5" name="Picture 4">
            <a:extLst>
              <a:ext uri="{FF2B5EF4-FFF2-40B4-BE49-F238E27FC236}">
                <a16:creationId xmlns:a16="http://schemas.microsoft.com/office/drawing/2014/main" xmlns="" id="{BC5903F1-A08A-4D0D-A677-DDD145213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5895"/>
            <a:ext cx="5657704" cy="3529381"/>
          </a:xfrm>
          <a:prstGeom prst="rect">
            <a:avLst/>
          </a:prstGeom>
        </p:spPr>
      </p:pic>
      <p:pic>
        <p:nvPicPr>
          <p:cNvPr id="6" name="Picture 5">
            <a:extLst>
              <a:ext uri="{FF2B5EF4-FFF2-40B4-BE49-F238E27FC236}">
                <a16:creationId xmlns:a16="http://schemas.microsoft.com/office/drawing/2014/main" xmlns="" id="{43CE2C76-4121-4B9D-9EBB-22844A9103BC}"/>
              </a:ext>
            </a:extLst>
          </p:cNvPr>
          <p:cNvPicPr>
            <a:picLocks noChangeAspect="1"/>
          </p:cNvPicPr>
          <p:nvPr/>
        </p:nvPicPr>
        <p:blipFill>
          <a:blip r:embed="rId3"/>
          <a:stretch>
            <a:fillRect/>
          </a:stretch>
        </p:blipFill>
        <p:spPr>
          <a:xfrm>
            <a:off x="5429222" y="1863801"/>
            <a:ext cx="6762778" cy="3964387"/>
          </a:xfrm>
          <a:prstGeom prst="rect">
            <a:avLst/>
          </a:prstGeom>
        </p:spPr>
      </p:pic>
      <p:sp>
        <p:nvSpPr>
          <p:cNvPr id="8" name="Title 1">
            <a:extLst>
              <a:ext uri="{FF2B5EF4-FFF2-40B4-BE49-F238E27FC236}">
                <a16:creationId xmlns:a16="http://schemas.microsoft.com/office/drawing/2014/main" xmlns="" id="{38E657FC-C401-4F6E-99AE-6F262F46266C}"/>
              </a:ext>
            </a:extLst>
          </p:cNvPr>
          <p:cNvSpPr txBox="1">
            <a:spLocks/>
          </p:cNvSpPr>
          <p:nvPr/>
        </p:nvSpPr>
        <p:spPr>
          <a:xfrm>
            <a:off x="1228282" y="617629"/>
            <a:ext cx="3201140" cy="13482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t>No. of Morning Views</a:t>
            </a:r>
          </a:p>
        </p:txBody>
      </p:sp>
    </p:spTree>
    <p:extLst>
      <p:ext uri="{BB962C8B-B14F-4D97-AF65-F5344CB8AC3E}">
        <p14:creationId xmlns:p14="http://schemas.microsoft.com/office/powerpoint/2010/main" val="110143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E26B2D-C068-47CB-BC46-E6AFFDE21F47}"/>
              </a:ext>
            </a:extLst>
          </p:cNvPr>
          <p:cNvSpPr>
            <a:spLocks noGrp="1"/>
          </p:cNvSpPr>
          <p:nvPr>
            <p:ph type="title"/>
          </p:nvPr>
        </p:nvSpPr>
        <p:spPr/>
        <p:txBody>
          <a:bodyPr/>
          <a:lstStyle/>
          <a:p>
            <a:r>
              <a:rPr lang="en-US" b="1" dirty="0"/>
              <a:t>Random Forest for Feature Selection</a:t>
            </a:r>
          </a:p>
        </p:txBody>
      </p:sp>
      <p:pic>
        <p:nvPicPr>
          <p:cNvPr id="5" name="Picture 4">
            <a:extLst>
              <a:ext uri="{FF2B5EF4-FFF2-40B4-BE49-F238E27FC236}">
                <a16:creationId xmlns:a16="http://schemas.microsoft.com/office/drawing/2014/main" xmlns="" id="{8700AAB8-B405-4719-8301-E1F728A02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815" y="1983324"/>
            <a:ext cx="7714696" cy="4327757"/>
          </a:xfrm>
          <a:prstGeom prst="rect">
            <a:avLst/>
          </a:prstGeom>
        </p:spPr>
      </p:pic>
    </p:spTree>
    <p:extLst>
      <p:ext uri="{BB962C8B-B14F-4D97-AF65-F5344CB8AC3E}">
        <p14:creationId xmlns:p14="http://schemas.microsoft.com/office/powerpoint/2010/main" val="3712694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350</Words>
  <Application>Microsoft Office PowerPoint</Application>
  <PresentationFormat>Custom</PresentationFormat>
  <Paragraphs>147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Hotstar Segment Prediction</vt:lpstr>
      <vt:lpstr>Agenda</vt:lpstr>
      <vt:lpstr>Problem Statement</vt:lpstr>
      <vt:lpstr>Feature Engineering</vt:lpstr>
      <vt:lpstr>Total Viewing Time</vt:lpstr>
      <vt:lpstr>No. of Titles Watched</vt:lpstr>
      <vt:lpstr>No. of Titles Watched vs. Total Viewing Time</vt:lpstr>
      <vt:lpstr>No. of Morning Views vs. Total Viewing Time</vt:lpstr>
      <vt:lpstr>Random Forest for Feature Selection</vt:lpstr>
      <vt:lpstr>Model Results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 Chakrabarti</dc:creator>
  <cp:lastModifiedBy>VIDYA</cp:lastModifiedBy>
  <cp:revision>69</cp:revision>
  <dcterms:created xsi:type="dcterms:W3CDTF">2018-11-03T18:29:24Z</dcterms:created>
  <dcterms:modified xsi:type="dcterms:W3CDTF">2019-03-31T09:30:52Z</dcterms:modified>
</cp:coreProperties>
</file>