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  <p:sldId id="271" r:id="rId10"/>
    <p:sldId id="261" r:id="rId11"/>
    <p:sldId id="265" r:id="rId12"/>
    <p:sldId id="268" r:id="rId13"/>
    <p:sldId id="269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D39D8-15C2-41E6-8345-84140A333E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4E7817-AB62-4D3C-9275-08990CEB61CD}">
      <dgm:prSet phldrT="[Text]"/>
      <dgm:spPr/>
      <dgm:t>
        <a:bodyPr/>
        <a:lstStyle/>
        <a:p>
          <a:r>
            <a:rPr lang="en-IN" dirty="0"/>
            <a:t>Models</a:t>
          </a:r>
        </a:p>
      </dgm:t>
    </dgm:pt>
    <dgm:pt modelId="{3791D145-7844-46E0-ACF0-9CFDC2B05C21}" type="parTrans" cxnId="{3DF1A684-854B-4C37-9A84-849EAFA38544}">
      <dgm:prSet/>
      <dgm:spPr/>
      <dgm:t>
        <a:bodyPr/>
        <a:lstStyle/>
        <a:p>
          <a:endParaRPr lang="en-IN"/>
        </a:p>
      </dgm:t>
    </dgm:pt>
    <dgm:pt modelId="{6916D528-1BA6-4078-A385-D1F7AA86DC55}" type="sibTrans" cxnId="{3DF1A684-854B-4C37-9A84-849EAFA38544}">
      <dgm:prSet/>
      <dgm:spPr/>
      <dgm:t>
        <a:bodyPr/>
        <a:lstStyle/>
        <a:p>
          <a:endParaRPr lang="en-IN"/>
        </a:p>
      </dgm:t>
    </dgm:pt>
    <dgm:pt modelId="{F14D85C6-6EEF-4F18-B991-08E5930DCB81}">
      <dgm:prSet phldrT="[Text]"/>
      <dgm:spPr/>
      <dgm:t>
        <a:bodyPr/>
        <a:lstStyle/>
        <a:p>
          <a:r>
            <a:rPr lang="en-IN" dirty="0"/>
            <a:t>Random Forest</a:t>
          </a:r>
        </a:p>
      </dgm:t>
    </dgm:pt>
    <dgm:pt modelId="{D57322C8-9047-4C31-86A8-74955DA3A1B0}" type="parTrans" cxnId="{77A57510-6805-4EEE-A878-0E3D0BA66597}">
      <dgm:prSet/>
      <dgm:spPr/>
      <dgm:t>
        <a:bodyPr/>
        <a:lstStyle/>
        <a:p>
          <a:endParaRPr lang="en-IN"/>
        </a:p>
      </dgm:t>
    </dgm:pt>
    <dgm:pt modelId="{C0F5B2B3-FCFA-4BC4-BE07-AA41AF185D09}" type="sibTrans" cxnId="{77A57510-6805-4EEE-A878-0E3D0BA66597}">
      <dgm:prSet/>
      <dgm:spPr/>
      <dgm:t>
        <a:bodyPr/>
        <a:lstStyle/>
        <a:p>
          <a:endParaRPr lang="en-IN"/>
        </a:p>
      </dgm:t>
    </dgm:pt>
    <dgm:pt modelId="{91F139E2-B710-46CF-8799-A964E66F82AB}">
      <dgm:prSet phldrT="[Text]"/>
      <dgm:spPr/>
      <dgm:t>
        <a:bodyPr/>
        <a:lstStyle/>
        <a:p>
          <a:r>
            <a:rPr lang="en-IN" dirty="0"/>
            <a:t>XG Boost</a:t>
          </a:r>
        </a:p>
      </dgm:t>
    </dgm:pt>
    <dgm:pt modelId="{AEA027E1-DB69-41A0-83DA-088153917078}" type="parTrans" cxnId="{FE963D18-3F57-49BD-80C1-D575114128F7}">
      <dgm:prSet/>
      <dgm:spPr/>
      <dgm:t>
        <a:bodyPr/>
        <a:lstStyle/>
        <a:p>
          <a:endParaRPr lang="en-IN"/>
        </a:p>
      </dgm:t>
    </dgm:pt>
    <dgm:pt modelId="{EA0D4CAF-B019-4349-99ED-A9B2EF6D884B}" type="sibTrans" cxnId="{FE963D18-3F57-49BD-80C1-D575114128F7}">
      <dgm:prSet/>
      <dgm:spPr/>
      <dgm:t>
        <a:bodyPr/>
        <a:lstStyle/>
        <a:p>
          <a:endParaRPr lang="en-IN"/>
        </a:p>
      </dgm:t>
    </dgm:pt>
    <dgm:pt modelId="{9582B0D8-ECFF-4030-9120-019411DEECC0}">
      <dgm:prSet phldrT="[Text]"/>
      <dgm:spPr/>
      <dgm:t>
        <a:bodyPr/>
        <a:lstStyle/>
        <a:p>
          <a:r>
            <a:rPr lang="en-IN" dirty="0"/>
            <a:t>Stochastic Gradient Descent</a:t>
          </a:r>
        </a:p>
      </dgm:t>
    </dgm:pt>
    <dgm:pt modelId="{88CCECF1-D6A5-4C35-BF1C-60E43D24E439}" type="parTrans" cxnId="{06500A28-13EA-4F7E-9959-E5EDB68D85E7}">
      <dgm:prSet/>
      <dgm:spPr/>
      <dgm:t>
        <a:bodyPr/>
        <a:lstStyle/>
        <a:p>
          <a:endParaRPr lang="en-IN"/>
        </a:p>
      </dgm:t>
    </dgm:pt>
    <dgm:pt modelId="{18CDCF55-9903-454C-A8A6-5EBBA561A68D}" type="sibTrans" cxnId="{06500A28-13EA-4F7E-9959-E5EDB68D85E7}">
      <dgm:prSet/>
      <dgm:spPr/>
      <dgm:t>
        <a:bodyPr/>
        <a:lstStyle/>
        <a:p>
          <a:endParaRPr lang="en-IN"/>
        </a:p>
      </dgm:t>
    </dgm:pt>
    <dgm:pt modelId="{E1AF3AEA-0D43-40E5-86B8-7FC8DC1790EA}" type="pres">
      <dgm:prSet presAssocID="{45BD39D8-15C2-41E6-8345-84140A333E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79A5E9-D61D-4BDE-9C00-D05B2A982E23}" type="pres">
      <dgm:prSet presAssocID="{BC4E7817-AB62-4D3C-9275-08990CEB61CD}" presName="root1" presStyleCnt="0"/>
      <dgm:spPr/>
    </dgm:pt>
    <dgm:pt modelId="{8F80749C-5A1A-45ED-A4A3-2B2585555F4F}" type="pres">
      <dgm:prSet presAssocID="{BC4E7817-AB62-4D3C-9275-08990CEB61C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978E2B-9CB2-45EF-A074-AAEAE20F994F}" type="pres">
      <dgm:prSet presAssocID="{BC4E7817-AB62-4D3C-9275-08990CEB61CD}" presName="level2hierChild" presStyleCnt="0"/>
      <dgm:spPr/>
    </dgm:pt>
    <dgm:pt modelId="{FA211F34-A766-4AAC-9B69-3C019A50D4BD}" type="pres">
      <dgm:prSet presAssocID="{D57322C8-9047-4C31-86A8-74955DA3A1B0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9AAE24E-A677-4A28-BAC1-2FF4B7EA4E73}" type="pres">
      <dgm:prSet presAssocID="{D57322C8-9047-4C31-86A8-74955DA3A1B0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127CC18-0B37-41C2-BC27-B31C48046184}" type="pres">
      <dgm:prSet presAssocID="{F14D85C6-6EEF-4F18-B991-08E5930DCB81}" presName="root2" presStyleCnt="0"/>
      <dgm:spPr/>
    </dgm:pt>
    <dgm:pt modelId="{B4A5E5DF-4EF5-4FEF-A21C-F38E8924015F}" type="pres">
      <dgm:prSet presAssocID="{F14D85C6-6EEF-4F18-B991-08E5930DCB8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4EF40-0D6D-491F-BB9A-6760BBD9770C}" type="pres">
      <dgm:prSet presAssocID="{F14D85C6-6EEF-4F18-B991-08E5930DCB81}" presName="level3hierChild" presStyleCnt="0"/>
      <dgm:spPr/>
    </dgm:pt>
    <dgm:pt modelId="{AF423E2E-E31B-4409-81CD-D14B54086318}" type="pres">
      <dgm:prSet presAssocID="{AEA027E1-DB69-41A0-83DA-088153917078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18BF738-ED0E-4788-9FAA-385717D9C03C}" type="pres">
      <dgm:prSet presAssocID="{AEA027E1-DB69-41A0-83DA-08815391707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672B694-04DB-484D-9CC0-64DCCF09A768}" type="pres">
      <dgm:prSet presAssocID="{91F139E2-B710-46CF-8799-A964E66F82AB}" presName="root2" presStyleCnt="0"/>
      <dgm:spPr/>
    </dgm:pt>
    <dgm:pt modelId="{21555378-E336-4C69-9287-2993FFB71F3D}" type="pres">
      <dgm:prSet presAssocID="{91F139E2-B710-46CF-8799-A964E66F82A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C8D9B-A880-46D8-BAEA-27E9E1665B83}" type="pres">
      <dgm:prSet presAssocID="{91F139E2-B710-46CF-8799-A964E66F82AB}" presName="level3hierChild" presStyleCnt="0"/>
      <dgm:spPr/>
    </dgm:pt>
    <dgm:pt modelId="{E3176788-BD2F-4F45-AAA8-2B78A424689D}" type="pres">
      <dgm:prSet presAssocID="{88CCECF1-D6A5-4C35-BF1C-60E43D24E43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D00674-B197-4A36-86B7-1F377CFACDAC}" type="pres">
      <dgm:prSet presAssocID="{88CCECF1-D6A5-4C35-BF1C-60E43D24E43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B237D55-872D-48DA-99D2-4C781265C930}" type="pres">
      <dgm:prSet presAssocID="{9582B0D8-ECFF-4030-9120-019411DEECC0}" presName="root2" presStyleCnt="0"/>
      <dgm:spPr/>
    </dgm:pt>
    <dgm:pt modelId="{EB09B1BA-275B-4743-BC79-1E0D0EDD089D}" type="pres">
      <dgm:prSet presAssocID="{9582B0D8-ECFF-4030-9120-019411DEECC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680E0-9C6B-4B63-99B6-09B3AD4382FF}" type="pres">
      <dgm:prSet presAssocID="{9582B0D8-ECFF-4030-9120-019411DEECC0}" presName="level3hierChild" presStyleCnt="0"/>
      <dgm:spPr/>
    </dgm:pt>
  </dgm:ptLst>
  <dgm:cxnLst>
    <dgm:cxn modelId="{41E002BF-A7F4-435B-B429-1DFE96E93D21}" type="presOf" srcId="{F14D85C6-6EEF-4F18-B991-08E5930DCB81}" destId="{B4A5E5DF-4EF5-4FEF-A21C-F38E8924015F}" srcOrd="0" destOrd="0" presId="urn:microsoft.com/office/officeart/2005/8/layout/hierarchy2"/>
    <dgm:cxn modelId="{D2F065F0-2471-4CC9-A50D-CBA282751199}" type="presOf" srcId="{88CCECF1-D6A5-4C35-BF1C-60E43D24E439}" destId="{77D00674-B197-4A36-86B7-1F377CFACDAC}" srcOrd="1" destOrd="0" presId="urn:microsoft.com/office/officeart/2005/8/layout/hierarchy2"/>
    <dgm:cxn modelId="{77A57510-6805-4EEE-A878-0E3D0BA66597}" srcId="{BC4E7817-AB62-4D3C-9275-08990CEB61CD}" destId="{F14D85C6-6EEF-4F18-B991-08E5930DCB81}" srcOrd="0" destOrd="0" parTransId="{D57322C8-9047-4C31-86A8-74955DA3A1B0}" sibTransId="{C0F5B2B3-FCFA-4BC4-BE07-AA41AF185D09}"/>
    <dgm:cxn modelId="{4EE2007B-ABE7-4522-B6B8-22DB67C5B01C}" type="presOf" srcId="{BC4E7817-AB62-4D3C-9275-08990CEB61CD}" destId="{8F80749C-5A1A-45ED-A4A3-2B2585555F4F}" srcOrd="0" destOrd="0" presId="urn:microsoft.com/office/officeart/2005/8/layout/hierarchy2"/>
    <dgm:cxn modelId="{3DF1A684-854B-4C37-9A84-849EAFA38544}" srcId="{45BD39D8-15C2-41E6-8345-84140A333E08}" destId="{BC4E7817-AB62-4D3C-9275-08990CEB61CD}" srcOrd="0" destOrd="0" parTransId="{3791D145-7844-46E0-ACF0-9CFDC2B05C21}" sibTransId="{6916D528-1BA6-4078-A385-D1F7AA86DC55}"/>
    <dgm:cxn modelId="{FE963D18-3F57-49BD-80C1-D575114128F7}" srcId="{BC4E7817-AB62-4D3C-9275-08990CEB61CD}" destId="{91F139E2-B710-46CF-8799-A964E66F82AB}" srcOrd="1" destOrd="0" parTransId="{AEA027E1-DB69-41A0-83DA-088153917078}" sibTransId="{EA0D4CAF-B019-4349-99ED-A9B2EF6D884B}"/>
    <dgm:cxn modelId="{F955032D-C61D-413F-9E93-070F0AE7F93E}" type="presOf" srcId="{D57322C8-9047-4C31-86A8-74955DA3A1B0}" destId="{59AAE24E-A677-4A28-BAC1-2FF4B7EA4E73}" srcOrd="1" destOrd="0" presId="urn:microsoft.com/office/officeart/2005/8/layout/hierarchy2"/>
    <dgm:cxn modelId="{5C68A7F5-6266-43B7-A5B4-DDB9D8A3C296}" type="presOf" srcId="{AEA027E1-DB69-41A0-83DA-088153917078}" destId="{AF423E2E-E31B-4409-81CD-D14B54086318}" srcOrd="0" destOrd="0" presId="urn:microsoft.com/office/officeart/2005/8/layout/hierarchy2"/>
    <dgm:cxn modelId="{1D9C8D28-614F-4089-8AD5-5B6080EC1521}" type="presOf" srcId="{88CCECF1-D6A5-4C35-BF1C-60E43D24E439}" destId="{E3176788-BD2F-4F45-AAA8-2B78A424689D}" srcOrd="0" destOrd="0" presId="urn:microsoft.com/office/officeart/2005/8/layout/hierarchy2"/>
    <dgm:cxn modelId="{A578CA97-FE75-45FA-B7BD-F266B288F82C}" type="presOf" srcId="{91F139E2-B710-46CF-8799-A964E66F82AB}" destId="{21555378-E336-4C69-9287-2993FFB71F3D}" srcOrd="0" destOrd="0" presId="urn:microsoft.com/office/officeart/2005/8/layout/hierarchy2"/>
    <dgm:cxn modelId="{B9679769-0F4F-47F3-BA45-21E8293A5E09}" type="presOf" srcId="{45BD39D8-15C2-41E6-8345-84140A333E08}" destId="{E1AF3AEA-0D43-40E5-86B8-7FC8DC1790EA}" srcOrd="0" destOrd="0" presId="urn:microsoft.com/office/officeart/2005/8/layout/hierarchy2"/>
    <dgm:cxn modelId="{5DD3FDDA-7A70-4E99-A915-259F6C77B766}" type="presOf" srcId="{AEA027E1-DB69-41A0-83DA-088153917078}" destId="{218BF738-ED0E-4788-9FAA-385717D9C03C}" srcOrd="1" destOrd="0" presId="urn:microsoft.com/office/officeart/2005/8/layout/hierarchy2"/>
    <dgm:cxn modelId="{20995614-6B16-4D67-B93E-B0F89089004B}" type="presOf" srcId="{9582B0D8-ECFF-4030-9120-019411DEECC0}" destId="{EB09B1BA-275B-4743-BC79-1E0D0EDD089D}" srcOrd="0" destOrd="0" presId="urn:microsoft.com/office/officeart/2005/8/layout/hierarchy2"/>
    <dgm:cxn modelId="{06500A28-13EA-4F7E-9959-E5EDB68D85E7}" srcId="{BC4E7817-AB62-4D3C-9275-08990CEB61CD}" destId="{9582B0D8-ECFF-4030-9120-019411DEECC0}" srcOrd="2" destOrd="0" parTransId="{88CCECF1-D6A5-4C35-BF1C-60E43D24E439}" sibTransId="{18CDCF55-9903-454C-A8A6-5EBBA561A68D}"/>
    <dgm:cxn modelId="{CBF2A8AD-B28D-4396-9BEE-A15891265E7E}" type="presOf" srcId="{D57322C8-9047-4C31-86A8-74955DA3A1B0}" destId="{FA211F34-A766-4AAC-9B69-3C019A50D4BD}" srcOrd="0" destOrd="0" presId="urn:microsoft.com/office/officeart/2005/8/layout/hierarchy2"/>
    <dgm:cxn modelId="{F75F57F3-3DB1-47C9-B93A-F7739CD27FE9}" type="presParOf" srcId="{E1AF3AEA-0D43-40E5-86B8-7FC8DC1790EA}" destId="{6D79A5E9-D61D-4BDE-9C00-D05B2A982E23}" srcOrd="0" destOrd="0" presId="urn:microsoft.com/office/officeart/2005/8/layout/hierarchy2"/>
    <dgm:cxn modelId="{293E5111-C64C-4E36-9B90-2D12E8FDBD01}" type="presParOf" srcId="{6D79A5E9-D61D-4BDE-9C00-D05B2A982E23}" destId="{8F80749C-5A1A-45ED-A4A3-2B2585555F4F}" srcOrd="0" destOrd="0" presId="urn:microsoft.com/office/officeart/2005/8/layout/hierarchy2"/>
    <dgm:cxn modelId="{BC448120-58C6-48DE-99FD-7502BC04101A}" type="presParOf" srcId="{6D79A5E9-D61D-4BDE-9C00-D05B2A982E23}" destId="{8C978E2B-9CB2-45EF-A074-AAEAE20F994F}" srcOrd="1" destOrd="0" presId="urn:microsoft.com/office/officeart/2005/8/layout/hierarchy2"/>
    <dgm:cxn modelId="{1972FF2C-A9B7-496E-9D68-F66823CCE993}" type="presParOf" srcId="{8C978E2B-9CB2-45EF-A074-AAEAE20F994F}" destId="{FA211F34-A766-4AAC-9B69-3C019A50D4BD}" srcOrd="0" destOrd="0" presId="urn:microsoft.com/office/officeart/2005/8/layout/hierarchy2"/>
    <dgm:cxn modelId="{AE9C418A-4043-4A7E-9D52-2E2C5F833EA5}" type="presParOf" srcId="{FA211F34-A766-4AAC-9B69-3C019A50D4BD}" destId="{59AAE24E-A677-4A28-BAC1-2FF4B7EA4E73}" srcOrd="0" destOrd="0" presId="urn:microsoft.com/office/officeart/2005/8/layout/hierarchy2"/>
    <dgm:cxn modelId="{67BED5CA-D559-4D26-A813-CB8E4ED0F28B}" type="presParOf" srcId="{8C978E2B-9CB2-45EF-A074-AAEAE20F994F}" destId="{F127CC18-0B37-41C2-BC27-B31C48046184}" srcOrd="1" destOrd="0" presId="urn:microsoft.com/office/officeart/2005/8/layout/hierarchy2"/>
    <dgm:cxn modelId="{4D1FCE94-C379-44F0-8F3F-6A737D2A727D}" type="presParOf" srcId="{F127CC18-0B37-41C2-BC27-B31C48046184}" destId="{B4A5E5DF-4EF5-4FEF-A21C-F38E8924015F}" srcOrd="0" destOrd="0" presId="urn:microsoft.com/office/officeart/2005/8/layout/hierarchy2"/>
    <dgm:cxn modelId="{E2221902-2E53-4B82-AA64-A23DA18353BE}" type="presParOf" srcId="{F127CC18-0B37-41C2-BC27-B31C48046184}" destId="{B184EF40-0D6D-491F-BB9A-6760BBD9770C}" srcOrd="1" destOrd="0" presId="urn:microsoft.com/office/officeart/2005/8/layout/hierarchy2"/>
    <dgm:cxn modelId="{99397EA0-8E7F-4612-B9A8-892B05CD1A50}" type="presParOf" srcId="{8C978E2B-9CB2-45EF-A074-AAEAE20F994F}" destId="{AF423E2E-E31B-4409-81CD-D14B54086318}" srcOrd="2" destOrd="0" presId="urn:microsoft.com/office/officeart/2005/8/layout/hierarchy2"/>
    <dgm:cxn modelId="{38F27075-864F-4FE2-B966-51575CBFDD23}" type="presParOf" srcId="{AF423E2E-E31B-4409-81CD-D14B54086318}" destId="{218BF738-ED0E-4788-9FAA-385717D9C03C}" srcOrd="0" destOrd="0" presId="urn:microsoft.com/office/officeart/2005/8/layout/hierarchy2"/>
    <dgm:cxn modelId="{5A3FF48B-B498-445B-A108-11E46B948956}" type="presParOf" srcId="{8C978E2B-9CB2-45EF-A074-AAEAE20F994F}" destId="{6672B694-04DB-484D-9CC0-64DCCF09A768}" srcOrd="3" destOrd="0" presId="urn:microsoft.com/office/officeart/2005/8/layout/hierarchy2"/>
    <dgm:cxn modelId="{24400D7D-BF1F-4232-9ADF-DC344BCEFEB4}" type="presParOf" srcId="{6672B694-04DB-484D-9CC0-64DCCF09A768}" destId="{21555378-E336-4C69-9287-2993FFB71F3D}" srcOrd="0" destOrd="0" presId="urn:microsoft.com/office/officeart/2005/8/layout/hierarchy2"/>
    <dgm:cxn modelId="{A9FCA17B-4BD9-4642-B486-C8497E917DD7}" type="presParOf" srcId="{6672B694-04DB-484D-9CC0-64DCCF09A768}" destId="{426C8D9B-A880-46D8-BAEA-27E9E1665B83}" srcOrd="1" destOrd="0" presId="urn:microsoft.com/office/officeart/2005/8/layout/hierarchy2"/>
    <dgm:cxn modelId="{EDED19CE-8F4F-4463-B702-AB69C6417B46}" type="presParOf" srcId="{8C978E2B-9CB2-45EF-A074-AAEAE20F994F}" destId="{E3176788-BD2F-4F45-AAA8-2B78A424689D}" srcOrd="4" destOrd="0" presId="urn:microsoft.com/office/officeart/2005/8/layout/hierarchy2"/>
    <dgm:cxn modelId="{DA362D6B-EBA6-40A9-AA33-EA9C567B7DC1}" type="presParOf" srcId="{E3176788-BD2F-4F45-AAA8-2B78A424689D}" destId="{77D00674-B197-4A36-86B7-1F377CFACDAC}" srcOrd="0" destOrd="0" presId="urn:microsoft.com/office/officeart/2005/8/layout/hierarchy2"/>
    <dgm:cxn modelId="{F6F20744-9BEC-4C73-9FDF-400AB8451022}" type="presParOf" srcId="{8C978E2B-9CB2-45EF-A074-AAEAE20F994F}" destId="{9B237D55-872D-48DA-99D2-4C781265C930}" srcOrd="5" destOrd="0" presId="urn:microsoft.com/office/officeart/2005/8/layout/hierarchy2"/>
    <dgm:cxn modelId="{ED558B4B-E964-4EAC-89B4-B45B228EF526}" type="presParOf" srcId="{9B237D55-872D-48DA-99D2-4C781265C930}" destId="{EB09B1BA-275B-4743-BC79-1E0D0EDD089D}" srcOrd="0" destOrd="0" presId="urn:microsoft.com/office/officeart/2005/8/layout/hierarchy2"/>
    <dgm:cxn modelId="{A95798F8-1D97-4866-9B4B-9DF2333F6093}" type="presParOf" srcId="{9B237D55-872D-48DA-99D2-4C781265C930}" destId="{151680E0-9C6B-4B63-99B6-09B3AD4382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749C-5A1A-45ED-A4A3-2B2585555F4F}">
      <dsp:nvSpPr>
        <dsp:cNvPr id="0" name=""/>
        <dsp:cNvSpPr/>
      </dsp:nvSpPr>
      <dsp:spPr>
        <a:xfrm>
          <a:off x="10" y="1544640"/>
          <a:ext cx="2524115" cy="1262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Models</a:t>
          </a:r>
        </a:p>
      </dsp:txBody>
      <dsp:txXfrm>
        <a:off x="36974" y="1581604"/>
        <a:ext cx="2450187" cy="1188129"/>
      </dsp:txXfrm>
    </dsp:sp>
    <dsp:sp modelId="{FA211F34-A766-4AAC-9B69-3C019A50D4BD}">
      <dsp:nvSpPr>
        <dsp:cNvPr id="0" name=""/>
        <dsp:cNvSpPr/>
      </dsp:nvSpPr>
      <dsp:spPr>
        <a:xfrm rot="18289469">
          <a:off x="2144946" y="1423882"/>
          <a:ext cx="1768007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768007" y="26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984749" y="1405785"/>
        <a:ext cx="88400" cy="88400"/>
      </dsp:txXfrm>
    </dsp:sp>
    <dsp:sp modelId="{B4A5E5DF-4EF5-4FEF-A21C-F38E8924015F}">
      <dsp:nvSpPr>
        <dsp:cNvPr id="0" name=""/>
        <dsp:cNvSpPr/>
      </dsp:nvSpPr>
      <dsp:spPr>
        <a:xfrm>
          <a:off x="3533773" y="93273"/>
          <a:ext cx="2524115" cy="1262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Random Forest</a:t>
          </a:r>
        </a:p>
      </dsp:txBody>
      <dsp:txXfrm>
        <a:off x="3570737" y="130237"/>
        <a:ext cx="2450187" cy="1188129"/>
      </dsp:txXfrm>
    </dsp:sp>
    <dsp:sp modelId="{AF423E2E-E31B-4409-81CD-D14B54086318}">
      <dsp:nvSpPr>
        <dsp:cNvPr id="0" name=""/>
        <dsp:cNvSpPr/>
      </dsp:nvSpPr>
      <dsp:spPr>
        <a:xfrm>
          <a:off x="2524126" y="2149565"/>
          <a:ext cx="100964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009646" y="26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03708" y="2150427"/>
        <a:ext cx="50482" cy="50482"/>
      </dsp:txXfrm>
    </dsp:sp>
    <dsp:sp modelId="{21555378-E336-4C69-9287-2993FFB71F3D}">
      <dsp:nvSpPr>
        <dsp:cNvPr id="0" name=""/>
        <dsp:cNvSpPr/>
      </dsp:nvSpPr>
      <dsp:spPr>
        <a:xfrm>
          <a:off x="3533773" y="1544640"/>
          <a:ext cx="2524115" cy="1262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XG Boost</a:t>
          </a:r>
        </a:p>
      </dsp:txBody>
      <dsp:txXfrm>
        <a:off x="3570737" y="1581604"/>
        <a:ext cx="2450187" cy="1188129"/>
      </dsp:txXfrm>
    </dsp:sp>
    <dsp:sp modelId="{E3176788-BD2F-4F45-AAA8-2B78A424689D}">
      <dsp:nvSpPr>
        <dsp:cNvPr id="0" name=""/>
        <dsp:cNvSpPr/>
      </dsp:nvSpPr>
      <dsp:spPr>
        <a:xfrm rot="3310531">
          <a:off x="2144946" y="2875248"/>
          <a:ext cx="1768007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768007" y="26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984749" y="2857152"/>
        <a:ext cx="88400" cy="88400"/>
      </dsp:txXfrm>
    </dsp:sp>
    <dsp:sp modelId="{EB09B1BA-275B-4743-BC79-1E0D0EDD089D}">
      <dsp:nvSpPr>
        <dsp:cNvPr id="0" name=""/>
        <dsp:cNvSpPr/>
      </dsp:nvSpPr>
      <dsp:spPr>
        <a:xfrm>
          <a:off x="3533773" y="2996006"/>
          <a:ext cx="2524115" cy="1262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Stochastic Gradient Descent</a:t>
          </a:r>
        </a:p>
      </dsp:txBody>
      <dsp:txXfrm>
        <a:off x="3570737" y="3032970"/>
        <a:ext cx="2450187" cy="1188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3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7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2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B9B539-B5CD-4076-B735-5F68E4D229DC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F7F429-B431-4FE6-9B57-0FD16449B55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1B36F-5014-45C5-A0A6-9A6F1FC1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141F10-32D6-45E3-856C-5B2980BE1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3082CC-0A85-447A-A190-2FE309DB7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524DAE-E51E-47B0-8559-1C90EA17E49E}"/>
              </a:ext>
            </a:extLst>
          </p:cNvPr>
          <p:cNvSpPr/>
          <p:nvPr/>
        </p:nvSpPr>
        <p:spPr>
          <a:xfrm>
            <a:off x="2879895" y="2722452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Quora Question pairs</a:t>
            </a:r>
          </a:p>
        </p:txBody>
      </p:sp>
    </p:spTree>
    <p:extLst>
      <p:ext uri="{BB962C8B-B14F-4D97-AF65-F5344CB8AC3E}">
        <p14:creationId xmlns:p14="http://schemas.microsoft.com/office/powerpoint/2010/main" val="297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0B2D1-2059-410E-8471-7D51B9BC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3F21262-3816-4462-AD3A-E6A689D1F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07393"/>
              </p:ext>
            </p:extLst>
          </p:nvPr>
        </p:nvGraphicFramePr>
        <p:xfrm>
          <a:off x="838200" y="1511300"/>
          <a:ext cx="60579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89A5AAA4-8537-49D1-9E5E-530EF2E1BBCB}"/>
              </a:ext>
            </a:extLst>
          </p:cNvPr>
          <p:cNvSpPr/>
          <p:nvPr/>
        </p:nvSpPr>
        <p:spPr>
          <a:xfrm>
            <a:off x="6572250" y="2085975"/>
            <a:ext cx="1295400" cy="3381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FE9C04-C9A7-4E10-96BF-3F9CBE90FF3A}"/>
              </a:ext>
            </a:extLst>
          </p:cNvPr>
          <p:cNvSpPr/>
          <p:nvPr/>
        </p:nvSpPr>
        <p:spPr>
          <a:xfrm>
            <a:off x="7867650" y="1781969"/>
            <a:ext cx="2771775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 Metrics:</a:t>
            </a:r>
          </a:p>
          <a:p>
            <a:pPr algn="ctr"/>
            <a:r>
              <a:rPr lang="en-IN" dirty="0"/>
              <a:t>ROC Curve</a:t>
            </a:r>
          </a:p>
          <a:p>
            <a:pPr algn="ctr"/>
            <a:r>
              <a:rPr lang="en-IN" dirty="0"/>
              <a:t>Confusion Matrix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Accuracy Score</a:t>
            </a:r>
          </a:p>
          <a:p>
            <a:pPr algn="ctr"/>
            <a:r>
              <a:rPr lang="en-IN" dirty="0"/>
              <a:t>Random Forest-80%</a:t>
            </a:r>
          </a:p>
          <a:p>
            <a:pPr algn="ctr"/>
            <a:r>
              <a:rPr lang="en-IN" dirty="0"/>
              <a:t>XG Boost-66%</a:t>
            </a:r>
          </a:p>
          <a:p>
            <a:pPr algn="ctr"/>
            <a:r>
              <a:rPr lang="en-IN" dirty="0"/>
              <a:t>SGD-72%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12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040E3-A81F-48B5-944D-20C60AD1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Curve-Random Forest &amp; SGD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9230B4B-9090-4F90-A663-00F9C1269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909662"/>
            <a:ext cx="5129847" cy="3595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B32370-0F65-4ABE-BF6C-743597A9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86" y="2028825"/>
            <a:ext cx="4521840" cy="31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72823-E996-42F2-BC32-A8AC32DF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report-XG Boost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33BCA4C-FAE5-48F5-B342-E4DF79EA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75" y="2471738"/>
            <a:ext cx="68675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57BCA-B73A-4C90-AE66-03FC3ECE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report-Random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55DC18A-0CA5-4D99-9039-D5585E5B5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81" y="2118153"/>
            <a:ext cx="8504237" cy="32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3A3F-46A5-4053-BB21-9EFC5C36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report-SGD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3B0B6EE-7281-44EC-B8F8-B6313487D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276475"/>
            <a:ext cx="8709025" cy="3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6AB4F-0013-4A82-A0BF-759C774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92B0E-9DA9-445A-BAD1-7146037D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models decision are based on TF-IDF or they are just matching words with consideration of lemmatization and stemming.</a:t>
            </a:r>
          </a:p>
          <a:p>
            <a:r>
              <a:rPr lang="en-IN" dirty="0"/>
              <a:t>No sentimental analysis has been considered(Deep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13913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82887-0697-478B-953D-21F9E3C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0" y="276621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03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29F93-E8B2-45EF-91D4-49C79AA3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9C4B6-8991-4F62-B289-3F7A95C7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may ask similar questions </a:t>
            </a:r>
          </a:p>
          <a:p>
            <a:pPr marL="0" indent="0">
              <a:buNone/>
            </a:pPr>
            <a:r>
              <a:rPr lang="en-US" dirty="0"/>
              <a:t>• Important interest to detect duplicated questions 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b="1" dirty="0"/>
              <a:t>Prediction problem : from a question pair, predict whether questions are the same or not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CDFED8-1C82-4CBA-B239-31460C4D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063" y="5476875"/>
            <a:ext cx="3792067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E103C-D0B7-4220-BAEA-C9953664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8" y="79375"/>
            <a:ext cx="10515600" cy="1325563"/>
          </a:xfrm>
        </p:spPr>
        <p:txBody>
          <a:bodyPr/>
          <a:lstStyle/>
          <a:p>
            <a:r>
              <a:rPr lang="en-IN" dirty="0"/>
              <a:t>Data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0E31C6-E15E-447F-A5CD-BFEFFB31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4" y="1395413"/>
            <a:ext cx="10515599" cy="2240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D0DF31-C478-47F8-A1D0-62D166AC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8" y="3951947"/>
            <a:ext cx="10366532" cy="19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B110B-0A6E-4B21-AD91-336321D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C6D5BE-7C7A-4363-93A0-84252CBF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 cleaning</a:t>
            </a:r>
            <a:r>
              <a:rPr lang="en-US" dirty="0"/>
              <a:t>: Tokenization, convert all tokens to lower case, remove punctuations, special tokens, etc.</a:t>
            </a:r>
          </a:p>
          <a:p>
            <a:r>
              <a:rPr lang="en-US" b="1" dirty="0"/>
              <a:t>Text normalization</a:t>
            </a:r>
            <a:r>
              <a:rPr lang="en-US" dirty="0"/>
              <a:t>: Restore abbreviations (e.g. "What's" to "What is", "We're" to "We are", etc.) using regular expression, replace number-like string with "number" and replace currency symbols with "USD" abbreviation.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1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220A9-A869-4B93-89BC-8A4F0E12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471613"/>
            <a:ext cx="2219325" cy="566737"/>
          </a:xfrm>
        </p:spPr>
        <p:txBody>
          <a:bodyPr>
            <a:normAutofit/>
          </a:bodyPr>
          <a:lstStyle/>
          <a:p>
            <a:r>
              <a:rPr lang="en-IN" sz="2000" dirty="0"/>
              <a:t>Summary Statistics: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37C510-AD4E-4102-B11D-3C431CA9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236" y="2220016"/>
            <a:ext cx="9533527" cy="30520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97F4220C-6CF7-4DE9-AC2D-DF2B6E2AB4A8}"/>
              </a:ext>
            </a:extLst>
          </p:cNvPr>
          <p:cNvSpPr txBox="1">
            <a:spLocks/>
          </p:cNvSpPr>
          <p:nvPr/>
        </p:nvSpPr>
        <p:spPr>
          <a:xfrm>
            <a:off x="962025" y="222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0595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A5D4-B063-4EB6-A46F-80BCD722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813"/>
            <a:ext cx="10515600" cy="1325563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58BB4E9-CE3E-4B34-8CCB-AAD0927F8D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" y="824377"/>
            <a:ext cx="4143237" cy="31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59BA42-C405-47FC-9A5A-8050DF47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42" y="1853873"/>
            <a:ext cx="4143237" cy="1463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4F6934-9446-4A92-BC42-215A96C4DD42}"/>
              </a:ext>
            </a:extLst>
          </p:cNvPr>
          <p:cNvSpPr txBox="1"/>
          <p:nvPr/>
        </p:nvSpPr>
        <p:spPr>
          <a:xfrm>
            <a:off x="5556149" y="3317182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63% of the questions are not duplicate.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EAD92CE-9E25-4FBC-A9FB-3E3F6E06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9" y="3794940"/>
            <a:ext cx="4318293" cy="260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D7DC18-FBDF-4EBC-896E-4BDBC7276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542" y="4286656"/>
            <a:ext cx="4318292" cy="1621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F426BD-B789-49A0-BBC9-E78BC88A2DCE}"/>
              </a:ext>
            </a:extLst>
          </p:cNvPr>
          <p:cNvSpPr txBox="1"/>
          <p:nvPr/>
        </p:nvSpPr>
        <p:spPr>
          <a:xfrm>
            <a:off x="5556149" y="5908130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questions are unique.</a:t>
            </a:r>
          </a:p>
        </p:txBody>
      </p:sp>
    </p:spTree>
    <p:extLst>
      <p:ext uri="{BB962C8B-B14F-4D97-AF65-F5344CB8AC3E}">
        <p14:creationId xmlns:p14="http://schemas.microsoft.com/office/powerpoint/2010/main" val="38871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9F980-70FD-4EF8-AE98-98C155FE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415" y="98901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IN" dirty="0"/>
              <a:t>Frequency of repetition of questions(freq q1 vs freq q2)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5446761-4E8D-449A-933B-49C57F0C9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35" y="1770063"/>
            <a:ext cx="6218239" cy="4192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4CFB46-6A1A-4F01-B954-37CD409F5376}"/>
              </a:ext>
            </a:extLst>
          </p:cNvPr>
          <p:cNvSpPr txBox="1"/>
          <p:nvPr/>
        </p:nvSpPr>
        <p:spPr>
          <a:xfrm>
            <a:off x="1552574" y="5652029"/>
            <a:ext cx="1001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If the frequency of qid1 and qid2 &gt; 15 (approx.) , then its a high chance that the questions are duplicates.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91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F1FDB-8BBE-49A4-A217-6CCD9632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260"/>
            <a:ext cx="10515600" cy="920751"/>
          </a:xfrm>
        </p:spPr>
        <p:txBody>
          <a:bodyPr>
            <a:normAutofit fontScale="90000"/>
          </a:bodyPr>
          <a:lstStyle/>
          <a:p>
            <a:r>
              <a:rPr lang="en-IN" dirty="0"/>
              <a:t>Log Histogram of question appearance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8EFAB6E-5674-4BC3-81E1-5DD4967B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417637"/>
            <a:ext cx="8328024" cy="4221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5BDF9F-2321-4090-A04E-A88BA0401BDE}"/>
              </a:ext>
            </a:extLst>
          </p:cNvPr>
          <p:cNvSpPr txBox="1"/>
          <p:nvPr/>
        </p:nvSpPr>
        <p:spPr>
          <a:xfrm>
            <a:off x="2152651" y="5720834"/>
            <a:ext cx="84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minimum no of times question has appeared is one and maximum number is 158.</a:t>
            </a:r>
          </a:p>
        </p:txBody>
      </p:sp>
    </p:spTree>
    <p:extLst>
      <p:ext uri="{BB962C8B-B14F-4D97-AF65-F5344CB8AC3E}">
        <p14:creationId xmlns:p14="http://schemas.microsoft.com/office/powerpoint/2010/main" val="193349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9F508-1DDA-47C6-A1CD-DC18450D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630" y="543877"/>
            <a:ext cx="10058400" cy="918210"/>
          </a:xfrm>
        </p:spPr>
        <p:txBody>
          <a:bodyPr/>
          <a:lstStyle/>
          <a:p>
            <a:r>
              <a:rPr lang="en-IN" dirty="0"/>
              <a:t>Derived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DBE2756-E352-45FB-8208-C529DC833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6" y="1757362"/>
            <a:ext cx="2768860" cy="393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8090E1-DFE7-4CAC-9AF2-2521779B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96" y="1776412"/>
            <a:ext cx="6776834" cy="40243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69D9D4-1999-45A2-8614-0AA1383EA0DA}"/>
              </a:ext>
            </a:extLst>
          </p:cNvPr>
          <p:cNvSpPr/>
          <p:nvPr/>
        </p:nvSpPr>
        <p:spPr>
          <a:xfrm>
            <a:off x="10610850" y="5505450"/>
            <a:ext cx="678180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259</Words>
  <Application>Microsoft Office PowerPoint</Application>
  <PresentationFormat>Custom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PowerPoint Presentation</vt:lpstr>
      <vt:lpstr>Problem Statement</vt:lpstr>
      <vt:lpstr>Data Overview</vt:lpstr>
      <vt:lpstr>Text Pre-processing</vt:lpstr>
      <vt:lpstr>Summary Statistics:</vt:lpstr>
      <vt:lpstr>Exploratory Data Analysis</vt:lpstr>
      <vt:lpstr>Frequency of repetition of questions(freq q1 vs freq q2)</vt:lpstr>
      <vt:lpstr>Log Histogram of question appearance counts</vt:lpstr>
      <vt:lpstr>Derived Features</vt:lpstr>
      <vt:lpstr>Modelling</vt:lpstr>
      <vt:lpstr>ROC Curve-Random Forest &amp; SGD</vt:lpstr>
      <vt:lpstr>Classification report-XG Boost</vt:lpstr>
      <vt:lpstr>Classification report-Random Forest</vt:lpstr>
      <vt:lpstr>Classification report-SGD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Adiba Kazi</dc:creator>
  <cp:lastModifiedBy>VIDYA</cp:lastModifiedBy>
  <cp:revision>34</cp:revision>
  <dcterms:created xsi:type="dcterms:W3CDTF">2018-12-08T11:17:04Z</dcterms:created>
  <dcterms:modified xsi:type="dcterms:W3CDTF">2019-03-31T09:32:18Z</dcterms:modified>
</cp:coreProperties>
</file>