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60" r:id="rId5"/>
    <p:sldId id="261" r:id="rId6"/>
    <p:sldId id="262" r:id="rId7"/>
    <p:sldId id="263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4CC2FA-79E8-48C4-892B-E1C520F52A7F}">
          <p14:sldIdLst>
            <p14:sldId id="264"/>
            <p14:sldId id="256"/>
            <p14:sldId id="257"/>
            <p14:sldId id="260"/>
            <p14:sldId id="261"/>
            <p14:sldId id="262"/>
            <p14:sldId id="263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300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EE834-E797-4231-B415-72432302E06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EAB81-F30E-44EB-ACEB-108BB759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1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EAB81-F30E-44EB-ACEB-108BB7596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EAB81-F30E-44EB-ACEB-108BB7596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An assigned value to a variable makes sense and becomes usable only when the variable lies within the scope of the part of the program that executes or accesses that variable.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EAB81-F30E-44EB-ACEB-108BB7596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4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EAB81-F30E-44EB-ACEB-108BB75964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7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EAB81-F30E-44EB-ACEB-108BB7596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50BA-FC6B-4C15-8701-300AD4489037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FA57-EB98-444E-BF4B-1620F42F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50BA-FC6B-4C15-8701-300AD4489037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FA57-EB98-444E-BF4B-1620F42F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50BA-FC6B-4C15-8701-300AD4489037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FA57-EB98-444E-BF4B-1620F42F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50BA-FC6B-4C15-8701-300AD4489037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FA57-EB98-444E-BF4B-1620F42F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5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50BA-FC6B-4C15-8701-300AD4489037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FA57-EB98-444E-BF4B-1620F42F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0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50BA-FC6B-4C15-8701-300AD4489037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FA57-EB98-444E-BF4B-1620F42F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0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50BA-FC6B-4C15-8701-300AD4489037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FA57-EB98-444E-BF4B-1620F42F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1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50BA-FC6B-4C15-8701-300AD4489037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FA57-EB98-444E-BF4B-1620F42F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5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50BA-FC6B-4C15-8701-300AD4489037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FA57-EB98-444E-BF4B-1620F42F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3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50BA-FC6B-4C15-8701-300AD4489037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FA57-EB98-444E-BF4B-1620F42F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7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50BA-FC6B-4C15-8701-300AD4489037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FA57-EB98-444E-BF4B-1620F42F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8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50BA-FC6B-4C15-8701-300AD4489037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BFA57-EB98-444E-BF4B-1620F42F8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8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Variables ?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How to do we declare variables</a:t>
            </a:r>
          </a:p>
          <a:p>
            <a:r>
              <a:rPr lang="en-US" dirty="0" smtClean="0"/>
              <a:t>Scope of variables</a:t>
            </a:r>
          </a:p>
          <a:p>
            <a:r>
              <a:rPr lang="en-US" dirty="0" smtClean="0"/>
              <a:t>Its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182880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Java variable is a piece of memory that can contain a data value.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25907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Variables </a:t>
            </a:r>
            <a:r>
              <a:rPr lang="en-US" dirty="0"/>
              <a:t>are name given to store </a:t>
            </a:r>
            <a:r>
              <a:rPr lang="en-US" dirty="0" smtClean="0"/>
              <a:t>value </a:t>
            </a:r>
            <a:r>
              <a:rPr lang="en-US" dirty="0"/>
              <a:t>in the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7300" y="34259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Its like Storing  information which a java program needs to do a action with it.</a:t>
            </a:r>
          </a:p>
        </p:txBody>
      </p:sp>
    </p:spTree>
    <p:extLst>
      <p:ext uri="{BB962C8B-B14F-4D97-AF65-F5344CB8AC3E}">
        <p14:creationId xmlns:p14="http://schemas.microsoft.com/office/powerpoint/2010/main" val="21755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Declaration of Variables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Syntax : </a:t>
            </a:r>
            <a:r>
              <a:rPr lang="en-US" sz="1800" dirty="0" err="1" smtClean="0"/>
              <a:t>datatype</a:t>
            </a:r>
            <a:r>
              <a:rPr lang="en-US" sz="1800" dirty="0" smtClean="0"/>
              <a:t> </a:t>
            </a:r>
            <a:r>
              <a:rPr lang="en-US" sz="1800" dirty="0" err="1" smtClean="0"/>
              <a:t>VarName</a:t>
            </a:r>
            <a:r>
              <a:rPr lang="en-US" sz="1800" dirty="0" smtClean="0"/>
              <a:t>= value;</a:t>
            </a:r>
          </a:p>
          <a:p>
            <a:pPr marL="0" indent="0">
              <a:buNone/>
            </a:pPr>
            <a:r>
              <a:rPr lang="en-US" sz="1800" dirty="0" err="1"/>
              <a:t>d</a:t>
            </a:r>
            <a:r>
              <a:rPr lang="en-US" sz="1800" dirty="0" err="1" smtClean="0"/>
              <a:t>atatype</a:t>
            </a:r>
            <a:r>
              <a:rPr lang="en-US" sz="1800" dirty="0" smtClean="0"/>
              <a:t> –shows type of variable ( integer, float, string)</a:t>
            </a:r>
          </a:p>
          <a:p>
            <a:pPr marL="0" indent="0">
              <a:buNone/>
            </a:pPr>
            <a:r>
              <a:rPr lang="en-US" sz="1800" dirty="0" err="1"/>
              <a:t>v</a:t>
            </a:r>
            <a:r>
              <a:rPr lang="en-US" sz="1800" dirty="0" err="1" smtClean="0"/>
              <a:t>arName</a:t>
            </a:r>
            <a:r>
              <a:rPr lang="en-US" sz="1800" dirty="0" smtClean="0"/>
              <a:t>- name given to the  variable.</a:t>
            </a:r>
          </a:p>
          <a:p>
            <a:pPr marL="0" indent="0">
              <a:buNone/>
            </a:pPr>
            <a:r>
              <a:rPr lang="en-US" sz="1800" dirty="0" smtClean="0"/>
              <a:t>-</a:t>
            </a:r>
            <a:r>
              <a:rPr lang="en-US" sz="1800" dirty="0" err="1" smtClean="0"/>
              <a:t>caseSensitive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</a:t>
            </a:r>
            <a:r>
              <a:rPr lang="en-US" sz="1800" dirty="0" smtClean="0"/>
              <a:t>first letter to be small letter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-recommended </a:t>
            </a:r>
            <a:r>
              <a:rPr lang="en-US" sz="1800" dirty="0"/>
              <a:t>to use </a:t>
            </a:r>
            <a:r>
              <a:rPr lang="en-US" sz="1800" dirty="0" err="1"/>
              <a:t>camelCase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v</a:t>
            </a:r>
            <a:r>
              <a:rPr lang="en-US" sz="1800" dirty="0" smtClean="0"/>
              <a:t>alue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value=5;</a:t>
            </a:r>
          </a:p>
          <a:p>
            <a:pPr marL="0" indent="0">
              <a:buNone/>
            </a:pPr>
            <a:r>
              <a:rPr lang="en-US" sz="1800" dirty="0" smtClean="0"/>
              <a:t>String name=“Sanjay”;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6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of a variable defines how a specific variable is accessible within the program or across </a:t>
            </a:r>
            <a:r>
              <a:rPr lang="en-US" dirty="0" smtClean="0"/>
              <a:t>classes or the application.</a:t>
            </a:r>
          </a:p>
          <a:p>
            <a:r>
              <a:rPr lang="en-US" dirty="0" smtClean="0"/>
              <a:t> </a:t>
            </a:r>
            <a:r>
              <a:rPr lang="en-US" dirty="0" smtClean="0"/>
              <a:t>On the basis of this we have three types of variables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Local Variables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Instance Variables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Static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9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Local Variables and its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Variables which are declared Inside </a:t>
            </a:r>
            <a:r>
              <a:rPr lang="en-US" dirty="0" smtClean="0"/>
              <a:t>methods</a:t>
            </a:r>
            <a:endParaRPr lang="en-US" dirty="0"/>
          </a:p>
          <a:p>
            <a:r>
              <a:rPr lang="en-US" dirty="0"/>
              <a:t>Variables declared Inside method </a:t>
            </a:r>
            <a:r>
              <a:rPr lang="en-US" dirty="0" smtClean="0"/>
              <a:t>are </a:t>
            </a:r>
            <a:r>
              <a:rPr lang="en-US" dirty="0"/>
              <a:t>limited for that method or constructor only. </a:t>
            </a:r>
            <a:endParaRPr lang="en-US" dirty="0" smtClean="0"/>
          </a:p>
          <a:p>
            <a:r>
              <a:rPr lang="en-US" dirty="0" smtClean="0"/>
              <a:t>You can not use access modifiers with local variables because they are limited to that method.</a:t>
            </a:r>
          </a:p>
          <a:p>
            <a:r>
              <a:rPr lang="en-US" dirty="0" smtClean="0"/>
              <a:t>Need </a:t>
            </a:r>
            <a:r>
              <a:rPr lang="en-US" dirty="0"/>
              <a:t>to initialize the value of local variables before using It because there Is not any default value assigned to local variables.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public void </a:t>
            </a:r>
            <a:r>
              <a:rPr lang="en-US" dirty="0" err="1" smtClean="0"/>
              <a:t>cal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a=5;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int</a:t>
            </a:r>
            <a:r>
              <a:rPr lang="en-US" dirty="0" smtClean="0"/>
              <a:t> b=3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Int</a:t>
            </a:r>
            <a:r>
              <a:rPr lang="en-US" dirty="0" smtClean="0"/>
              <a:t> c=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(“The sum is c” +c);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 and its </a:t>
            </a:r>
            <a:r>
              <a:rPr lang="en-US" dirty="0"/>
              <a:t>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/>
              <a:t>Instance variables are declared on class level </a:t>
            </a:r>
            <a:r>
              <a:rPr lang="en-US" sz="2400" dirty="0" smtClean="0"/>
              <a:t>or </a:t>
            </a:r>
            <a:r>
              <a:rPr lang="en-US" sz="2400" dirty="0"/>
              <a:t>constructors (outside </a:t>
            </a:r>
            <a:r>
              <a:rPr lang="en-US" sz="2400" dirty="0" smtClean="0"/>
              <a:t>the method).</a:t>
            </a:r>
            <a:endParaRPr lang="en-US" sz="2400" dirty="0"/>
          </a:p>
          <a:p>
            <a:r>
              <a:rPr lang="en-US" sz="2400" dirty="0"/>
              <a:t>Instance variables are generally used with objects. So they are created and destroyed with object creation and </a:t>
            </a:r>
            <a:r>
              <a:rPr lang="en-US" sz="2400" dirty="0" smtClean="0"/>
              <a:t>destruction.</a:t>
            </a:r>
            <a:endParaRPr lang="en-US" sz="2400" dirty="0"/>
          </a:p>
          <a:p>
            <a:r>
              <a:rPr lang="en-US" sz="2400" dirty="0"/>
              <a:t>Instance(non static) variables are accessible directly by all the non static methods </a:t>
            </a:r>
            <a:r>
              <a:rPr lang="en-US" sz="2400" dirty="0" smtClean="0"/>
              <a:t>of </a:t>
            </a:r>
            <a:r>
              <a:rPr lang="en-US" sz="2400" dirty="0"/>
              <a:t>that class.</a:t>
            </a:r>
          </a:p>
          <a:p>
            <a:r>
              <a:rPr lang="en-US" sz="2400" dirty="0"/>
              <a:t>If you wants to access Instance(non static) variables Inside static method, You needs to create object of that class.</a:t>
            </a:r>
          </a:p>
          <a:p>
            <a:r>
              <a:rPr lang="en-US" sz="2400" dirty="0"/>
              <a:t>Instance variables are always Initialized with Its default values based on Its data types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 smtClean="0"/>
              <a:t> public class Math(){  </a:t>
            </a:r>
          </a:p>
          <a:p>
            <a:pPr marL="0" indent="0">
              <a:buNone/>
            </a:pPr>
            <a:r>
              <a:rPr lang="en-US" sz="2400" dirty="0" smtClean="0"/>
              <a:t>                </a:t>
            </a:r>
            <a:r>
              <a:rPr lang="en-US" sz="2400" dirty="0" err="1"/>
              <a:t>int</a:t>
            </a:r>
            <a:r>
              <a:rPr lang="en-US" sz="2400" dirty="0"/>
              <a:t> a=5;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b=3</a:t>
            </a:r>
          </a:p>
          <a:p>
            <a:pPr marL="0" indent="0">
              <a:buNone/>
            </a:pPr>
            <a:r>
              <a:rPr lang="en-US" sz="2400" dirty="0" smtClean="0"/>
              <a:t>      public </a:t>
            </a:r>
            <a:r>
              <a:rPr lang="en-US" sz="2400" dirty="0"/>
              <a:t>void </a:t>
            </a:r>
            <a:r>
              <a:rPr lang="en-US" sz="2400" dirty="0" err="1"/>
              <a:t>cal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        {</a:t>
            </a:r>
          </a:p>
          <a:p>
            <a:pPr marL="0" indent="0">
              <a:buNone/>
            </a:pPr>
            <a:r>
              <a:rPr lang="en-US" sz="2400" dirty="0" smtClean="0"/>
              <a:t>   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c;</a:t>
            </a:r>
          </a:p>
          <a:p>
            <a:pPr marL="0" indent="0">
              <a:buNone/>
            </a:pPr>
            <a:r>
              <a:rPr lang="en-US" sz="2400" dirty="0" smtClean="0"/>
              <a:t>             c=</a:t>
            </a:r>
            <a:r>
              <a:rPr lang="en-US" sz="2400" dirty="0" err="1" smtClean="0"/>
              <a:t>a+b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     </a:t>
            </a:r>
            <a:r>
              <a:rPr lang="en-US" sz="2400" dirty="0" err="1"/>
              <a:t>system.out.println</a:t>
            </a:r>
            <a:r>
              <a:rPr lang="en-US" sz="2400" dirty="0"/>
              <a:t>(“The sum is c” +c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           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 smtClean="0"/>
              <a:t>       }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49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 and its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Class </a:t>
            </a:r>
            <a:r>
              <a:rPr lang="en-US" dirty="0"/>
              <a:t>variables are declared on class level (outside the method </a:t>
            </a:r>
            <a:r>
              <a:rPr lang="en-US" dirty="0" smtClean="0"/>
              <a:t>). </a:t>
            </a:r>
            <a:r>
              <a:rPr lang="en-US" dirty="0"/>
              <a:t>Only difference Is class variables are declared using </a:t>
            </a:r>
            <a:r>
              <a:rPr lang="en-US" i="1" dirty="0"/>
              <a:t>static </a:t>
            </a:r>
            <a:r>
              <a:rPr lang="en-US" dirty="0"/>
              <a:t>keyword.</a:t>
            </a:r>
          </a:p>
          <a:p>
            <a:r>
              <a:rPr lang="en-US" dirty="0"/>
              <a:t>Class variables are used In rare case like when It Is predefined that value of variable will never change. In that case we can use class variables.</a:t>
            </a:r>
          </a:p>
          <a:p>
            <a:r>
              <a:rPr lang="en-US" dirty="0"/>
              <a:t>Class variables are created on program start and destroyed on program end.</a:t>
            </a:r>
          </a:p>
          <a:p>
            <a:r>
              <a:rPr lang="en-US" dirty="0"/>
              <a:t>Class variables are visible to all methods </a:t>
            </a:r>
            <a:r>
              <a:rPr lang="en-US" dirty="0" smtClean="0"/>
              <a:t>of </a:t>
            </a:r>
            <a:r>
              <a:rPr lang="en-US" dirty="0"/>
              <a:t>class. Class variables are visible to other class based on Its access modifiers. Generally they are public.</a:t>
            </a:r>
          </a:p>
          <a:p>
            <a:r>
              <a:rPr lang="en-US" dirty="0"/>
              <a:t>We can access class variables directly using Its name Inside same class. If you wants to access It outside the class then you need to use class name with variable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public class </a:t>
            </a:r>
            <a:r>
              <a:rPr lang="en-US" dirty="0"/>
              <a:t>Math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Static  </a:t>
            </a:r>
            <a:r>
              <a:rPr lang="en-US" dirty="0" err="1" smtClean="0"/>
              <a:t>int</a:t>
            </a:r>
            <a:r>
              <a:rPr lang="en-US" dirty="0" smtClean="0"/>
              <a:t> a=5;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b=3;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cal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{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Int</a:t>
            </a:r>
            <a:r>
              <a:rPr lang="en-US" dirty="0"/>
              <a:t> c;</a:t>
            </a:r>
          </a:p>
          <a:p>
            <a:pPr marL="0" indent="0">
              <a:buNone/>
            </a:pPr>
            <a:r>
              <a:rPr lang="en-US" dirty="0"/>
              <a:t>             c=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system.out.println</a:t>
            </a:r>
            <a:r>
              <a:rPr lang="en-US" dirty="0"/>
              <a:t>(“The sum is c” +c);</a:t>
            </a:r>
          </a:p>
          <a:p>
            <a:pPr marL="0" indent="0">
              <a:buNone/>
            </a:pPr>
            <a:r>
              <a:rPr lang="en-US" dirty="0"/>
              <a:t>           }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When a variable is declared  as</a:t>
            </a:r>
          </a:p>
          <a:p>
            <a:pPr marL="0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x=10 </a:t>
            </a:r>
          </a:p>
          <a:p>
            <a:pPr marL="0" indent="0">
              <a:buNone/>
            </a:pPr>
            <a:r>
              <a:rPr lang="en-US" sz="1600" dirty="0" smtClean="0"/>
              <a:t>Key value pair</a:t>
            </a:r>
          </a:p>
          <a:p>
            <a:pPr marL="0" indent="0">
              <a:buNone/>
            </a:pPr>
            <a:r>
              <a:rPr lang="en-US" sz="1600" dirty="0" smtClean="0"/>
              <a:t>When a variable is s declared as</a:t>
            </a:r>
          </a:p>
          <a:p>
            <a:pPr marL="0" indent="0">
              <a:buNone/>
            </a:pPr>
            <a:r>
              <a:rPr lang="en-US" sz="1600" dirty="0" smtClean="0"/>
              <a:t>String name;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13393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505200" y="1810821"/>
            <a:ext cx="1371600" cy="2438400"/>
            <a:chOff x="3581400" y="2362200"/>
            <a:chExt cx="1371600" cy="2438400"/>
          </a:xfrm>
        </p:grpSpPr>
        <p:grpSp>
          <p:nvGrpSpPr>
            <p:cNvPr id="4" name="Group 3"/>
            <p:cNvGrpSpPr/>
            <p:nvPr/>
          </p:nvGrpSpPr>
          <p:grpSpPr>
            <a:xfrm>
              <a:off x="3581400" y="2362200"/>
              <a:ext cx="1371600" cy="2438400"/>
              <a:chOff x="3581400" y="2362200"/>
              <a:chExt cx="1371600" cy="2438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581400" y="2362200"/>
                <a:ext cx="1371600" cy="24384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3581400" y="4419600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81400" y="3962400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581400" y="3124200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81400" y="2743200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814762" y="4414837"/>
                <a:ext cx="83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X=10</a:t>
                </a:r>
                <a:endParaRPr lang="en-US" dirty="0"/>
              </a:p>
            </p:txBody>
          </p:sp>
        </p:grpSp>
        <p:cxnSp>
          <p:nvCxnSpPr>
            <p:cNvPr id="9" name="Straight Connector 8"/>
            <p:cNvCxnSpPr>
              <a:stCxn id="6" idx="1"/>
              <a:endCxn id="6" idx="3"/>
            </p:cNvCxnSpPr>
            <p:nvPr/>
          </p:nvCxnSpPr>
          <p:spPr>
            <a:xfrm>
              <a:off x="3581400" y="3581400"/>
              <a:ext cx="1371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62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3574" y="2289691"/>
            <a:ext cx="2971800" cy="426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Memory Allocation in java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aseline="30000" dirty="0" smtClean="0"/>
              <a:t> </a:t>
            </a:r>
          </a:p>
          <a:p>
            <a:pPr marL="0" indent="0">
              <a:buNone/>
            </a:pPr>
            <a:r>
              <a:rPr lang="en-US" baseline="30000" dirty="0" smtClean="0"/>
              <a:t> Variables </a:t>
            </a:r>
            <a:r>
              <a:rPr lang="en-US" baseline="30000" dirty="0" err="1" smtClean="0"/>
              <a:t>var</a:t>
            </a:r>
            <a:r>
              <a:rPr lang="en-US" baseline="30000" dirty="0" smtClean="0"/>
              <a:t>=new Variables();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baseline="30000" dirty="0" smtClean="0"/>
              <a:t>       reference for object</a:t>
            </a:r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baseline="30000" dirty="0" smtClean="0"/>
              <a:t>                       For Static variable             </a:t>
            </a:r>
            <a:endParaRPr lang="en-US" baseline="30000" dirty="0"/>
          </a:p>
        </p:txBody>
      </p:sp>
      <p:sp>
        <p:nvSpPr>
          <p:cNvPr id="4" name="Oval 3"/>
          <p:cNvSpPr/>
          <p:nvPr/>
        </p:nvSpPr>
        <p:spPr>
          <a:xfrm>
            <a:off x="6129337" y="2438400"/>
            <a:ext cx="1752600" cy="152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2590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86200" y="3288744"/>
            <a:ext cx="1371600" cy="2438400"/>
            <a:chOff x="3581400" y="2362200"/>
            <a:chExt cx="1371600" cy="2438400"/>
          </a:xfrm>
        </p:grpSpPr>
        <p:grpSp>
          <p:nvGrpSpPr>
            <p:cNvPr id="8" name="Group 7"/>
            <p:cNvGrpSpPr/>
            <p:nvPr/>
          </p:nvGrpSpPr>
          <p:grpSpPr>
            <a:xfrm>
              <a:off x="3581400" y="2362200"/>
              <a:ext cx="1371600" cy="2438400"/>
              <a:chOff x="3581400" y="2362200"/>
              <a:chExt cx="1371600" cy="24384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81400" y="2362200"/>
                <a:ext cx="1371600" cy="24384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581400" y="4419600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581400" y="3962400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581400" y="3124200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581400" y="2743200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814762" y="4414837"/>
                <a:ext cx="83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X=10</a:t>
                </a:r>
                <a:endParaRPr lang="en-US" dirty="0"/>
              </a:p>
            </p:txBody>
          </p:sp>
        </p:grpSp>
        <p:cxnSp>
          <p:nvCxnSpPr>
            <p:cNvPr id="9" name="Straight Connector 8"/>
            <p:cNvCxnSpPr>
              <a:stCxn id="10" idx="1"/>
              <a:endCxn id="10" idx="3"/>
            </p:cNvCxnSpPr>
            <p:nvPr/>
          </p:nvCxnSpPr>
          <p:spPr>
            <a:xfrm>
              <a:off x="3581400" y="3581400"/>
              <a:ext cx="1371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6548437" y="3581400"/>
            <a:ext cx="9144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91000" y="4953000"/>
            <a:ext cx="838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000500" y="1676400"/>
            <a:ext cx="19050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824037" y="2289691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9800" y="5481637"/>
            <a:ext cx="25146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 data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962400" y="6019800"/>
            <a:ext cx="2057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388</Words>
  <Application>Microsoft Office PowerPoint</Application>
  <PresentationFormat>On-screen Show (4:3)</PresentationFormat>
  <Paragraphs>111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Today’s Agenda</vt:lpstr>
      <vt:lpstr>Variables</vt:lpstr>
      <vt:lpstr>  Declaration of Variables  </vt:lpstr>
      <vt:lpstr>Scope</vt:lpstr>
      <vt:lpstr> Local Variables and its Scope</vt:lpstr>
      <vt:lpstr>Instance Variables and its Scope </vt:lpstr>
      <vt:lpstr>Static variable and its scope</vt:lpstr>
      <vt:lpstr>Memory allocation</vt:lpstr>
      <vt:lpstr>Memory Allocation in 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Its Types</dc:title>
  <dc:creator>neymarsanjay</dc:creator>
  <cp:lastModifiedBy>surface pro</cp:lastModifiedBy>
  <cp:revision>19</cp:revision>
  <dcterms:created xsi:type="dcterms:W3CDTF">2021-06-18T06:36:03Z</dcterms:created>
  <dcterms:modified xsi:type="dcterms:W3CDTF">2021-06-22T06:47:56Z</dcterms:modified>
</cp:coreProperties>
</file>