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9" r:id="rId6"/>
    <p:sldId id="260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A0E7-7FB2-4C36-9AB1-E77D103388B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CD0E-F4CF-4258-9B26-FE76995D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8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A0E7-7FB2-4C36-9AB1-E77D103388B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CD0E-F4CF-4258-9B26-FE76995D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A0E7-7FB2-4C36-9AB1-E77D103388B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CD0E-F4CF-4258-9B26-FE76995D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7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A0E7-7FB2-4C36-9AB1-E77D103388B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CD0E-F4CF-4258-9B26-FE76995D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0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A0E7-7FB2-4C36-9AB1-E77D103388B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CD0E-F4CF-4258-9B26-FE76995D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3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A0E7-7FB2-4C36-9AB1-E77D103388B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CD0E-F4CF-4258-9B26-FE76995D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5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A0E7-7FB2-4C36-9AB1-E77D103388B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CD0E-F4CF-4258-9B26-FE76995D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4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A0E7-7FB2-4C36-9AB1-E77D103388B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CD0E-F4CF-4258-9B26-FE76995D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4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A0E7-7FB2-4C36-9AB1-E77D103388B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CD0E-F4CF-4258-9B26-FE76995D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2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A0E7-7FB2-4C36-9AB1-E77D103388B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CD0E-F4CF-4258-9B26-FE76995D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9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A0E7-7FB2-4C36-9AB1-E77D103388B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CD0E-F4CF-4258-9B26-FE76995D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7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BA0E7-7FB2-4C36-9AB1-E77D103388B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CCD0E-F4CF-4258-9B26-FE76995D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4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79507" y="4587130"/>
            <a:ext cx="258154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Aksaj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AV</a:t>
            </a: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IV-C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62023" y="1825625"/>
            <a:ext cx="4467953" cy="8402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indent="0" algn="ctr">
              <a:buNone/>
            </a:pP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English  Project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516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Places of </a:t>
            </a:r>
            <a:r>
              <a:rPr lang="en-US" dirty="0" err="1" smtClean="0"/>
              <a:t>RainForest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83" y="1377179"/>
            <a:ext cx="3619500" cy="24765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502" y="1718853"/>
            <a:ext cx="3934098" cy="26001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362" y="4470761"/>
            <a:ext cx="4036278" cy="268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3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935" y="2006372"/>
            <a:ext cx="25336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0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outhern Yellow-billed Hornbill (Bird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697" y="1078468"/>
            <a:ext cx="6252544" cy="566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EDB93D-01AA-3EEA-ECD9-E5EB2CF8726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D" sz="3600" dirty="0" smtClean="0">
                <a:solidFill>
                  <a:srgbClr val="273F52"/>
                </a:solidFill>
              </a:rPr>
              <a:t>Fact Files Of </a:t>
            </a:r>
            <a:r>
              <a:rPr lang="en-ID" sz="3600" dirty="0" err="1" smtClean="0">
                <a:solidFill>
                  <a:srgbClr val="273F52"/>
                </a:solidFill>
              </a:rPr>
              <a:t>HornBill</a:t>
            </a:r>
            <a:endParaRPr lang="en-ID" sz="3600" dirty="0">
              <a:solidFill>
                <a:srgbClr val="273F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136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7EDDC72BBBD2478DDDC2EF93D9FD02" ma:contentTypeVersion="13" ma:contentTypeDescription="Create a new document." ma:contentTypeScope="" ma:versionID="f47453a300fc7bf81223e1b6de549746">
  <xsd:schema xmlns:xsd="http://www.w3.org/2001/XMLSchema" xmlns:xs="http://www.w3.org/2001/XMLSchema" xmlns:p="http://schemas.microsoft.com/office/2006/metadata/properties" xmlns:ns3="babdf5ca-2c38-4b41-9b23-4a4d6b11a27f" xmlns:ns4="8cff186d-a7e0-45ea-b789-e61505dbcb46" targetNamespace="http://schemas.microsoft.com/office/2006/metadata/properties" ma:root="true" ma:fieldsID="b9f11965b026e1837fe1494bbb33cdc9" ns3:_="" ns4:_="">
    <xsd:import namespace="babdf5ca-2c38-4b41-9b23-4a4d6b11a27f"/>
    <xsd:import namespace="8cff186d-a7e0-45ea-b789-e61505dbcb4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df5ca-2c38-4b41-9b23-4a4d6b11a27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f186d-a7e0-45ea-b789-e61505dbcb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32D639-EE2B-4CE8-84DC-523010B6DB8A}">
  <ds:schemaRefs>
    <ds:schemaRef ds:uri="http://purl.org/dc/elements/1.1/"/>
    <ds:schemaRef ds:uri="babdf5ca-2c38-4b41-9b23-4a4d6b11a27f"/>
    <ds:schemaRef ds:uri="http://purl.org/dc/dcmitype/"/>
    <ds:schemaRef ds:uri="http://schemas.microsoft.com/office/2006/documentManagement/types"/>
    <ds:schemaRef ds:uri="8cff186d-a7e0-45ea-b789-e61505dbcb46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53FCBB3-8F6D-4BFC-BF47-E0EC111CE8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A549EA-6668-40B1-933B-AB41A2185C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df5ca-2c38-4b41-9b23-4a4d6b11a27f"/>
    <ds:schemaRef ds:uri="8cff186d-a7e0-45ea-b789-e61505dbcb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Places of RainForest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Vidyabharathi R</dc:creator>
  <cp:lastModifiedBy>Vidyabharathi R</cp:lastModifiedBy>
  <cp:revision>3</cp:revision>
  <dcterms:created xsi:type="dcterms:W3CDTF">2022-12-20T13:31:31Z</dcterms:created>
  <dcterms:modified xsi:type="dcterms:W3CDTF">2022-12-20T15:06:19Z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0x010100767EDDC72BBBD2478DDDC2EF93D9FD02</vt:lpwstr>
  </property>
</Properties>
</file>