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823" r:id="rId2"/>
    <p:sldId id="873" r:id="rId3"/>
    <p:sldId id="898" r:id="rId4"/>
    <p:sldId id="899" r:id="rId5"/>
    <p:sldId id="879" r:id="rId6"/>
    <p:sldId id="900" r:id="rId7"/>
    <p:sldId id="901" r:id="rId8"/>
    <p:sldId id="880" r:id="rId9"/>
    <p:sldId id="902" r:id="rId10"/>
    <p:sldId id="90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D986"/>
    <a:srgbClr val="273F52"/>
    <a:srgbClr val="58A8D1"/>
    <a:srgbClr val="FF9966"/>
    <a:srgbClr val="366E9E"/>
    <a:srgbClr val="43B02A"/>
    <a:srgbClr val="DD0031"/>
    <a:srgbClr val="24847D"/>
    <a:srgbClr val="83919D"/>
    <a:srgbClr val="FD0F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422" autoAdjust="0"/>
    <p:restoredTop sz="94660"/>
  </p:normalViewPr>
  <p:slideViewPr>
    <p:cSldViewPr snapToGrid="0">
      <p:cViewPr varScale="1">
        <p:scale>
          <a:sx n="73" d="100"/>
          <a:sy n="73" d="100"/>
        </p:scale>
        <p:origin x="522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notesViewPr>
    <p:cSldViewPr snapToGrid="0">
      <p:cViewPr varScale="1">
        <p:scale>
          <a:sx n="52" d="100"/>
          <a:sy n="52" d="100"/>
        </p:scale>
        <p:origin x="205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7D22F13-615A-486D-B79F-256BCF02EF0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DA472A-1A54-4E0D-86F6-24208B4B54F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EFB15E-7CC0-4C73-BB70-E08B3B639049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D0A829-0A71-4F04-92FA-52F65FF8344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0796A5-942C-49F3-9EC2-2B2FB0A032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1F8747-7B7A-45AE-ABF2-297C82310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6442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C6CA9E-5436-4CF7-9CB8-90F066F351A2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B52A7F-5C81-4821-8CD3-A6280853F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7108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CE94A7-C4C0-4312-9A43-1209F3AEDD1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415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CE94A7-C4C0-4312-9A43-1209F3AEDD1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4931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CE94A7-C4C0-4312-9A43-1209F3AEDD1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0259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CE94A7-C4C0-4312-9A43-1209F3AEDD1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9064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CE94A7-C4C0-4312-9A43-1209F3AEDD1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6608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35C1A9D1-CE62-4559-BC1C-FFF6756F4F7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09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A7C6C160-6F08-4A07-BA2C-0D643496C64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749493" y="567189"/>
            <a:ext cx="4745578" cy="2798790"/>
          </a:xfrm>
          <a:custGeom>
            <a:avLst/>
            <a:gdLst>
              <a:gd name="connsiteX0" fmla="*/ 0 w 4745578"/>
              <a:gd name="connsiteY0" fmla="*/ 0 h 2798790"/>
              <a:gd name="connsiteX1" fmla="*/ 4745578 w 4745578"/>
              <a:gd name="connsiteY1" fmla="*/ 0 h 2798790"/>
              <a:gd name="connsiteX2" fmla="*/ 4745578 w 4745578"/>
              <a:gd name="connsiteY2" fmla="*/ 2798790 h 2798790"/>
              <a:gd name="connsiteX3" fmla="*/ 0 w 4745578"/>
              <a:gd name="connsiteY3" fmla="*/ 2798790 h 2798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45578" h="2798790">
                <a:moveTo>
                  <a:pt x="0" y="0"/>
                </a:moveTo>
                <a:lnTo>
                  <a:pt x="4745578" y="0"/>
                </a:lnTo>
                <a:lnTo>
                  <a:pt x="4745578" y="2798790"/>
                </a:lnTo>
                <a:lnTo>
                  <a:pt x="0" y="279879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58887BC0-7DE9-4DAF-B777-C5BCFEE4B72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0940" y="3492021"/>
            <a:ext cx="2968169" cy="2798790"/>
          </a:xfrm>
          <a:custGeom>
            <a:avLst/>
            <a:gdLst>
              <a:gd name="connsiteX0" fmla="*/ 0 w 2968169"/>
              <a:gd name="connsiteY0" fmla="*/ 0 h 2798790"/>
              <a:gd name="connsiteX1" fmla="*/ 2968169 w 2968169"/>
              <a:gd name="connsiteY1" fmla="*/ 0 h 2798790"/>
              <a:gd name="connsiteX2" fmla="*/ 2968169 w 2968169"/>
              <a:gd name="connsiteY2" fmla="*/ 2798790 h 2798790"/>
              <a:gd name="connsiteX3" fmla="*/ 0 w 2968169"/>
              <a:gd name="connsiteY3" fmla="*/ 2798790 h 2798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68169" h="2798790">
                <a:moveTo>
                  <a:pt x="0" y="0"/>
                </a:moveTo>
                <a:lnTo>
                  <a:pt x="2968169" y="0"/>
                </a:lnTo>
                <a:lnTo>
                  <a:pt x="2968169" y="2798790"/>
                </a:lnTo>
                <a:lnTo>
                  <a:pt x="0" y="279879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A2FC901B-B70D-44F2-8B18-1EA1CFB7CAF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749493" y="3484986"/>
            <a:ext cx="2968169" cy="2798790"/>
          </a:xfrm>
          <a:custGeom>
            <a:avLst/>
            <a:gdLst>
              <a:gd name="connsiteX0" fmla="*/ 0 w 2968169"/>
              <a:gd name="connsiteY0" fmla="*/ 0 h 2798790"/>
              <a:gd name="connsiteX1" fmla="*/ 2968169 w 2968169"/>
              <a:gd name="connsiteY1" fmla="*/ 0 h 2798790"/>
              <a:gd name="connsiteX2" fmla="*/ 2968169 w 2968169"/>
              <a:gd name="connsiteY2" fmla="*/ 2798790 h 2798790"/>
              <a:gd name="connsiteX3" fmla="*/ 0 w 2968169"/>
              <a:gd name="connsiteY3" fmla="*/ 2798790 h 2798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68169" h="2798790">
                <a:moveTo>
                  <a:pt x="0" y="0"/>
                </a:moveTo>
                <a:lnTo>
                  <a:pt x="2968169" y="0"/>
                </a:lnTo>
                <a:lnTo>
                  <a:pt x="2968169" y="2798790"/>
                </a:lnTo>
                <a:lnTo>
                  <a:pt x="0" y="279879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ADADCE74-E181-417A-B885-105FCBDA78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845483" y="3484986"/>
            <a:ext cx="4745578" cy="2798790"/>
          </a:xfrm>
          <a:custGeom>
            <a:avLst/>
            <a:gdLst>
              <a:gd name="connsiteX0" fmla="*/ 0 w 4745578"/>
              <a:gd name="connsiteY0" fmla="*/ 0 h 2798790"/>
              <a:gd name="connsiteX1" fmla="*/ 4745578 w 4745578"/>
              <a:gd name="connsiteY1" fmla="*/ 0 h 2798790"/>
              <a:gd name="connsiteX2" fmla="*/ 4745578 w 4745578"/>
              <a:gd name="connsiteY2" fmla="*/ 2798790 h 2798790"/>
              <a:gd name="connsiteX3" fmla="*/ 0 w 4745578"/>
              <a:gd name="connsiteY3" fmla="*/ 2798790 h 2798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45578" h="2798790">
                <a:moveTo>
                  <a:pt x="0" y="0"/>
                </a:moveTo>
                <a:lnTo>
                  <a:pt x="4745578" y="0"/>
                </a:lnTo>
                <a:lnTo>
                  <a:pt x="4745578" y="2798790"/>
                </a:lnTo>
                <a:lnTo>
                  <a:pt x="0" y="279879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36ADDBF7-F1C9-41BF-9030-684B682EF8E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622891" y="574224"/>
            <a:ext cx="2968169" cy="2798790"/>
          </a:xfrm>
          <a:custGeom>
            <a:avLst/>
            <a:gdLst>
              <a:gd name="connsiteX0" fmla="*/ 0 w 2968169"/>
              <a:gd name="connsiteY0" fmla="*/ 0 h 2798790"/>
              <a:gd name="connsiteX1" fmla="*/ 2968169 w 2968169"/>
              <a:gd name="connsiteY1" fmla="*/ 0 h 2798790"/>
              <a:gd name="connsiteX2" fmla="*/ 2968169 w 2968169"/>
              <a:gd name="connsiteY2" fmla="*/ 2798790 h 2798790"/>
              <a:gd name="connsiteX3" fmla="*/ 0 w 2968169"/>
              <a:gd name="connsiteY3" fmla="*/ 2798790 h 2798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68169" h="2798790">
                <a:moveTo>
                  <a:pt x="0" y="0"/>
                </a:moveTo>
                <a:lnTo>
                  <a:pt x="2968169" y="0"/>
                </a:lnTo>
                <a:lnTo>
                  <a:pt x="2968169" y="2798790"/>
                </a:lnTo>
                <a:lnTo>
                  <a:pt x="0" y="279879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58027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0F4BB15-3162-41EA-BE4C-F78C31C3AD1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44062" y="843381"/>
            <a:ext cx="2518116" cy="2518116"/>
          </a:xfrm>
          <a:custGeom>
            <a:avLst/>
            <a:gdLst>
              <a:gd name="connsiteX0" fmla="*/ 0 w 2518116"/>
              <a:gd name="connsiteY0" fmla="*/ 0 h 2518116"/>
              <a:gd name="connsiteX1" fmla="*/ 2518116 w 2518116"/>
              <a:gd name="connsiteY1" fmla="*/ 0 h 2518116"/>
              <a:gd name="connsiteX2" fmla="*/ 2518116 w 2518116"/>
              <a:gd name="connsiteY2" fmla="*/ 2518116 h 2518116"/>
              <a:gd name="connsiteX3" fmla="*/ 0 w 2518116"/>
              <a:gd name="connsiteY3" fmla="*/ 2518116 h 2518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18116" h="2518116">
                <a:moveTo>
                  <a:pt x="0" y="0"/>
                </a:moveTo>
                <a:lnTo>
                  <a:pt x="2518116" y="0"/>
                </a:lnTo>
                <a:lnTo>
                  <a:pt x="2518116" y="2518116"/>
                </a:lnTo>
                <a:lnTo>
                  <a:pt x="0" y="251811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9B91BD32-C3B7-4B7F-9EC7-D860EAC089E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521612" y="843380"/>
            <a:ext cx="2518116" cy="2518116"/>
          </a:xfrm>
          <a:custGeom>
            <a:avLst/>
            <a:gdLst>
              <a:gd name="connsiteX0" fmla="*/ 0 w 2518116"/>
              <a:gd name="connsiteY0" fmla="*/ 0 h 2518116"/>
              <a:gd name="connsiteX1" fmla="*/ 2518116 w 2518116"/>
              <a:gd name="connsiteY1" fmla="*/ 0 h 2518116"/>
              <a:gd name="connsiteX2" fmla="*/ 2518116 w 2518116"/>
              <a:gd name="connsiteY2" fmla="*/ 2518116 h 2518116"/>
              <a:gd name="connsiteX3" fmla="*/ 0 w 2518116"/>
              <a:gd name="connsiteY3" fmla="*/ 2518116 h 2518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18116" h="2518116">
                <a:moveTo>
                  <a:pt x="0" y="0"/>
                </a:moveTo>
                <a:lnTo>
                  <a:pt x="2518116" y="0"/>
                </a:lnTo>
                <a:lnTo>
                  <a:pt x="2518116" y="2518116"/>
                </a:lnTo>
                <a:lnTo>
                  <a:pt x="0" y="251811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A7686FEB-4A9B-4BD0-AEDB-5200AC8C287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829822" y="3496503"/>
            <a:ext cx="2518116" cy="2518116"/>
          </a:xfrm>
          <a:custGeom>
            <a:avLst/>
            <a:gdLst>
              <a:gd name="connsiteX0" fmla="*/ 0 w 2518116"/>
              <a:gd name="connsiteY0" fmla="*/ 0 h 2518116"/>
              <a:gd name="connsiteX1" fmla="*/ 2518116 w 2518116"/>
              <a:gd name="connsiteY1" fmla="*/ 0 h 2518116"/>
              <a:gd name="connsiteX2" fmla="*/ 2518116 w 2518116"/>
              <a:gd name="connsiteY2" fmla="*/ 2518116 h 2518116"/>
              <a:gd name="connsiteX3" fmla="*/ 0 w 2518116"/>
              <a:gd name="connsiteY3" fmla="*/ 2518116 h 2518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18116" h="2518116">
                <a:moveTo>
                  <a:pt x="0" y="0"/>
                </a:moveTo>
                <a:lnTo>
                  <a:pt x="2518116" y="0"/>
                </a:lnTo>
                <a:lnTo>
                  <a:pt x="2518116" y="2518116"/>
                </a:lnTo>
                <a:lnTo>
                  <a:pt x="0" y="251811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49C16317-3D3E-4B48-AC3D-988877AAB3C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4062" y="3496503"/>
            <a:ext cx="7827990" cy="2518116"/>
          </a:xfrm>
          <a:custGeom>
            <a:avLst/>
            <a:gdLst>
              <a:gd name="connsiteX0" fmla="*/ 0 w 2518116"/>
              <a:gd name="connsiteY0" fmla="*/ 0 h 2518116"/>
              <a:gd name="connsiteX1" fmla="*/ 2518116 w 2518116"/>
              <a:gd name="connsiteY1" fmla="*/ 0 h 2518116"/>
              <a:gd name="connsiteX2" fmla="*/ 2518116 w 2518116"/>
              <a:gd name="connsiteY2" fmla="*/ 2518116 h 2518116"/>
              <a:gd name="connsiteX3" fmla="*/ 0 w 2518116"/>
              <a:gd name="connsiteY3" fmla="*/ 2518116 h 2518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18116" h="2518116">
                <a:moveTo>
                  <a:pt x="0" y="0"/>
                </a:moveTo>
                <a:lnTo>
                  <a:pt x="2518116" y="0"/>
                </a:lnTo>
                <a:lnTo>
                  <a:pt x="2518116" y="2518116"/>
                </a:lnTo>
                <a:lnTo>
                  <a:pt x="0" y="251811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659365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BA6521D2-560E-44C9-91A7-9A83BAB6518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288880" y="896450"/>
            <a:ext cx="2057400" cy="2953002"/>
          </a:xfrm>
          <a:custGeom>
            <a:avLst/>
            <a:gdLst>
              <a:gd name="connsiteX0" fmla="*/ 0 w 2057400"/>
              <a:gd name="connsiteY0" fmla="*/ 0 h 2953002"/>
              <a:gd name="connsiteX1" fmla="*/ 2057400 w 2057400"/>
              <a:gd name="connsiteY1" fmla="*/ 0 h 2953002"/>
              <a:gd name="connsiteX2" fmla="*/ 2057400 w 2057400"/>
              <a:gd name="connsiteY2" fmla="*/ 2953002 h 2953002"/>
              <a:gd name="connsiteX3" fmla="*/ 0 w 2057400"/>
              <a:gd name="connsiteY3" fmla="*/ 2953002 h 2953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57400" h="2953002">
                <a:moveTo>
                  <a:pt x="0" y="0"/>
                </a:moveTo>
                <a:lnTo>
                  <a:pt x="2057400" y="0"/>
                </a:lnTo>
                <a:lnTo>
                  <a:pt x="2057400" y="2953002"/>
                </a:lnTo>
                <a:lnTo>
                  <a:pt x="0" y="295300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23F01A8B-D091-4899-B707-60C4E40D474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807827" y="3008548"/>
            <a:ext cx="2057400" cy="2953002"/>
          </a:xfrm>
          <a:custGeom>
            <a:avLst/>
            <a:gdLst>
              <a:gd name="connsiteX0" fmla="*/ 0 w 2057400"/>
              <a:gd name="connsiteY0" fmla="*/ 0 h 2953002"/>
              <a:gd name="connsiteX1" fmla="*/ 2057400 w 2057400"/>
              <a:gd name="connsiteY1" fmla="*/ 0 h 2953002"/>
              <a:gd name="connsiteX2" fmla="*/ 2057400 w 2057400"/>
              <a:gd name="connsiteY2" fmla="*/ 2953002 h 2953002"/>
              <a:gd name="connsiteX3" fmla="*/ 0 w 2057400"/>
              <a:gd name="connsiteY3" fmla="*/ 2953002 h 2953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57400" h="2953002">
                <a:moveTo>
                  <a:pt x="0" y="0"/>
                </a:moveTo>
                <a:lnTo>
                  <a:pt x="2057400" y="0"/>
                </a:lnTo>
                <a:lnTo>
                  <a:pt x="2057400" y="2953002"/>
                </a:lnTo>
                <a:lnTo>
                  <a:pt x="0" y="295300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76769A27-0B73-46EF-BEEE-953F1F33905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326773" y="896449"/>
            <a:ext cx="2057400" cy="2953002"/>
          </a:xfrm>
          <a:custGeom>
            <a:avLst/>
            <a:gdLst>
              <a:gd name="connsiteX0" fmla="*/ 0 w 2057400"/>
              <a:gd name="connsiteY0" fmla="*/ 0 h 2953002"/>
              <a:gd name="connsiteX1" fmla="*/ 2057400 w 2057400"/>
              <a:gd name="connsiteY1" fmla="*/ 0 h 2953002"/>
              <a:gd name="connsiteX2" fmla="*/ 2057400 w 2057400"/>
              <a:gd name="connsiteY2" fmla="*/ 2953002 h 2953002"/>
              <a:gd name="connsiteX3" fmla="*/ 0 w 2057400"/>
              <a:gd name="connsiteY3" fmla="*/ 2953002 h 2953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57400" h="2953002">
                <a:moveTo>
                  <a:pt x="0" y="0"/>
                </a:moveTo>
                <a:lnTo>
                  <a:pt x="2057400" y="0"/>
                </a:lnTo>
                <a:lnTo>
                  <a:pt x="2057400" y="2953002"/>
                </a:lnTo>
                <a:lnTo>
                  <a:pt x="0" y="295300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F5C16EEC-BB29-480D-92D8-4DE65A2CDF0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845721" y="3008549"/>
            <a:ext cx="2057400" cy="2953002"/>
          </a:xfrm>
          <a:custGeom>
            <a:avLst/>
            <a:gdLst>
              <a:gd name="connsiteX0" fmla="*/ 0 w 2057400"/>
              <a:gd name="connsiteY0" fmla="*/ 0 h 2953002"/>
              <a:gd name="connsiteX1" fmla="*/ 2057400 w 2057400"/>
              <a:gd name="connsiteY1" fmla="*/ 0 h 2953002"/>
              <a:gd name="connsiteX2" fmla="*/ 2057400 w 2057400"/>
              <a:gd name="connsiteY2" fmla="*/ 2953002 h 2953002"/>
              <a:gd name="connsiteX3" fmla="*/ 0 w 2057400"/>
              <a:gd name="connsiteY3" fmla="*/ 2953002 h 2953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57400" h="2953002">
                <a:moveTo>
                  <a:pt x="0" y="0"/>
                </a:moveTo>
                <a:lnTo>
                  <a:pt x="2057400" y="0"/>
                </a:lnTo>
                <a:lnTo>
                  <a:pt x="2057400" y="2953002"/>
                </a:lnTo>
                <a:lnTo>
                  <a:pt x="0" y="295300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10924"/>
      </p:ext>
    </p:extLst>
  </p:cSld>
  <p:clrMapOvr>
    <a:masterClrMapping/>
  </p:clrMapOvr>
  <p:transition spd="slow"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5D9E10FC-9582-470D-8CA7-774B77113B1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714499"/>
            <a:ext cx="5143504" cy="1714502"/>
          </a:xfrm>
          <a:custGeom>
            <a:avLst/>
            <a:gdLst>
              <a:gd name="connsiteX0" fmla="*/ 0 w 5143504"/>
              <a:gd name="connsiteY0" fmla="*/ 0 h 1714502"/>
              <a:gd name="connsiteX1" fmla="*/ 5143504 w 5143504"/>
              <a:gd name="connsiteY1" fmla="*/ 0 h 1714502"/>
              <a:gd name="connsiteX2" fmla="*/ 5143504 w 5143504"/>
              <a:gd name="connsiteY2" fmla="*/ 1714502 h 1714502"/>
              <a:gd name="connsiteX3" fmla="*/ 0 w 5143504"/>
              <a:gd name="connsiteY3" fmla="*/ 1714502 h 1714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43504" h="1714502">
                <a:moveTo>
                  <a:pt x="0" y="0"/>
                </a:moveTo>
                <a:lnTo>
                  <a:pt x="5143504" y="0"/>
                </a:lnTo>
                <a:lnTo>
                  <a:pt x="5143504" y="1714502"/>
                </a:lnTo>
                <a:lnTo>
                  <a:pt x="0" y="171450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86482E63-0F70-463F-A5F7-B905C9CD5B9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1" y="-1"/>
            <a:ext cx="6858006" cy="1714502"/>
          </a:xfrm>
          <a:custGeom>
            <a:avLst/>
            <a:gdLst>
              <a:gd name="connsiteX0" fmla="*/ 0 w 6858006"/>
              <a:gd name="connsiteY0" fmla="*/ 0 h 1714502"/>
              <a:gd name="connsiteX1" fmla="*/ 6858006 w 6858006"/>
              <a:gd name="connsiteY1" fmla="*/ 0 h 1714502"/>
              <a:gd name="connsiteX2" fmla="*/ 6858006 w 6858006"/>
              <a:gd name="connsiteY2" fmla="*/ 1714502 h 1714502"/>
              <a:gd name="connsiteX3" fmla="*/ 0 w 6858006"/>
              <a:gd name="connsiteY3" fmla="*/ 1714502 h 1714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58006" h="1714502">
                <a:moveTo>
                  <a:pt x="0" y="0"/>
                </a:moveTo>
                <a:lnTo>
                  <a:pt x="6858006" y="0"/>
                </a:lnTo>
                <a:lnTo>
                  <a:pt x="6858006" y="1714502"/>
                </a:lnTo>
                <a:lnTo>
                  <a:pt x="0" y="171450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7C31A25F-AC27-4BFD-A563-BB11894833D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3428996"/>
            <a:ext cx="3429004" cy="1714502"/>
          </a:xfrm>
          <a:custGeom>
            <a:avLst/>
            <a:gdLst>
              <a:gd name="connsiteX0" fmla="*/ 0 w 3429004"/>
              <a:gd name="connsiteY0" fmla="*/ 0 h 1714502"/>
              <a:gd name="connsiteX1" fmla="*/ 3429004 w 3429004"/>
              <a:gd name="connsiteY1" fmla="*/ 0 h 1714502"/>
              <a:gd name="connsiteX2" fmla="*/ 3429004 w 3429004"/>
              <a:gd name="connsiteY2" fmla="*/ 1714502 h 1714502"/>
              <a:gd name="connsiteX3" fmla="*/ 0 w 3429004"/>
              <a:gd name="connsiteY3" fmla="*/ 1714502 h 1714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4" h="1714502">
                <a:moveTo>
                  <a:pt x="0" y="0"/>
                </a:moveTo>
                <a:lnTo>
                  <a:pt x="3429004" y="0"/>
                </a:lnTo>
                <a:lnTo>
                  <a:pt x="3429004" y="1714502"/>
                </a:lnTo>
                <a:lnTo>
                  <a:pt x="0" y="171450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29" name="Picture Placeholder 28">
            <a:extLst>
              <a:ext uri="{FF2B5EF4-FFF2-40B4-BE49-F238E27FC236}">
                <a16:creationId xmlns:a16="http://schemas.microsoft.com/office/drawing/2014/main" id="{82016620-4807-47F8-9BCC-C9263E4BDCF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1" y="5143497"/>
            <a:ext cx="1714502" cy="1714502"/>
          </a:xfrm>
          <a:custGeom>
            <a:avLst/>
            <a:gdLst>
              <a:gd name="connsiteX0" fmla="*/ 0 w 1714502"/>
              <a:gd name="connsiteY0" fmla="*/ 0 h 1714502"/>
              <a:gd name="connsiteX1" fmla="*/ 1714502 w 1714502"/>
              <a:gd name="connsiteY1" fmla="*/ 0 h 1714502"/>
              <a:gd name="connsiteX2" fmla="*/ 1714502 w 1714502"/>
              <a:gd name="connsiteY2" fmla="*/ 1714502 h 1714502"/>
              <a:gd name="connsiteX3" fmla="*/ 0 w 1714502"/>
              <a:gd name="connsiteY3" fmla="*/ 1714502 h 1714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14502" h="1714502">
                <a:moveTo>
                  <a:pt x="0" y="0"/>
                </a:moveTo>
                <a:lnTo>
                  <a:pt x="1714502" y="0"/>
                </a:lnTo>
                <a:lnTo>
                  <a:pt x="1714502" y="1714502"/>
                </a:lnTo>
                <a:lnTo>
                  <a:pt x="0" y="171450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863723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DC8375E5-CB11-44D0-9E19-EAE699D9502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127151" y="851831"/>
            <a:ext cx="3050196" cy="3050196"/>
          </a:xfrm>
          <a:custGeom>
            <a:avLst/>
            <a:gdLst>
              <a:gd name="connsiteX0" fmla="*/ 1525098 w 3050196"/>
              <a:gd name="connsiteY0" fmla="*/ 0 h 3050196"/>
              <a:gd name="connsiteX1" fmla="*/ 3050196 w 3050196"/>
              <a:gd name="connsiteY1" fmla="*/ 1525098 h 3050196"/>
              <a:gd name="connsiteX2" fmla="*/ 1525098 w 3050196"/>
              <a:gd name="connsiteY2" fmla="*/ 3050196 h 3050196"/>
              <a:gd name="connsiteX3" fmla="*/ 0 w 3050196"/>
              <a:gd name="connsiteY3" fmla="*/ 1525098 h 3050196"/>
              <a:gd name="connsiteX4" fmla="*/ 1525098 w 3050196"/>
              <a:gd name="connsiteY4" fmla="*/ 0 h 3050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50196" h="3050196">
                <a:moveTo>
                  <a:pt x="1525098" y="0"/>
                </a:moveTo>
                <a:cubicBezTo>
                  <a:pt x="2367386" y="0"/>
                  <a:pt x="3050196" y="682810"/>
                  <a:pt x="3050196" y="1525098"/>
                </a:cubicBezTo>
                <a:cubicBezTo>
                  <a:pt x="3050196" y="2367386"/>
                  <a:pt x="2367386" y="3050196"/>
                  <a:pt x="1525098" y="3050196"/>
                </a:cubicBezTo>
                <a:cubicBezTo>
                  <a:pt x="682810" y="3050196"/>
                  <a:pt x="0" y="2367386"/>
                  <a:pt x="0" y="1525098"/>
                </a:cubicBezTo>
                <a:cubicBezTo>
                  <a:pt x="0" y="682810"/>
                  <a:pt x="682810" y="0"/>
                  <a:pt x="152509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BC1B10D8-931A-481F-A016-DE94E1D9AD3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30937" y="2199589"/>
            <a:ext cx="2582028" cy="2582028"/>
          </a:xfrm>
          <a:custGeom>
            <a:avLst/>
            <a:gdLst>
              <a:gd name="connsiteX0" fmla="*/ 1291014 w 2582028"/>
              <a:gd name="connsiteY0" fmla="*/ 0 h 2582028"/>
              <a:gd name="connsiteX1" fmla="*/ 2582028 w 2582028"/>
              <a:gd name="connsiteY1" fmla="*/ 1291014 h 2582028"/>
              <a:gd name="connsiteX2" fmla="*/ 1291014 w 2582028"/>
              <a:gd name="connsiteY2" fmla="*/ 2582028 h 2582028"/>
              <a:gd name="connsiteX3" fmla="*/ 0 w 2582028"/>
              <a:gd name="connsiteY3" fmla="*/ 1291014 h 2582028"/>
              <a:gd name="connsiteX4" fmla="*/ 1291014 w 2582028"/>
              <a:gd name="connsiteY4" fmla="*/ 0 h 2582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2028" h="2582028">
                <a:moveTo>
                  <a:pt x="1291014" y="0"/>
                </a:moveTo>
                <a:cubicBezTo>
                  <a:pt x="2004021" y="0"/>
                  <a:pt x="2582028" y="578007"/>
                  <a:pt x="2582028" y="1291014"/>
                </a:cubicBezTo>
                <a:cubicBezTo>
                  <a:pt x="2582028" y="2004021"/>
                  <a:pt x="2004021" y="2582028"/>
                  <a:pt x="1291014" y="2582028"/>
                </a:cubicBezTo>
                <a:cubicBezTo>
                  <a:pt x="578007" y="2582028"/>
                  <a:pt x="0" y="2004021"/>
                  <a:pt x="0" y="1291014"/>
                </a:cubicBezTo>
                <a:cubicBezTo>
                  <a:pt x="0" y="578007"/>
                  <a:pt x="578007" y="0"/>
                  <a:pt x="1291014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0D3C7ECC-A07E-45EE-BE2D-6F2D6AC53DB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2677897" y="3972959"/>
            <a:ext cx="2378680" cy="2378680"/>
          </a:xfrm>
          <a:custGeom>
            <a:avLst/>
            <a:gdLst>
              <a:gd name="connsiteX0" fmla="*/ 1189340 w 2378680"/>
              <a:gd name="connsiteY0" fmla="*/ 0 h 2378680"/>
              <a:gd name="connsiteX1" fmla="*/ 2378680 w 2378680"/>
              <a:gd name="connsiteY1" fmla="*/ 1189340 h 2378680"/>
              <a:gd name="connsiteX2" fmla="*/ 1189340 w 2378680"/>
              <a:gd name="connsiteY2" fmla="*/ 2378680 h 2378680"/>
              <a:gd name="connsiteX3" fmla="*/ 0 w 2378680"/>
              <a:gd name="connsiteY3" fmla="*/ 1189340 h 2378680"/>
              <a:gd name="connsiteX4" fmla="*/ 1189340 w 2378680"/>
              <a:gd name="connsiteY4" fmla="*/ 0 h 2378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78680" h="2378680">
                <a:moveTo>
                  <a:pt x="1189340" y="0"/>
                </a:moveTo>
                <a:cubicBezTo>
                  <a:pt x="1846194" y="0"/>
                  <a:pt x="2378680" y="532486"/>
                  <a:pt x="2378680" y="1189340"/>
                </a:cubicBezTo>
                <a:cubicBezTo>
                  <a:pt x="2378680" y="1846194"/>
                  <a:pt x="1846194" y="2378680"/>
                  <a:pt x="1189340" y="2378680"/>
                </a:cubicBezTo>
                <a:cubicBezTo>
                  <a:pt x="532486" y="2378680"/>
                  <a:pt x="0" y="1846194"/>
                  <a:pt x="0" y="1189340"/>
                </a:cubicBezTo>
                <a:cubicBezTo>
                  <a:pt x="0" y="532486"/>
                  <a:pt x="532486" y="0"/>
                  <a:pt x="118934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9E454D15-A850-4FBA-B4BD-D0832248A0B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55194" y="3797471"/>
            <a:ext cx="1541650" cy="1541650"/>
          </a:xfrm>
          <a:custGeom>
            <a:avLst/>
            <a:gdLst>
              <a:gd name="connsiteX0" fmla="*/ 770825 w 1541650"/>
              <a:gd name="connsiteY0" fmla="*/ 0 h 1541650"/>
              <a:gd name="connsiteX1" fmla="*/ 1541650 w 1541650"/>
              <a:gd name="connsiteY1" fmla="*/ 770825 h 1541650"/>
              <a:gd name="connsiteX2" fmla="*/ 770825 w 1541650"/>
              <a:gd name="connsiteY2" fmla="*/ 1541650 h 1541650"/>
              <a:gd name="connsiteX3" fmla="*/ 0 w 1541650"/>
              <a:gd name="connsiteY3" fmla="*/ 770825 h 1541650"/>
              <a:gd name="connsiteX4" fmla="*/ 770825 w 1541650"/>
              <a:gd name="connsiteY4" fmla="*/ 0 h 154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41650" h="1541650">
                <a:moveTo>
                  <a:pt x="770825" y="0"/>
                </a:moveTo>
                <a:cubicBezTo>
                  <a:pt x="1196540" y="0"/>
                  <a:pt x="1541650" y="345110"/>
                  <a:pt x="1541650" y="770825"/>
                </a:cubicBezTo>
                <a:cubicBezTo>
                  <a:pt x="1541650" y="1196540"/>
                  <a:pt x="1196540" y="1541650"/>
                  <a:pt x="770825" y="1541650"/>
                </a:cubicBezTo>
                <a:cubicBezTo>
                  <a:pt x="345110" y="1541650"/>
                  <a:pt x="0" y="1196540"/>
                  <a:pt x="0" y="770825"/>
                </a:cubicBezTo>
                <a:cubicBezTo>
                  <a:pt x="0" y="345110"/>
                  <a:pt x="345110" y="0"/>
                  <a:pt x="770825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878126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eft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7690B07-0322-4F6C-BD7C-8469E61CF15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26718" y="2288272"/>
            <a:ext cx="2630658" cy="3784209"/>
          </a:xfrm>
          <a:custGeom>
            <a:avLst/>
            <a:gdLst>
              <a:gd name="connsiteX0" fmla="*/ 0 w 2630658"/>
              <a:gd name="connsiteY0" fmla="*/ 0 h 3784209"/>
              <a:gd name="connsiteX1" fmla="*/ 2630658 w 2630658"/>
              <a:gd name="connsiteY1" fmla="*/ 0 h 3784209"/>
              <a:gd name="connsiteX2" fmla="*/ 2630658 w 2630658"/>
              <a:gd name="connsiteY2" fmla="*/ 3784209 h 3784209"/>
              <a:gd name="connsiteX3" fmla="*/ 0 w 2630658"/>
              <a:gd name="connsiteY3" fmla="*/ 3784209 h 3784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30658" h="3784209">
                <a:moveTo>
                  <a:pt x="0" y="0"/>
                </a:moveTo>
                <a:lnTo>
                  <a:pt x="2630658" y="0"/>
                </a:lnTo>
                <a:lnTo>
                  <a:pt x="2630658" y="3784209"/>
                </a:lnTo>
                <a:lnTo>
                  <a:pt x="0" y="378420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C76E0937-B39D-4BBA-B6C9-D092D851693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329352" y="2288271"/>
            <a:ext cx="2630658" cy="3784209"/>
          </a:xfrm>
          <a:custGeom>
            <a:avLst/>
            <a:gdLst>
              <a:gd name="connsiteX0" fmla="*/ 0 w 2630658"/>
              <a:gd name="connsiteY0" fmla="*/ 0 h 3784209"/>
              <a:gd name="connsiteX1" fmla="*/ 2630658 w 2630658"/>
              <a:gd name="connsiteY1" fmla="*/ 0 h 3784209"/>
              <a:gd name="connsiteX2" fmla="*/ 2630658 w 2630658"/>
              <a:gd name="connsiteY2" fmla="*/ 3784209 h 3784209"/>
              <a:gd name="connsiteX3" fmla="*/ 0 w 2630658"/>
              <a:gd name="connsiteY3" fmla="*/ 3784209 h 3784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30658" h="3784209">
                <a:moveTo>
                  <a:pt x="0" y="0"/>
                </a:moveTo>
                <a:lnTo>
                  <a:pt x="2630658" y="0"/>
                </a:lnTo>
                <a:lnTo>
                  <a:pt x="2630658" y="3784209"/>
                </a:lnTo>
                <a:lnTo>
                  <a:pt x="0" y="378420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77EE665D-552A-48F7-BADB-5A654D93D9E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231989" y="2288271"/>
            <a:ext cx="2630658" cy="3784209"/>
          </a:xfrm>
          <a:custGeom>
            <a:avLst/>
            <a:gdLst>
              <a:gd name="connsiteX0" fmla="*/ 0 w 2630658"/>
              <a:gd name="connsiteY0" fmla="*/ 0 h 3784209"/>
              <a:gd name="connsiteX1" fmla="*/ 2630658 w 2630658"/>
              <a:gd name="connsiteY1" fmla="*/ 0 h 3784209"/>
              <a:gd name="connsiteX2" fmla="*/ 2630658 w 2630658"/>
              <a:gd name="connsiteY2" fmla="*/ 3784209 h 3784209"/>
              <a:gd name="connsiteX3" fmla="*/ 0 w 2630658"/>
              <a:gd name="connsiteY3" fmla="*/ 3784209 h 3784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30658" h="3784209">
                <a:moveTo>
                  <a:pt x="0" y="0"/>
                </a:moveTo>
                <a:lnTo>
                  <a:pt x="2630658" y="0"/>
                </a:lnTo>
                <a:lnTo>
                  <a:pt x="2630658" y="3784209"/>
                </a:lnTo>
                <a:lnTo>
                  <a:pt x="0" y="378420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17EC4F4F-BBD3-4C6B-A30B-95E2252451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34623" y="2288270"/>
            <a:ext cx="2630658" cy="3784209"/>
          </a:xfrm>
          <a:custGeom>
            <a:avLst/>
            <a:gdLst>
              <a:gd name="connsiteX0" fmla="*/ 0 w 2630658"/>
              <a:gd name="connsiteY0" fmla="*/ 0 h 3784209"/>
              <a:gd name="connsiteX1" fmla="*/ 2630658 w 2630658"/>
              <a:gd name="connsiteY1" fmla="*/ 0 h 3784209"/>
              <a:gd name="connsiteX2" fmla="*/ 2630658 w 2630658"/>
              <a:gd name="connsiteY2" fmla="*/ 3784209 h 3784209"/>
              <a:gd name="connsiteX3" fmla="*/ 0 w 2630658"/>
              <a:gd name="connsiteY3" fmla="*/ 3784209 h 3784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30658" h="3784209">
                <a:moveTo>
                  <a:pt x="0" y="0"/>
                </a:moveTo>
                <a:lnTo>
                  <a:pt x="2630658" y="0"/>
                </a:lnTo>
                <a:lnTo>
                  <a:pt x="2630658" y="3784209"/>
                </a:lnTo>
                <a:lnTo>
                  <a:pt x="0" y="378420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576483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Left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D8D4E6-7005-4694-8E12-BA8119426D4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134751" y="619125"/>
            <a:ext cx="5922499" cy="623887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2568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Left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CEC04A6-C140-43BC-8875-1FDC6B32F72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27364" y="1704109"/>
            <a:ext cx="2276680" cy="2015606"/>
          </a:xfrm>
          <a:custGeom>
            <a:avLst/>
            <a:gdLst>
              <a:gd name="connsiteX0" fmla="*/ 0 w 2276680"/>
              <a:gd name="connsiteY0" fmla="*/ 0 h 2015606"/>
              <a:gd name="connsiteX1" fmla="*/ 2276680 w 2276680"/>
              <a:gd name="connsiteY1" fmla="*/ 0 h 2015606"/>
              <a:gd name="connsiteX2" fmla="*/ 2276680 w 2276680"/>
              <a:gd name="connsiteY2" fmla="*/ 2015606 h 2015606"/>
              <a:gd name="connsiteX3" fmla="*/ 0 w 2276680"/>
              <a:gd name="connsiteY3" fmla="*/ 2015606 h 2015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6680" h="2015606">
                <a:moveTo>
                  <a:pt x="0" y="0"/>
                </a:moveTo>
                <a:lnTo>
                  <a:pt x="2276680" y="0"/>
                </a:lnTo>
                <a:lnTo>
                  <a:pt x="2276680" y="2015606"/>
                </a:lnTo>
                <a:lnTo>
                  <a:pt x="0" y="201560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89795DF4-802A-4E72-9CDB-E27ABA31670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27364" y="3968012"/>
            <a:ext cx="2276680" cy="2015606"/>
          </a:xfrm>
          <a:custGeom>
            <a:avLst/>
            <a:gdLst>
              <a:gd name="connsiteX0" fmla="*/ 0 w 2276680"/>
              <a:gd name="connsiteY0" fmla="*/ 0 h 2015606"/>
              <a:gd name="connsiteX1" fmla="*/ 2276680 w 2276680"/>
              <a:gd name="connsiteY1" fmla="*/ 0 h 2015606"/>
              <a:gd name="connsiteX2" fmla="*/ 2276680 w 2276680"/>
              <a:gd name="connsiteY2" fmla="*/ 2015606 h 2015606"/>
              <a:gd name="connsiteX3" fmla="*/ 0 w 2276680"/>
              <a:gd name="connsiteY3" fmla="*/ 2015606 h 2015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6680" h="2015606">
                <a:moveTo>
                  <a:pt x="0" y="0"/>
                </a:moveTo>
                <a:lnTo>
                  <a:pt x="2276680" y="0"/>
                </a:lnTo>
                <a:lnTo>
                  <a:pt x="2276680" y="2015606"/>
                </a:lnTo>
                <a:lnTo>
                  <a:pt x="0" y="201560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87550E9B-7E5A-4819-9BD0-368B02A0F7E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930852" y="1711622"/>
            <a:ext cx="2276680" cy="2015606"/>
          </a:xfrm>
          <a:custGeom>
            <a:avLst/>
            <a:gdLst>
              <a:gd name="connsiteX0" fmla="*/ 0 w 2276680"/>
              <a:gd name="connsiteY0" fmla="*/ 0 h 2015606"/>
              <a:gd name="connsiteX1" fmla="*/ 2276680 w 2276680"/>
              <a:gd name="connsiteY1" fmla="*/ 0 h 2015606"/>
              <a:gd name="connsiteX2" fmla="*/ 2276680 w 2276680"/>
              <a:gd name="connsiteY2" fmla="*/ 2015606 h 2015606"/>
              <a:gd name="connsiteX3" fmla="*/ 0 w 2276680"/>
              <a:gd name="connsiteY3" fmla="*/ 2015606 h 2015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6680" h="2015606">
                <a:moveTo>
                  <a:pt x="0" y="0"/>
                </a:moveTo>
                <a:lnTo>
                  <a:pt x="2276680" y="0"/>
                </a:lnTo>
                <a:lnTo>
                  <a:pt x="2276680" y="2015606"/>
                </a:lnTo>
                <a:lnTo>
                  <a:pt x="0" y="201560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7A4AFDF7-FE8E-4C0F-947D-5234F68F836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930852" y="3975525"/>
            <a:ext cx="2276680" cy="2015606"/>
          </a:xfrm>
          <a:custGeom>
            <a:avLst/>
            <a:gdLst>
              <a:gd name="connsiteX0" fmla="*/ 0 w 2276680"/>
              <a:gd name="connsiteY0" fmla="*/ 0 h 2015606"/>
              <a:gd name="connsiteX1" fmla="*/ 2276680 w 2276680"/>
              <a:gd name="connsiteY1" fmla="*/ 0 h 2015606"/>
              <a:gd name="connsiteX2" fmla="*/ 2276680 w 2276680"/>
              <a:gd name="connsiteY2" fmla="*/ 2015606 h 2015606"/>
              <a:gd name="connsiteX3" fmla="*/ 0 w 2276680"/>
              <a:gd name="connsiteY3" fmla="*/ 2015606 h 2015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6680" h="2015606">
                <a:moveTo>
                  <a:pt x="0" y="0"/>
                </a:moveTo>
                <a:lnTo>
                  <a:pt x="2276680" y="0"/>
                </a:lnTo>
                <a:lnTo>
                  <a:pt x="2276680" y="2015606"/>
                </a:lnTo>
                <a:lnTo>
                  <a:pt x="0" y="201560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1021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eft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EB6260-58BF-4B4D-B26C-1B1880996CC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882232" y="1163638"/>
            <a:ext cx="4427537" cy="5694362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8929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ight_Minim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FDC64C3C-20BF-4111-833B-FF9C799C624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47013" y="-1"/>
            <a:ext cx="3910618" cy="4465858"/>
          </a:xfrm>
          <a:custGeom>
            <a:avLst/>
            <a:gdLst>
              <a:gd name="connsiteX0" fmla="*/ 0 w 3910618"/>
              <a:gd name="connsiteY0" fmla="*/ 0 h 4465858"/>
              <a:gd name="connsiteX1" fmla="*/ 3910618 w 3910618"/>
              <a:gd name="connsiteY1" fmla="*/ 0 h 4465858"/>
              <a:gd name="connsiteX2" fmla="*/ 3910618 w 3910618"/>
              <a:gd name="connsiteY2" fmla="*/ 4465858 h 4465858"/>
              <a:gd name="connsiteX3" fmla="*/ 0 w 3910618"/>
              <a:gd name="connsiteY3" fmla="*/ 4465858 h 4465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10618" h="4465858">
                <a:moveTo>
                  <a:pt x="0" y="0"/>
                </a:moveTo>
                <a:lnTo>
                  <a:pt x="3910618" y="0"/>
                </a:lnTo>
                <a:lnTo>
                  <a:pt x="3910618" y="4465858"/>
                </a:lnTo>
                <a:lnTo>
                  <a:pt x="0" y="446585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D45BB42-45E8-40F2-A0DC-B168CE7ABE0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152209" y="2386817"/>
            <a:ext cx="3910618" cy="4465858"/>
          </a:xfrm>
          <a:custGeom>
            <a:avLst/>
            <a:gdLst>
              <a:gd name="connsiteX0" fmla="*/ 0 w 3910618"/>
              <a:gd name="connsiteY0" fmla="*/ 0 h 4465858"/>
              <a:gd name="connsiteX1" fmla="*/ 3910618 w 3910618"/>
              <a:gd name="connsiteY1" fmla="*/ 0 h 4465858"/>
              <a:gd name="connsiteX2" fmla="*/ 3910618 w 3910618"/>
              <a:gd name="connsiteY2" fmla="*/ 4465858 h 4465858"/>
              <a:gd name="connsiteX3" fmla="*/ 0 w 3910618"/>
              <a:gd name="connsiteY3" fmla="*/ 4465858 h 4465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10618" h="4465858">
                <a:moveTo>
                  <a:pt x="0" y="0"/>
                </a:moveTo>
                <a:lnTo>
                  <a:pt x="3910618" y="0"/>
                </a:lnTo>
                <a:lnTo>
                  <a:pt x="3910618" y="4465858"/>
                </a:lnTo>
                <a:lnTo>
                  <a:pt x="0" y="446585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544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50B09507-8951-40F0-90CA-75B4E1AE3FE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116684" y="1204285"/>
            <a:ext cx="3705684" cy="4176790"/>
          </a:xfrm>
          <a:custGeom>
            <a:avLst/>
            <a:gdLst>
              <a:gd name="connsiteX0" fmla="*/ 1988490 w 3705684"/>
              <a:gd name="connsiteY0" fmla="*/ 0 h 4176790"/>
              <a:gd name="connsiteX1" fmla="*/ 3705684 w 3705684"/>
              <a:gd name="connsiteY1" fmla="*/ 1115373 h 4176790"/>
              <a:gd name="connsiteX2" fmla="*/ 1717194 w 3705684"/>
              <a:gd name="connsiteY2" fmla="*/ 4176790 h 4176790"/>
              <a:gd name="connsiteX3" fmla="*/ 0 w 3705684"/>
              <a:gd name="connsiteY3" fmla="*/ 3061416 h 4176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05684" h="4176790">
                <a:moveTo>
                  <a:pt x="1988490" y="0"/>
                </a:moveTo>
                <a:lnTo>
                  <a:pt x="3705684" y="1115373"/>
                </a:lnTo>
                <a:lnTo>
                  <a:pt x="1717194" y="4176790"/>
                </a:lnTo>
                <a:lnTo>
                  <a:pt x="0" y="306141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FECA772B-E8EE-4A2D-8C15-A6247D5FED8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811779" y="0"/>
            <a:ext cx="9380220" cy="6858000"/>
          </a:xfrm>
          <a:custGeom>
            <a:avLst/>
            <a:gdLst>
              <a:gd name="connsiteX0" fmla="*/ 3726180 w 9380220"/>
              <a:gd name="connsiteY0" fmla="*/ 0 h 6858000"/>
              <a:gd name="connsiteX1" fmla="*/ 9380220 w 9380220"/>
              <a:gd name="connsiteY1" fmla="*/ 0 h 6858000"/>
              <a:gd name="connsiteX2" fmla="*/ 9380220 w 9380220"/>
              <a:gd name="connsiteY2" fmla="*/ 6858000 h 6858000"/>
              <a:gd name="connsiteX3" fmla="*/ 0 w 9380220"/>
              <a:gd name="connsiteY3" fmla="*/ 683514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380220" h="6858000">
                <a:moveTo>
                  <a:pt x="3726180" y="0"/>
                </a:moveTo>
                <a:lnTo>
                  <a:pt x="9380220" y="0"/>
                </a:lnTo>
                <a:lnTo>
                  <a:pt x="9380220" y="6858000"/>
                </a:lnTo>
                <a:lnTo>
                  <a:pt x="0" y="683514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064360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iddle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ECD1F1-BAD2-45F2-90EE-082A49614D5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" y="0"/>
            <a:ext cx="5320145" cy="6858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87157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270164" y="661396"/>
            <a:ext cx="4925291" cy="6197732"/>
          </a:xfrm>
          <a:solidFill>
            <a:srgbClr val="E1E9EA">
              <a:alpha val="70000"/>
            </a:srgb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 dirty="0"/>
            </a:lvl1pPr>
          </a:lstStyle>
          <a:p>
            <a:pPr marL="0" lv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229719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0F6552F2-E989-4C7A-BFF9-C058419A312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0688" y="414953"/>
            <a:ext cx="6052826" cy="6028093"/>
          </a:xfrm>
          <a:custGeom>
            <a:avLst/>
            <a:gdLst>
              <a:gd name="connsiteX0" fmla="*/ 2508853 w 7154870"/>
              <a:gd name="connsiteY0" fmla="*/ 7015116 h 7125634"/>
              <a:gd name="connsiteX1" fmla="*/ 2518483 w 7154870"/>
              <a:gd name="connsiteY1" fmla="*/ 7018497 h 7125634"/>
              <a:gd name="connsiteX2" fmla="*/ 2500779 w 7154870"/>
              <a:gd name="connsiteY2" fmla="*/ 7025790 h 7125634"/>
              <a:gd name="connsiteX3" fmla="*/ 2508853 w 7154870"/>
              <a:gd name="connsiteY3" fmla="*/ 7015116 h 7125634"/>
              <a:gd name="connsiteX4" fmla="*/ 2420535 w 7154870"/>
              <a:gd name="connsiteY4" fmla="*/ 6983672 h 7125634"/>
              <a:gd name="connsiteX5" fmla="*/ 2419254 w 7154870"/>
              <a:gd name="connsiteY5" fmla="*/ 6986052 h 7125634"/>
              <a:gd name="connsiteX6" fmla="*/ 2417117 w 7154870"/>
              <a:gd name="connsiteY6" fmla="*/ 6990018 h 7125634"/>
              <a:gd name="connsiteX7" fmla="*/ 2415408 w 7154870"/>
              <a:gd name="connsiteY7" fmla="*/ 6993192 h 7125634"/>
              <a:gd name="connsiteX8" fmla="*/ 2419254 w 7154870"/>
              <a:gd name="connsiteY8" fmla="*/ 6986052 h 7125634"/>
              <a:gd name="connsiteX9" fmla="*/ 2419966 w 7154870"/>
              <a:gd name="connsiteY9" fmla="*/ 6984730 h 7125634"/>
              <a:gd name="connsiteX10" fmla="*/ 2420535 w 7154870"/>
              <a:gd name="connsiteY10" fmla="*/ 6983672 h 7125634"/>
              <a:gd name="connsiteX11" fmla="*/ 1948728 w 7154870"/>
              <a:gd name="connsiteY11" fmla="*/ 6787946 h 7125634"/>
              <a:gd name="connsiteX12" fmla="*/ 1947441 w 7154870"/>
              <a:gd name="connsiteY12" fmla="*/ 6788055 h 7125634"/>
              <a:gd name="connsiteX13" fmla="*/ 1948273 w 7154870"/>
              <a:gd name="connsiteY13" fmla="*/ 6787984 h 7125634"/>
              <a:gd name="connsiteX14" fmla="*/ 1961208 w 7154870"/>
              <a:gd name="connsiteY14" fmla="*/ 6786891 h 7125634"/>
              <a:gd name="connsiteX15" fmla="*/ 1954658 w 7154870"/>
              <a:gd name="connsiteY15" fmla="*/ 6787444 h 7125634"/>
              <a:gd name="connsiteX16" fmla="*/ 1948728 w 7154870"/>
              <a:gd name="connsiteY16" fmla="*/ 6787946 h 7125634"/>
              <a:gd name="connsiteX17" fmla="*/ 1950495 w 7154870"/>
              <a:gd name="connsiteY17" fmla="*/ 6787796 h 7125634"/>
              <a:gd name="connsiteX18" fmla="*/ 1968260 w 7154870"/>
              <a:gd name="connsiteY18" fmla="*/ 6786294 h 7125634"/>
              <a:gd name="connsiteX19" fmla="*/ 1961208 w 7154870"/>
              <a:gd name="connsiteY19" fmla="*/ 6786891 h 7125634"/>
              <a:gd name="connsiteX20" fmla="*/ 1961599 w 7154870"/>
              <a:gd name="connsiteY20" fmla="*/ 6786857 h 7125634"/>
              <a:gd name="connsiteX21" fmla="*/ 1968260 w 7154870"/>
              <a:gd name="connsiteY21" fmla="*/ 6786294 h 7125634"/>
              <a:gd name="connsiteX22" fmla="*/ 2004014 w 7154870"/>
              <a:gd name="connsiteY22" fmla="*/ 6769924 h 7125634"/>
              <a:gd name="connsiteX23" fmla="*/ 1999653 w 7154870"/>
              <a:gd name="connsiteY23" fmla="*/ 6769948 h 7125634"/>
              <a:gd name="connsiteX24" fmla="*/ 1994990 w 7154870"/>
              <a:gd name="connsiteY24" fmla="*/ 6769974 h 7125634"/>
              <a:gd name="connsiteX25" fmla="*/ 2004954 w 7154870"/>
              <a:gd name="connsiteY25" fmla="*/ 6769918 h 7125634"/>
              <a:gd name="connsiteX26" fmla="*/ 2004014 w 7154870"/>
              <a:gd name="connsiteY26" fmla="*/ 6769924 h 7125634"/>
              <a:gd name="connsiteX27" fmla="*/ 2004507 w 7154870"/>
              <a:gd name="connsiteY27" fmla="*/ 6769921 h 7125634"/>
              <a:gd name="connsiteX28" fmla="*/ 2008973 w 7154870"/>
              <a:gd name="connsiteY28" fmla="*/ 6769897 h 7125634"/>
              <a:gd name="connsiteX29" fmla="*/ 2004954 w 7154870"/>
              <a:gd name="connsiteY29" fmla="*/ 6769918 h 7125634"/>
              <a:gd name="connsiteX30" fmla="*/ 2007420 w 7154870"/>
              <a:gd name="connsiteY30" fmla="*/ 6769905 h 7125634"/>
              <a:gd name="connsiteX31" fmla="*/ 2008973 w 7154870"/>
              <a:gd name="connsiteY31" fmla="*/ 6769897 h 7125634"/>
              <a:gd name="connsiteX32" fmla="*/ 1988327 w 7154870"/>
              <a:gd name="connsiteY32" fmla="*/ 6767693 h 7125634"/>
              <a:gd name="connsiteX33" fmla="*/ 1994990 w 7154870"/>
              <a:gd name="connsiteY33" fmla="*/ 6769974 h 7125634"/>
              <a:gd name="connsiteX34" fmla="*/ 1983966 w 7154870"/>
              <a:gd name="connsiteY34" fmla="*/ 6783600 h 7125634"/>
              <a:gd name="connsiteX35" fmla="*/ 1968260 w 7154870"/>
              <a:gd name="connsiteY35" fmla="*/ 6786294 h 7125634"/>
              <a:gd name="connsiteX36" fmla="*/ 1988327 w 7154870"/>
              <a:gd name="connsiteY36" fmla="*/ 6767693 h 7125634"/>
              <a:gd name="connsiteX37" fmla="*/ 2476304 w 7154870"/>
              <a:gd name="connsiteY37" fmla="*/ 6757942 h 7125634"/>
              <a:gd name="connsiteX38" fmla="*/ 2485413 w 7154870"/>
              <a:gd name="connsiteY38" fmla="*/ 6761844 h 7125634"/>
              <a:gd name="connsiteX39" fmla="*/ 2471877 w 7154870"/>
              <a:gd name="connsiteY39" fmla="*/ 6764972 h 7125634"/>
              <a:gd name="connsiteX40" fmla="*/ 2476304 w 7154870"/>
              <a:gd name="connsiteY40" fmla="*/ 6757942 h 7125634"/>
              <a:gd name="connsiteX41" fmla="*/ 2030685 w 7154870"/>
              <a:gd name="connsiteY41" fmla="*/ 6698228 h 7125634"/>
              <a:gd name="connsiteX42" fmla="*/ 2030850 w 7154870"/>
              <a:gd name="connsiteY42" fmla="*/ 6698250 h 7125634"/>
              <a:gd name="connsiteX43" fmla="*/ 2034926 w 7154870"/>
              <a:gd name="connsiteY43" fmla="*/ 6698811 h 7125634"/>
              <a:gd name="connsiteX44" fmla="*/ 2022084 w 7154870"/>
              <a:gd name="connsiteY44" fmla="*/ 6697045 h 7125634"/>
              <a:gd name="connsiteX45" fmla="*/ 2026606 w 7154870"/>
              <a:gd name="connsiteY45" fmla="*/ 6697667 h 7125634"/>
              <a:gd name="connsiteX46" fmla="*/ 2030685 w 7154870"/>
              <a:gd name="connsiteY46" fmla="*/ 6698228 h 7125634"/>
              <a:gd name="connsiteX47" fmla="*/ 2024058 w 7154870"/>
              <a:gd name="connsiteY47" fmla="*/ 6697317 h 7125634"/>
              <a:gd name="connsiteX48" fmla="*/ 2022084 w 7154870"/>
              <a:gd name="connsiteY48" fmla="*/ 6697045 h 7125634"/>
              <a:gd name="connsiteX49" fmla="*/ 2053549 w 7154870"/>
              <a:gd name="connsiteY49" fmla="*/ 6518846 h 7125634"/>
              <a:gd name="connsiteX50" fmla="*/ 1978532 w 7154870"/>
              <a:gd name="connsiteY50" fmla="*/ 6563146 h 7125634"/>
              <a:gd name="connsiteX51" fmla="*/ 1996095 w 7154870"/>
              <a:gd name="connsiteY51" fmla="*/ 6564156 h 7125634"/>
              <a:gd name="connsiteX52" fmla="*/ 2053549 w 7154870"/>
              <a:gd name="connsiteY52" fmla="*/ 6518846 h 7125634"/>
              <a:gd name="connsiteX53" fmla="*/ 5229417 w 7154870"/>
              <a:gd name="connsiteY53" fmla="*/ 5982948 h 7125634"/>
              <a:gd name="connsiteX54" fmla="*/ 5230319 w 7154870"/>
              <a:gd name="connsiteY54" fmla="*/ 5984571 h 7125634"/>
              <a:gd name="connsiteX55" fmla="*/ 5231039 w 7154870"/>
              <a:gd name="connsiteY55" fmla="*/ 5985867 h 7125634"/>
              <a:gd name="connsiteX56" fmla="*/ 5224551 w 7154870"/>
              <a:gd name="connsiteY56" fmla="*/ 5974193 h 7125634"/>
              <a:gd name="connsiteX57" fmla="*/ 5229417 w 7154870"/>
              <a:gd name="connsiteY57" fmla="*/ 5982948 h 7125634"/>
              <a:gd name="connsiteX58" fmla="*/ 5226713 w 7154870"/>
              <a:gd name="connsiteY58" fmla="*/ 5978085 h 7125634"/>
              <a:gd name="connsiteX59" fmla="*/ 5224551 w 7154870"/>
              <a:gd name="connsiteY59" fmla="*/ 5974193 h 7125634"/>
              <a:gd name="connsiteX60" fmla="*/ 5284934 w 7154870"/>
              <a:gd name="connsiteY60" fmla="*/ 5948528 h 7125634"/>
              <a:gd name="connsiteX61" fmla="*/ 5284470 w 7154870"/>
              <a:gd name="connsiteY61" fmla="*/ 5952508 h 7125634"/>
              <a:gd name="connsiteX62" fmla="*/ 5284934 w 7154870"/>
              <a:gd name="connsiteY62" fmla="*/ 5948528 h 7125634"/>
              <a:gd name="connsiteX63" fmla="*/ 1795443 w 7154870"/>
              <a:gd name="connsiteY63" fmla="*/ 5941082 h 7125634"/>
              <a:gd name="connsiteX64" fmla="*/ 1776056 w 7154870"/>
              <a:gd name="connsiteY64" fmla="*/ 5956664 h 7125634"/>
              <a:gd name="connsiteX65" fmla="*/ 1794482 w 7154870"/>
              <a:gd name="connsiteY65" fmla="*/ 5941632 h 7125634"/>
              <a:gd name="connsiteX66" fmla="*/ 1639371 w 7154870"/>
              <a:gd name="connsiteY66" fmla="*/ 5924524 h 7125634"/>
              <a:gd name="connsiteX67" fmla="*/ 1632114 w 7154870"/>
              <a:gd name="connsiteY67" fmla="*/ 5926251 h 7125634"/>
              <a:gd name="connsiteX68" fmla="*/ 1625604 w 7154870"/>
              <a:gd name="connsiteY68" fmla="*/ 5935364 h 7125634"/>
              <a:gd name="connsiteX69" fmla="*/ 1643307 w 7154870"/>
              <a:gd name="connsiteY69" fmla="*/ 5928069 h 7125634"/>
              <a:gd name="connsiteX70" fmla="*/ 1639371 w 7154870"/>
              <a:gd name="connsiteY70" fmla="*/ 5924524 h 7125634"/>
              <a:gd name="connsiteX71" fmla="*/ 1683230 w 7154870"/>
              <a:gd name="connsiteY71" fmla="*/ 5898557 h 7125634"/>
              <a:gd name="connsiteX72" fmla="*/ 1659800 w 7154870"/>
              <a:gd name="connsiteY72" fmla="*/ 5904419 h 7125634"/>
              <a:gd name="connsiteX73" fmla="*/ 1656500 w 7154870"/>
              <a:gd name="connsiteY73" fmla="*/ 5914877 h 7125634"/>
              <a:gd name="connsiteX74" fmla="*/ 3285349 w 7154870"/>
              <a:gd name="connsiteY74" fmla="*/ 5864755 h 7125634"/>
              <a:gd name="connsiteX75" fmla="*/ 3210046 w 7154870"/>
              <a:gd name="connsiteY75" fmla="*/ 5924201 h 7125634"/>
              <a:gd name="connsiteX76" fmla="*/ 3194044 w 7154870"/>
              <a:gd name="connsiteY76" fmla="*/ 5945651 h 7125634"/>
              <a:gd name="connsiteX77" fmla="*/ 3274228 w 7154870"/>
              <a:gd name="connsiteY77" fmla="*/ 5888156 h 7125634"/>
              <a:gd name="connsiteX78" fmla="*/ 3285349 w 7154870"/>
              <a:gd name="connsiteY78" fmla="*/ 5864755 h 7125634"/>
              <a:gd name="connsiteX79" fmla="*/ 1480036 w 7154870"/>
              <a:gd name="connsiteY79" fmla="*/ 5832846 h 7125634"/>
              <a:gd name="connsiteX80" fmla="*/ 1461638 w 7154870"/>
              <a:gd name="connsiteY80" fmla="*/ 5840834 h 7125634"/>
              <a:gd name="connsiteX81" fmla="*/ 1466934 w 7154870"/>
              <a:gd name="connsiteY81" fmla="*/ 5832936 h 7125634"/>
              <a:gd name="connsiteX82" fmla="*/ 1480036 w 7154870"/>
              <a:gd name="connsiteY82" fmla="*/ 5832846 h 7125634"/>
              <a:gd name="connsiteX83" fmla="*/ 3369658 w 7154870"/>
              <a:gd name="connsiteY83" fmla="*/ 5763470 h 7125634"/>
              <a:gd name="connsiteX84" fmla="*/ 3356182 w 7154870"/>
              <a:gd name="connsiteY84" fmla="*/ 5773105 h 7125634"/>
              <a:gd name="connsiteX85" fmla="*/ 3308964 w 7154870"/>
              <a:gd name="connsiteY85" fmla="*/ 5820322 h 7125634"/>
              <a:gd name="connsiteX86" fmla="*/ 3354833 w 7154870"/>
              <a:gd name="connsiteY86" fmla="*/ 5786166 h 7125634"/>
              <a:gd name="connsiteX87" fmla="*/ 3369658 w 7154870"/>
              <a:gd name="connsiteY87" fmla="*/ 5763470 h 7125634"/>
              <a:gd name="connsiteX88" fmla="*/ 2015403 w 7154870"/>
              <a:gd name="connsiteY88" fmla="*/ 5732849 h 7125634"/>
              <a:gd name="connsiteX89" fmla="*/ 1979154 w 7154870"/>
              <a:gd name="connsiteY89" fmla="*/ 5763974 h 7125634"/>
              <a:gd name="connsiteX90" fmla="*/ 1822234 w 7154870"/>
              <a:gd name="connsiteY90" fmla="*/ 5900076 h 7125634"/>
              <a:gd name="connsiteX91" fmla="*/ 1761825 w 7154870"/>
              <a:gd name="connsiteY91" fmla="*/ 5960485 h 7125634"/>
              <a:gd name="connsiteX92" fmla="*/ 1799852 w 7154870"/>
              <a:gd name="connsiteY92" fmla="*/ 5938560 h 7125634"/>
              <a:gd name="connsiteX93" fmla="*/ 1795443 w 7154870"/>
              <a:gd name="connsiteY93" fmla="*/ 5941082 h 7125634"/>
              <a:gd name="connsiteX94" fmla="*/ 1799250 w 7154870"/>
              <a:gd name="connsiteY94" fmla="*/ 5938023 h 7125634"/>
              <a:gd name="connsiteX95" fmla="*/ 1888886 w 7154870"/>
              <a:gd name="connsiteY95" fmla="*/ 5854241 h 7125634"/>
              <a:gd name="connsiteX96" fmla="*/ 1984988 w 7154870"/>
              <a:gd name="connsiteY96" fmla="*/ 5778877 h 7125634"/>
              <a:gd name="connsiteX97" fmla="*/ 2010917 w 7154870"/>
              <a:gd name="connsiteY97" fmla="*/ 5744355 h 7125634"/>
              <a:gd name="connsiteX98" fmla="*/ 2015403 w 7154870"/>
              <a:gd name="connsiteY98" fmla="*/ 5732849 h 7125634"/>
              <a:gd name="connsiteX99" fmla="*/ 5577550 w 7154870"/>
              <a:gd name="connsiteY99" fmla="*/ 5707294 h 7125634"/>
              <a:gd name="connsiteX100" fmla="*/ 5580614 w 7154870"/>
              <a:gd name="connsiteY100" fmla="*/ 5720895 h 7125634"/>
              <a:gd name="connsiteX101" fmla="*/ 5577550 w 7154870"/>
              <a:gd name="connsiteY101" fmla="*/ 5707294 h 7125634"/>
              <a:gd name="connsiteX102" fmla="*/ 1891547 w 7154870"/>
              <a:gd name="connsiteY102" fmla="*/ 5659903 h 7125634"/>
              <a:gd name="connsiteX103" fmla="*/ 1878702 w 7154870"/>
              <a:gd name="connsiteY103" fmla="*/ 5671855 h 7125634"/>
              <a:gd name="connsiteX104" fmla="*/ 1836081 w 7154870"/>
              <a:gd name="connsiteY104" fmla="*/ 5710085 h 7125634"/>
              <a:gd name="connsiteX105" fmla="*/ 1830791 w 7154870"/>
              <a:gd name="connsiteY105" fmla="*/ 5719767 h 7125634"/>
              <a:gd name="connsiteX106" fmla="*/ 1843597 w 7154870"/>
              <a:gd name="connsiteY106" fmla="*/ 5711352 h 7125634"/>
              <a:gd name="connsiteX107" fmla="*/ 1891547 w 7154870"/>
              <a:gd name="connsiteY107" fmla="*/ 5659903 h 7125634"/>
              <a:gd name="connsiteX108" fmla="*/ 1904308 w 7154870"/>
              <a:gd name="connsiteY108" fmla="*/ 5643648 h 7125634"/>
              <a:gd name="connsiteX109" fmla="*/ 1899534 w 7154870"/>
              <a:gd name="connsiteY109" fmla="*/ 5651024 h 7125634"/>
              <a:gd name="connsiteX110" fmla="*/ 1913764 w 7154870"/>
              <a:gd name="connsiteY110" fmla="*/ 5647202 h 7125634"/>
              <a:gd name="connsiteX111" fmla="*/ 1904308 w 7154870"/>
              <a:gd name="connsiteY111" fmla="*/ 5643648 h 7125634"/>
              <a:gd name="connsiteX112" fmla="*/ 4956661 w 7154870"/>
              <a:gd name="connsiteY112" fmla="*/ 5634506 h 7125634"/>
              <a:gd name="connsiteX113" fmla="*/ 4960953 w 7154870"/>
              <a:gd name="connsiteY113" fmla="*/ 5635083 h 7125634"/>
              <a:gd name="connsiteX114" fmla="*/ 4957447 w 7154870"/>
              <a:gd name="connsiteY114" fmla="*/ 5634990 h 7125634"/>
              <a:gd name="connsiteX115" fmla="*/ 1102496 w 7154870"/>
              <a:gd name="connsiteY115" fmla="*/ 5591844 h 7125634"/>
              <a:gd name="connsiteX116" fmla="*/ 1106734 w 7154870"/>
              <a:gd name="connsiteY116" fmla="*/ 5611631 h 7125634"/>
              <a:gd name="connsiteX117" fmla="*/ 1087731 w 7154870"/>
              <a:gd name="connsiteY117" fmla="*/ 5612743 h 7125634"/>
              <a:gd name="connsiteX118" fmla="*/ 1082527 w 7154870"/>
              <a:gd name="connsiteY118" fmla="*/ 5607538 h 7125634"/>
              <a:gd name="connsiteX119" fmla="*/ 1094829 w 7154870"/>
              <a:gd name="connsiteY119" fmla="*/ 5592430 h 7125634"/>
              <a:gd name="connsiteX120" fmla="*/ 1102496 w 7154870"/>
              <a:gd name="connsiteY120" fmla="*/ 5591844 h 7125634"/>
              <a:gd name="connsiteX121" fmla="*/ 5744816 w 7154870"/>
              <a:gd name="connsiteY121" fmla="*/ 5590661 h 7125634"/>
              <a:gd name="connsiteX122" fmla="*/ 5744607 w 7154870"/>
              <a:gd name="connsiteY122" fmla="*/ 5591621 h 7125634"/>
              <a:gd name="connsiteX123" fmla="*/ 5744212 w 7154870"/>
              <a:gd name="connsiteY123" fmla="*/ 5590885 h 7125634"/>
              <a:gd name="connsiteX124" fmla="*/ 5279937 w 7154870"/>
              <a:gd name="connsiteY124" fmla="*/ 5453583 h 7125634"/>
              <a:gd name="connsiteX125" fmla="*/ 5283695 w 7154870"/>
              <a:gd name="connsiteY125" fmla="*/ 5467878 h 7125634"/>
              <a:gd name="connsiteX126" fmla="*/ 5279937 w 7154870"/>
              <a:gd name="connsiteY126" fmla="*/ 5453583 h 7125634"/>
              <a:gd name="connsiteX127" fmla="*/ 5257310 w 7154870"/>
              <a:gd name="connsiteY127" fmla="*/ 5441492 h 7125634"/>
              <a:gd name="connsiteX128" fmla="*/ 5261068 w 7154870"/>
              <a:gd name="connsiteY128" fmla="*/ 5455787 h 7125634"/>
              <a:gd name="connsiteX129" fmla="*/ 5234682 w 7154870"/>
              <a:gd name="connsiteY129" fmla="*/ 5429402 h 7125634"/>
              <a:gd name="connsiteX130" fmla="*/ 5236062 w 7154870"/>
              <a:gd name="connsiteY130" fmla="*/ 5445598 h 7125634"/>
              <a:gd name="connsiteX131" fmla="*/ 5242607 w 7154870"/>
              <a:gd name="connsiteY131" fmla="*/ 5447862 h 7125634"/>
              <a:gd name="connsiteX132" fmla="*/ 5238143 w 7154870"/>
              <a:gd name="connsiteY132" fmla="*/ 5430063 h 7125634"/>
              <a:gd name="connsiteX133" fmla="*/ 5234682 w 7154870"/>
              <a:gd name="connsiteY133" fmla="*/ 5429402 h 7125634"/>
              <a:gd name="connsiteX134" fmla="*/ 1377438 w 7154870"/>
              <a:gd name="connsiteY134" fmla="*/ 5342228 h 7125634"/>
              <a:gd name="connsiteX135" fmla="*/ 1359571 w 7154870"/>
              <a:gd name="connsiteY135" fmla="*/ 5351311 h 7125634"/>
              <a:gd name="connsiteX136" fmla="*/ 1378387 w 7154870"/>
              <a:gd name="connsiteY136" fmla="*/ 5347865 h 7125634"/>
              <a:gd name="connsiteX137" fmla="*/ 1377969 w 7154870"/>
              <a:gd name="connsiteY137" fmla="*/ 5343324 h 7125634"/>
              <a:gd name="connsiteX138" fmla="*/ 1377438 w 7154870"/>
              <a:gd name="connsiteY138" fmla="*/ 5342228 h 7125634"/>
              <a:gd name="connsiteX139" fmla="*/ 3817666 w 7154870"/>
              <a:gd name="connsiteY139" fmla="*/ 5309202 h 7125634"/>
              <a:gd name="connsiteX140" fmla="*/ 3810974 w 7154870"/>
              <a:gd name="connsiteY140" fmla="*/ 5318679 h 7125634"/>
              <a:gd name="connsiteX141" fmla="*/ 3869739 w 7154870"/>
              <a:gd name="connsiteY141" fmla="*/ 5348474 h 7125634"/>
              <a:gd name="connsiteX142" fmla="*/ 3877029 w 7154870"/>
              <a:gd name="connsiteY142" fmla="*/ 5338748 h 7125634"/>
              <a:gd name="connsiteX143" fmla="*/ 6119731 w 7154870"/>
              <a:gd name="connsiteY143" fmla="*/ 5181777 h 7125634"/>
              <a:gd name="connsiteX144" fmla="*/ 6129099 w 7154870"/>
              <a:gd name="connsiteY144" fmla="*/ 5188729 h 7125634"/>
              <a:gd name="connsiteX145" fmla="*/ 6126779 w 7154870"/>
              <a:gd name="connsiteY145" fmla="*/ 5201117 h 7125634"/>
              <a:gd name="connsiteX146" fmla="*/ 6119731 w 7154870"/>
              <a:gd name="connsiteY146" fmla="*/ 5181777 h 7125634"/>
              <a:gd name="connsiteX147" fmla="*/ 6101385 w 7154870"/>
              <a:gd name="connsiteY147" fmla="*/ 5170701 h 7125634"/>
              <a:gd name="connsiteX148" fmla="*/ 6104151 w 7154870"/>
              <a:gd name="connsiteY148" fmla="*/ 5189025 h 7125634"/>
              <a:gd name="connsiteX149" fmla="*/ 6096923 w 7154870"/>
              <a:gd name="connsiteY149" fmla="*/ 5171259 h 7125634"/>
              <a:gd name="connsiteX150" fmla="*/ 6101385 w 7154870"/>
              <a:gd name="connsiteY150" fmla="*/ 5170701 h 7125634"/>
              <a:gd name="connsiteX151" fmla="*/ 6069025 w 7154870"/>
              <a:gd name="connsiteY151" fmla="*/ 5164436 h 7125634"/>
              <a:gd name="connsiteX152" fmla="*/ 6075884 w 7154870"/>
              <a:gd name="connsiteY152" fmla="*/ 5175739 h 7125634"/>
              <a:gd name="connsiteX153" fmla="*/ 6069025 w 7154870"/>
              <a:gd name="connsiteY153" fmla="*/ 5164436 h 7125634"/>
              <a:gd name="connsiteX154" fmla="*/ 3925312 w 7154870"/>
              <a:gd name="connsiteY154" fmla="*/ 5160093 h 7125634"/>
              <a:gd name="connsiteX155" fmla="*/ 3904018 w 7154870"/>
              <a:gd name="connsiteY155" fmla="*/ 5188168 h 7125634"/>
              <a:gd name="connsiteX156" fmla="*/ 3905862 w 7154870"/>
              <a:gd name="connsiteY156" fmla="*/ 5189134 h 7125634"/>
              <a:gd name="connsiteX157" fmla="*/ 3965903 w 7154870"/>
              <a:gd name="connsiteY157" fmla="*/ 5219104 h 7125634"/>
              <a:gd name="connsiteX158" fmla="*/ 3986980 w 7154870"/>
              <a:gd name="connsiteY158" fmla="*/ 5189964 h 7125634"/>
              <a:gd name="connsiteX159" fmla="*/ 6053109 w 7154870"/>
              <a:gd name="connsiteY159" fmla="*/ 5148520 h 7125634"/>
              <a:gd name="connsiteX160" fmla="*/ 6058277 w 7154870"/>
              <a:gd name="connsiteY160" fmla="*/ 5151055 h 7125634"/>
              <a:gd name="connsiteX161" fmla="*/ 6069025 w 7154870"/>
              <a:gd name="connsiteY161" fmla="*/ 5164436 h 7125634"/>
              <a:gd name="connsiteX162" fmla="*/ 6046398 w 7154870"/>
              <a:gd name="connsiteY162" fmla="*/ 5152346 h 7125634"/>
              <a:gd name="connsiteX163" fmla="*/ 6053109 w 7154870"/>
              <a:gd name="connsiteY163" fmla="*/ 5148520 h 7125634"/>
              <a:gd name="connsiteX164" fmla="*/ 2114215 w 7154870"/>
              <a:gd name="connsiteY164" fmla="*/ 5099128 h 7125634"/>
              <a:gd name="connsiteX165" fmla="*/ 2111241 w 7154870"/>
              <a:gd name="connsiteY165" fmla="*/ 5104488 h 7125634"/>
              <a:gd name="connsiteX166" fmla="*/ 2125646 w 7154870"/>
              <a:gd name="connsiteY166" fmla="*/ 5102228 h 7125634"/>
              <a:gd name="connsiteX167" fmla="*/ 2114215 w 7154870"/>
              <a:gd name="connsiteY167" fmla="*/ 5099128 h 7125634"/>
              <a:gd name="connsiteX168" fmla="*/ 3173594 w 7154870"/>
              <a:gd name="connsiteY168" fmla="*/ 5012145 h 7125634"/>
              <a:gd name="connsiteX169" fmla="*/ 3163829 w 7154870"/>
              <a:gd name="connsiteY169" fmla="*/ 5024812 h 7125634"/>
              <a:gd name="connsiteX170" fmla="*/ 3167026 w 7154870"/>
              <a:gd name="connsiteY170" fmla="*/ 5026513 h 7125634"/>
              <a:gd name="connsiteX171" fmla="*/ 3160737 w 7154870"/>
              <a:gd name="connsiteY171" fmla="*/ 5028825 h 7125634"/>
              <a:gd name="connsiteX172" fmla="*/ 3034267 w 7154870"/>
              <a:gd name="connsiteY172" fmla="*/ 5192889 h 7125634"/>
              <a:gd name="connsiteX173" fmla="*/ 2665371 w 7154870"/>
              <a:gd name="connsiteY173" fmla="*/ 5615566 h 7125634"/>
              <a:gd name="connsiteX174" fmla="*/ 2692100 w 7154870"/>
              <a:gd name="connsiteY174" fmla="*/ 5599245 h 7125634"/>
              <a:gd name="connsiteX175" fmla="*/ 3047479 w 7154870"/>
              <a:gd name="connsiteY175" fmla="*/ 5189436 h 7125634"/>
              <a:gd name="connsiteX176" fmla="*/ 3173721 w 7154870"/>
              <a:gd name="connsiteY176" fmla="*/ 5032516 h 7125634"/>
              <a:gd name="connsiteX177" fmla="*/ 3167026 w 7154870"/>
              <a:gd name="connsiteY177" fmla="*/ 5026513 h 7125634"/>
              <a:gd name="connsiteX178" fmla="*/ 3176193 w 7154870"/>
              <a:gd name="connsiteY178" fmla="*/ 5029443 h 7125634"/>
              <a:gd name="connsiteX179" fmla="*/ 3185177 w 7154870"/>
              <a:gd name="connsiteY179" fmla="*/ 5018275 h 7125634"/>
              <a:gd name="connsiteX180" fmla="*/ 3196283 w 7154870"/>
              <a:gd name="connsiteY180" fmla="*/ 4983070 h 7125634"/>
              <a:gd name="connsiteX181" fmla="*/ 3191681 w 7154870"/>
              <a:gd name="connsiteY181" fmla="*/ 4988761 h 7125634"/>
              <a:gd name="connsiteX182" fmla="*/ 3203649 w 7154870"/>
              <a:gd name="connsiteY182" fmla="*/ 4995315 h 7125634"/>
              <a:gd name="connsiteX183" fmla="*/ 3207800 w 7154870"/>
              <a:gd name="connsiteY183" fmla="*/ 4990155 h 7125634"/>
              <a:gd name="connsiteX184" fmla="*/ 6334169 w 7154870"/>
              <a:gd name="connsiteY184" fmla="*/ 4877925 h 7125634"/>
              <a:gd name="connsiteX185" fmla="*/ 6335880 w 7154870"/>
              <a:gd name="connsiteY185" fmla="*/ 4880744 h 7125634"/>
              <a:gd name="connsiteX186" fmla="*/ 6335986 w 7154870"/>
              <a:gd name="connsiteY186" fmla="*/ 4880920 h 7125634"/>
              <a:gd name="connsiteX187" fmla="*/ 6329128 w 7154870"/>
              <a:gd name="connsiteY187" fmla="*/ 4869616 h 7125634"/>
              <a:gd name="connsiteX188" fmla="*/ 6333796 w 7154870"/>
              <a:gd name="connsiteY188" fmla="*/ 4877309 h 7125634"/>
              <a:gd name="connsiteX189" fmla="*/ 6334169 w 7154870"/>
              <a:gd name="connsiteY189" fmla="*/ 4877925 h 7125634"/>
              <a:gd name="connsiteX190" fmla="*/ 6333415 w 7154870"/>
              <a:gd name="connsiteY190" fmla="*/ 4876681 h 7125634"/>
              <a:gd name="connsiteX191" fmla="*/ 6329128 w 7154870"/>
              <a:gd name="connsiteY191" fmla="*/ 4869616 h 7125634"/>
              <a:gd name="connsiteX192" fmla="*/ 2337943 w 7154870"/>
              <a:gd name="connsiteY192" fmla="*/ 4868771 h 7125634"/>
              <a:gd name="connsiteX193" fmla="*/ 2321290 w 7154870"/>
              <a:gd name="connsiteY193" fmla="*/ 4884031 h 7125634"/>
              <a:gd name="connsiteX194" fmla="*/ 2273397 w 7154870"/>
              <a:gd name="connsiteY194" fmla="*/ 4927532 h 7125634"/>
              <a:gd name="connsiteX195" fmla="*/ 2265741 w 7154870"/>
              <a:gd name="connsiteY195" fmla="*/ 4939580 h 7125634"/>
              <a:gd name="connsiteX196" fmla="*/ 2300233 w 7154870"/>
              <a:gd name="connsiteY196" fmla="*/ 4914997 h 7125634"/>
              <a:gd name="connsiteX197" fmla="*/ 2337943 w 7154870"/>
              <a:gd name="connsiteY197" fmla="*/ 4868771 h 7125634"/>
              <a:gd name="connsiteX198" fmla="*/ 4807262 w 7154870"/>
              <a:gd name="connsiteY198" fmla="*/ 4853510 h 7125634"/>
              <a:gd name="connsiteX199" fmla="*/ 4796244 w 7154870"/>
              <a:gd name="connsiteY199" fmla="*/ 4861013 h 7125634"/>
              <a:gd name="connsiteX200" fmla="*/ 4807262 w 7154870"/>
              <a:gd name="connsiteY200" fmla="*/ 4853510 h 7125634"/>
              <a:gd name="connsiteX201" fmla="*/ 6817249 w 7154870"/>
              <a:gd name="connsiteY201" fmla="*/ 4846717 h 7125634"/>
              <a:gd name="connsiteX202" fmla="*/ 6824058 w 7154870"/>
              <a:gd name="connsiteY202" fmla="*/ 4848503 h 7125634"/>
              <a:gd name="connsiteX203" fmla="*/ 6824480 w 7154870"/>
              <a:gd name="connsiteY203" fmla="*/ 4864485 h 7125634"/>
              <a:gd name="connsiteX204" fmla="*/ 6785188 w 7154870"/>
              <a:gd name="connsiteY204" fmla="*/ 4835729 h 7125634"/>
              <a:gd name="connsiteX205" fmla="*/ 6795563 w 7154870"/>
              <a:gd name="connsiteY205" fmla="*/ 4850547 h 7125634"/>
              <a:gd name="connsiteX206" fmla="*/ 6785188 w 7154870"/>
              <a:gd name="connsiteY206" fmla="*/ 4835729 h 7125634"/>
              <a:gd name="connsiteX207" fmla="*/ 2846659 w 7154870"/>
              <a:gd name="connsiteY207" fmla="*/ 4832280 h 7125634"/>
              <a:gd name="connsiteX208" fmla="*/ 2845045 w 7154870"/>
              <a:gd name="connsiteY208" fmla="*/ 4833894 h 7125634"/>
              <a:gd name="connsiteX209" fmla="*/ 2837928 w 7154870"/>
              <a:gd name="connsiteY209" fmla="*/ 4841011 h 7125634"/>
              <a:gd name="connsiteX210" fmla="*/ 2845520 w 7154870"/>
              <a:gd name="connsiteY210" fmla="*/ 4839274 h 7125634"/>
              <a:gd name="connsiteX211" fmla="*/ 2850547 w 7154870"/>
              <a:gd name="connsiteY211" fmla="*/ 4834843 h 7125634"/>
              <a:gd name="connsiteX212" fmla="*/ 3318825 w 7154870"/>
              <a:gd name="connsiteY212" fmla="*/ 4831534 h 7125634"/>
              <a:gd name="connsiteX213" fmla="*/ 3294321 w 7154870"/>
              <a:gd name="connsiteY213" fmla="*/ 4861834 h 7125634"/>
              <a:gd name="connsiteX214" fmla="*/ 3300351 w 7154870"/>
              <a:gd name="connsiteY214" fmla="*/ 4865165 h 7125634"/>
              <a:gd name="connsiteX215" fmla="*/ 3322219 w 7154870"/>
              <a:gd name="connsiteY215" fmla="*/ 4833686 h 7125634"/>
              <a:gd name="connsiteX216" fmla="*/ 4738491 w 7154870"/>
              <a:gd name="connsiteY216" fmla="*/ 4824333 h 7125634"/>
              <a:gd name="connsiteX217" fmla="*/ 4741554 w 7154870"/>
              <a:gd name="connsiteY217" fmla="*/ 4837934 h 7125634"/>
              <a:gd name="connsiteX218" fmla="*/ 4747358 w 7154870"/>
              <a:gd name="connsiteY218" fmla="*/ 4830567 h 7125634"/>
              <a:gd name="connsiteX219" fmla="*/ 4738491 w 7154870"/>
              <a:gd name="connsiteY219" fmla="*/ 4824333 h 7125634"/>
              <a:gd name="connsiteX220" fmla="*/ 6581202 w 7154870"/>
              <a:gd name="connsiteY220" fmla="*/ 4816130 h 7125634"/>
              <a:gd name="connsiteX221" fmla="*/ 6589447 w 7154870"/>
              <a:gd name="connsiteY221" fmla="*/ 4829563 h 7125634"/>
              <a:gd name="connsiteX222" fmla="*/ 6581202 w 7154870"/>
              <a:gd name="connsiteY222" fmla="*/ 4816130 h 7125634"/>
              <a:gd name="connsiteX223" fmla="*/ 5601850 w 7154870"/>
              <a:gd name="connsiteY223" fmla="*/ 4795600 h 7125634"/>
              <a:gd name="connsiteX224" fmla="*/ 5605606 w 7154870"/>
              <a:gd name="connsiteY224" fmla="*/ 4809895 h 7125634"/>
              <a:gd name="connsiteX225" fmla="*/ 2766571 w 7154870"/>
              <a:gd name="connsiteY225" fmla="*/ 4779487 h 7125634"/>
              <a:gd name="connsiteX226" fmla="*/ 2764121 w 7154870"/>
              <a:gd name="connsiteY226" fmla="*/ 4782570 h 7125634"/>
              <a:gd name="connsiteX227" fmla="*/ 2688673 w 7154870"/>
              <a:gd name="connsiteY227" fmla="*/ 4872293 h 7125634"/>
              <a:gd name="connsiteX228" fmla="*/ 2611944 w 7154870"/>
              <a:gd name="connsiteY228" fmla="*/ 4959433 h 7125634"/>
              <a:gd name="connsiteX229" fmla="*/ 2497368 w 7154870"/>
              <a:gd name="connsiteY229" fmla="*/ 5094827 h 7125634"/>
              <a:gd name="connsiteX230" fmla="*/ 2599790 w 7154870"/>
              <a:gd name="connsiteY230" fmla="*/ 4981996 h 7125634"/>
              <a:gd name="connsiteX231" fmla="*/ 2770334 w 7154870"/>
              <a:gd name="connsiteY231" fmla="*/ 4781967 h 7125634"/>
              <a:gd name="connsiteX232" fmla="*/ 6879344 w 7154870"/>
              <a:gd name="connsiteY232" fmla="*/ 4766570 h 7125634"/>
              <a:gd name="connsiteX233" fmla="*/ 6883102 w 7154870"/>
              <a:gd name="connsiteY233" fmla="*/ 4780864 h 7125634"/>
              <a:gd name="connsiteX234" fmla="*/ 6879344 w 7154870"/>
              <a:gd name="connsiteY234" fmla="*/ 4766570 h 7125634"/>
              <a:gd name="connsiteX235" fmla="*/ 5831970 w 7154870"/>
              <a:gd name="connsiteY235" fmla="*/ 4764065 h 7125634"/>
              <a:gd name="connsiteX236" fmla="*/ 5835035 w 7154870"/>
              <a:gd name="connsiteY236" fmla="*/ 4777666 h 7125634"/>
              <a:gd name="connsiteX237" fmla="*/ 5831593 w 7154870"/>
              <a:gd name="connsiteY237" fmla="*/ 4778505 h 7125634"/>
              <a:gd name="connsiteX238" fmla="*/ 5831970 w 7154870"/>
              <a:gd name="connsiteY238" fmla="*/ 4764065 h 7125634"/>
              <a:gd name="connsiteX239" fmla="*/ 2739652 w 7154870"/>
              <a:gd name="connsiteY239" fmla="*/ 4761742 h 7125634"/>
              <a:gd name="connsiteX240" fmla="*/ 2624977 w 7154870"/>
              <a:gd name="connsiteY240" fmla="*/ 4903028 h 7125634"/>
              <a:gd name="connsiteX241" fmla="*/ 2382116 w 7154870"/>
              <a:gd name="connsiteY241" fmla="*/ 5168442 h 7125634"/>
              <a:gd name="connsiteX242" fmla="*/ 2397055 w 7154870"/>
              <a:gd name="connsiteY242" fmla="*/ 5153502 h 7125634"/>
              <a:gd name="connsiteX243" fmla="*/ 2519600 w 7154870"/>
              <a:gd name="connsiteY243" fmla="*/ 5030958 h 7125634"/>
              <a:gd name="connsiteX244" fmla="*/ 2711263 w 7154870"/>
              <a:gd name="connsiteY244" fmla="*/ 4805764 h 7125634"/>
              <a:gd name="connsiteX245" fmla="*/ 2744428 w 7154870"/>
              <a:gd name="connsiteY245" fmla="*/ 4764889 h 7125634"/>
              <a:gd name="connsiteX246" fmla="*/ 4605109 w 7154870"/>
              <a:gd name="connsiteY246" fmla="*/ 4757847 h 7125634"/>
              <a:gd name="connsiteX247" fmla="*/ 4609590 w 7154870"/>
              <a:gd name="connsiteY247" fmla="*/ 4772700 h 7125634"/>
              <a:gd name="connsiteX248" fmla="*/ 4607404 w 7154870"/>
              <a:gd name="connsiteY248" fmla="*/ 4758220 h 7125634"/>
              <a:gd name="connsiteX249" fmla="*/ 4605109 w 7154870"/>
              <a:gd name="connsiteY249" fmla="*/ 4757847 h 7125634"/>
              <a:gd name="connsiteX250" fmla="*/ 5505887 w 7154870"/>
              <a:gd name="connsiteY250" fmla="*/ 4754078 h 7125634"/>
              <a:gd name="connsiteX251" fmla="*/ 5516634 w 7154870"/>
              <a:gd name="connsiteY251" fmla="*/ 4767459 h 7125634"/>
              <a:gd name="connsiteX252" fmla="*/ 5528516 w 7154870"/>
              <a:gd name="connsiteY252" fmla="*/ 4766168 h 7125634"/>
              <a:gd name="connsiteX253" fmla="*/ 5555254 w 7154870"/>
              <a:gd name="connsiteY253" fmla="*/ 4774386 h 7125634"/>
              <a:gd name="connsiteX254" fmla="*/ 5528516 w 7154870"/>
              <a:gd name="connsiteY254" fmla="*/ 4766168 h 7125634"/>
              <a:gd name="connsiteX255" fmla="*/ 5505887 w 7154870"/>
              <a:gd name="connsiteY255" fmla="*/ 4754078 h 7125634"/>
              <a:gd name="connsiteX256" fmla="*/ 6901295 w 7154870"/>
              <a:gd name="connsiteY256" fmla="*/ 4744618 h 7125634"/>
              <a:gd name="connsiteX257" fmla="*/ 6905053 w 7154870"/>
              <a:gd name="connsiteY257" fmla="*/ 4758912 h 7125634"/>
              <a:gd name="connsiteX258" fmla="*/ 6901295 w 7154870"/>
              <a:gd name="connsiteY258" fmla="*/ 4744618 h 7125634"/>
              <a:gd name="connsiteX259" fmla="*/ 4579038 w 7154870"/>
              <a:gd name="connsiteY259" fmla="*/ 4742148 h 7125634"/>
              <a:gd name="connsiteX260" fmla="*/ 4591129 w 7154870"/>
              <a:gd name="connsiteY260" fmla="*/ 4764775 h 7125634"/>
              <a:gd name="connsiteX261" fmla="*/ 4586312 w 7154870"/>
              <a:gd name="connsiteY261" fmla="*/ 4744400 h 7125634"/>
              <a:gd name="connsiteX262" fmla="*/ 4579038 w 7154870"/>
              <a:gd name="connsiteY262" fmla="*/ 4742148 h 7125634"/>
              <a:gd name="connsiteX263" fmla="*/ 5474928 w 7154870"/>
              <a:gd name="connsiteY263" fmla="*/ 4733654 h 7125634"/>
              <a:gd name="connsiteX264" fmla="*/ 5473964 w 7154870"/>
              <a:gd name="connsiteY264" fmla="*/ 4747507 h 7125634"/>
              <a:gd name="connsiteX265" fmla="*/ 5477992 w 7154870"/>
              <a:gd name="connsiteY265" fmla="*/ 4747254 h 7125634"/>
              <a:gd name="connsiteX266" fmla="*/ 6076796 w 7154870"/>
              <a:gd name="connsiteY266" fmla="*/ 4726160 h 7125634"/>
              <a:gd name="connsiteX267" fmla="*/ 6076418 w 7154870"/>
              <a:gd name="connsiteY267" fmla="*/ 4740600 h 7125634"/>
              <a:gd name="connsiteX268" fmla="*/ 6079860 w 7154870"/>
              <a:gd name="connsiteY268" fmla="*/ 4739761 h 7125634"/>
              <a:gd name="connsiteX269" fmla="*/ 6076796 w 7154870"/>
              <a:gd name="connsiteY269" fmla="*/ 4726160 h 7125634"/>
              <a:gd name="connsiteX270" fmla="*/ 6773949 w 7154870"/>
              <a:gd name="connsiteY270" fmla="*/ 4726150 h 7125634"/>
              <a:gd name="connsiteX271" fmla="*/ 6770858 w 7154870"/>
              <a:gd name="connsiteY271" fmla="*/ 4738614 h 7125634"/>
              <a:gd name="connsiteX272" fmla="*/ 6777013 w 7154870"/>
              <a:gd name="connsiteY272" fmla="*/ 4739749 h 7125634"/>
              <a:gd name="connsiteX273" fmla="*/ 5452301 w 7154870"/>
              <a:gd name="connsiteY273" fmla="*/ 4721563 h 7125634"/>
              <a:gd name="connsiteX274" fmla="*/ 5453309 w 7154870"/>
              <a:gd name="connsiteY274" fmla="*/ 4738130 h 7125634"/>
              <a:gd name="connsiteX275" fmla="*/ 5460225 w 7154870"/>
              <a:gd name="connsiteY275" fmla="*/ 4740024 h 7125634"/>
              <a:gd name="connsiteX276" fmla="*/ 5434533 w 7154870"/>
              <a:gd name="connsiteY276" fmla="*/ 4714332 h 7125634"/>
              <a:gd name="connsiteX277" fmla="*/ 5430850 w 7154870"/>
              <a:gd name="connsiteY277" fmla="*/ 4727195 h 7125634"/>
              <a:gd name="connsiteX278" fmla="*/ 5436719 w 7154870"/>
              <a:gd name="connsiteY278" fmla="*/ 4728812 h 7125634"/>
              <a:gd name="connsiteX279" fmla="*/ 6011440 w 7154870"/>
              <a:gd name="connsiteY279" fmla="*/ 4699686 h 7125634"/>
              <a:gd name="connsiteX280" fmla="*/ 6007628 w 7154870"/>
              <a:gd name="connsiteY280" fmla="*/ 4700895 h 7125634"/>
              <a:gd name="connsiteX281" fmla="*/ 6010692 w 7154870"/>
              <a:gd name="connsiteY281" fmla="*/ 4714496 h 7125634"/>
              <a:gd name="connsiteX282" fmla="*/ 6011440 w 7154870"/>
              <a:gd name="connsiteY282" fmla="*/ 4699686 h 7125634"/>
              <a:gd name="connsiteX283" fmla="*/ 5406862 w 7154870"/>
              <a:gd name="connsiteY283" fmla="*/ 4698955 h 7125634"/>
              <a:gd name="connsiteX284" fmla="*/ 5408241 w 7154870"/>
              <a:gd name="connsiteY284" fmla="*/ 4715151 h 7125634"/>
              <a:gd name="connsiteX285" fmla="*/ 5414092 w 7154870"/>
              <a:gd name="connsiteY285" fmla="*/ 4716721 h 7125634"/>
              <a:gd name="connsiteX286" fmla="*/ 5406862 w 7154870"/>
              <a:gd name="connsiteY286" fmla="*/ 4698955 h 7125634"/>
              <a:gd name="connsiteX287" fmla="*/ 5989166 w 7154870"/>
              <a:gd name="connsiteY287" fmla="*/ 4692970 h 7125634"/>
              <a:gd name="connsiteX288" fmla="*/ 5992231 w 7154870"/>
              <a:gd name="connsiteY288" fmla="*/ 4706571 h 7125634"/>
              <a:gd name="connsiteX289" fmla="*/ 5994650 w 7154870"/>
              <a:gd name="connsiteY289" fmla="*/ 4695820 h 7125634"/>
              <a:gd name="connsiteX290" fmla="*/ 5989166 w 7154870"/>
              <a:gd name="connsiteY290" fmla="*/ 4692970 h 7125634"/>
              <a:gd name="connsiteX291" fmla="*/ 2492402 w 7154870"/>
              <a:gd name="connsiteY291" fmla="*/ 4689701 h 7125634"/>
              <a:gd name="connsiteX292" fmla="*/ 2482216 w 7154870"/>
              <a:gd name="connsiteY292" fmla="*/ 4697081 h 7125634"/>
              <a:gd name="connsiteX293" fmla="*/ 2427877 w 7154870"/>
              <a:gd name="connsiteY293" fmla="*/ 4767033 h 7125634"/>
              <a:gd name="connsiteX294" fmla="*/ 2426238 w 7154870"/>
              <a:gd name="connsiteY294" fmla="*/ 4779651 h 7125634"/>
              <a:gd name="connsiteX295" fmla="*/ 2427877 w 7154870"/>
              <a:gd name="connsiteY295" fmla="*/ 4767033 h 7125634"/>
              <a:gd name="connsiteX296" fmla="*/ 2470928 w 7154870"/>
              <a:gd name="connsiteY296" fmla="*/ 4723982 h 7125634"/>
              <a:gd name="connsiteX297" fmla="*/ 2492402 w 7154870"/>
              <a:gd name="connsiteY297" fmla="*/ 4689701 h 7125634"/>
              <a:gd name="connsiteX298" fmla="*/ 5384234 w 7154870"/>
              <a:gd name="connsiteY298" fmla="*/ 4686863 h 7125634"/>
              <a:gd name="connsiteX299" fmla="*/ 5387372 w 7154870"/>
              <a:gd name="connsiteY299" fmla="*/ 4704816 h 7125634"/>
              <a:gd name="connsiteX300" fmla="*/ 5391464 w 7154870"/>
              <a:gd name="connsiteY300" fmla="*/ 4704629 h 7125634"/>
              <a:gd name="connsiteX301" fmla="*/ 5384234 w 7154870"/>
              <a:gd name="connsiteY301" fmla="*/ 4686863 h 7125634"/>
              <a:gd name="connsiteX302" fmla="*/ 5365774 w 7154870"/>
              <a:gd name="connsiteY302" fmla="*/ 4678939 h 7125634"/>
              <a:gd name="connsiteX303" fmla="*/ 5365981 w 7154870"/>
              <a:gd name="connsiteY303" fmla="*/ 4693964 h 7125634"/>
              <a:gd name="connsiteX304" fmla="*/ 5369532 w 7154870"/>
              <a:gd name="connsiteY304" fmla="*/ 4693233 h 7125634"/>
              <a:gd name="connsiteX305" fmla="*/ 5365774 w 7154870"/>
              <a:gd name="connsiteY305" fmla="*/ 4678939 h 7125634"/>
              <a:gd name="connsiteX306" fmla="*/ 6885499 w 7154870"/>
              <a:gd name="connsiteY306" fmla="*/ 4670103 h 7125634"/>
              <a:gd name="connsiteX307" fmla="*/ 6889212 w 7154870"/>
              <a:gd name="connsiteY307" fmla="*/ 4675461 h 7125634"/>
              <a:gd name="connsiteX308" fmla="*/ 6889222 w 7154870"/>
              <a:gd name="connsiteY308" fmla="*/ 4688643 h 7125634"/>
              <a:gd name="connsiteX309" fmla="*/ 6881297 w 7154870"/>
              <a:gd name="connsiteY309" fmla="*/ 4670183 h 7125634"/>
              <a:gd name="connsiteX310" fmla="*/ 6885499 w 7154870"/>
              <a:gd name="connsiteY310" fmla="*/ 4670103 h 7125634"/>
              <a:gd name="connsiteX311" fmla="*/ 2082220 w 7154870"/>
              <a:gd name="connsiteY311" fmla="*/ 4661625 h 7125634"/>
              <a:gd name="connsiteX312" fmla="*/ 2012440 w 7154870"/>
              <a:gd name="connsiteY312" fmla="*/ 4720998 h 7125634"/>
              <a:gd name="connsiteX313" fmla="*/ 1947533 w 7154870"/>
              <a:gd name="connsiteY313" fmla="*/ 4776389 h 7125634"/>
              <a:gd name="connsiteX314" fmla="*/ 1942450 w 7154870"/>
              <a:gd name="connsiteY314" fmla="*/ 4787035 h 7125634"/>
              <a:gd name="connsiteX315" fmla="*/ 1942045 w 7154870"/>
              <a:gd name="connsiteY315" fmla="*/ 4787436 h 7125634"/>
              <a:gd name="connsiteX316" fmla="*/ 1938838 w 7154870"/>
              <a:gd name="connsiteY316" fmla="*/ 4794600 h 7125634"/>
              <a:gd name="connsiteX317" fmla="*/ 1942450 w 7154870"/>
              <a:gd name="connsiteY317" fmla="*/ 4787035 h 7125634"/>
              <a:gd name="connsiteX318" fmla="*/ 1951888 w 7154870"/>
              <a:gd name="connsiteY318" fmla="*/ 4777703 h 7125634"/>
              <a:gd name="connsiteX319" fmla="*/ 2062716 w 7154870"/>
              <a:gd name="connsiteY319" fmla="*/ 4693896 h 7125634"/>
              <a:gd name="connsiteX320" fmla="*/ 2082220 w 7154870"/>
              <a:gd name="connsiteY320" fmla="*/ 4661625 h 7125634"/>
              <a:gd name="connsiteX321" fmla="*/ 6862859 w 7154870"/>
              <a:gd name="connsiteY321" fmla="*/ 4658026 h 7125634"/>
              <a:gd name="connsiteX322" fmla="*/ 6866475 w 7154870"/>
              <a:gd name="connsiteY322" fmla="*/ 4663481 h 7125634"/>
              <a:gd name="connsiteX323" fmla="*/ 6865717 w 7154870"/>
              <a:gd name="connsiteY323" fmla="*/ 4677430 h 7125634"/>
              <a:gd name="connsiteX324" fmla="*/ 6858670 w 7154870"/>
              <a:gd name="connsiteY324" fmla="*/ 4658092 h 7125634"/>
              <a:gd name="connsiteX325" fmla="*/ 6862859 w 7154870"/>
              <a:gd name="connsiteY325" fmla="*/ 4658026 h 7125634"/>
              <a:gd name="connsiteX326" fmla="*/ 5907136 w 7154870"/>
              <a:gd name="connsiteY326" fmla="*/ 4649821 h 7125634"/>
              <a:gd name="connsiteX327" fmla="*/ 5902641 w 7154870"/>
              <a:gd name="connsiteY327" fmla="*/ 4650346 h 7125634"/>
              <a:gd name="connsiteX328" fmla="*/ 5905704 w 7154870"/>
              <a:gd name="connsiteY328" fmla="*/ 4663947 h 7125634"/>
              <a:gd name="connsiteX329" fmla="*/ 5907136 w 7154870"/>
              <a:gd name="connsiteY329" fmla="*/ 4649821 h 7125634"/>
              <a:gd name="connsiteX330" fmla="*/ 6839738 w 7154870"/>
              <a:gd name="connsiteY330" fmla="*/ 4646428 h 7125634"/>
              <a:gd name="connsiteX331" fmla="*/ 6843090 w 7154870"/>
              <a:gd name="connsiteY331" fmla="*/ 4665340 h 7125634"/>
              <a:gd name="connsiteX332" fmla="*/ 6835165 w 7154870"/>
              <a:gd name="connsiteY332" fmla="*/ 4646877 h 7125634"/>
              <a:gd name="connsiteX333" fmla="*/ 6839738 w 7154870"/>
              <a:gd name="connsiteY333" fmla="*/ 4646428 h 7125634"/>
              <a:gd name="connsiteX334" fmla="*/ 3002844 w 7154870"/>
              <a:gd name="connsiteY334" fmla="*/ 4642725 h 7125634"/>
              <a:gd name="connsiteX335" fmla="*/ 3001981 w 7154870"/>
              <a:gd name="connsiteY335" fmla="*/ 4643996 h 7125634"/>
              <a:gd name="connsiteX336" fmla="*/ 3003948 w 7154870"/>
              <a:gd name="connsiteY336" fmla="*/ 4643341 h 7125634"/>
              <a:gd name="connsiteX337" fmla="*/ 5553521 w 7154870"/>
              <a:gd name="connsiteY337" fmla="*/ 4638395 h 7125634"/>
              <a:gd name="connsiteX338" fmla="*/ 5559005 w 7154870"/>
              <a:gd name="connsiteY338" fmla="*/ 4641246 h 7125634"/>
              <a:gd name="connsiteX339" fmla="*/ 5556586 w 7154870"/>
              <a:gd name="connsiteY339" fmla="*/ 4651996 h 7125634"/>
              <a:gd name="connsiteX340" fmla="*/ 5553521 w 7154870"/>
              <a:gd name="connsiteY340" fmla="*/ 4638395 h 7125634"/>
              <a:gd name="connsiteX341" fmla="*/ 6803798 w 7154870"/>
              <a:gd name="connsiteY341" fmla="*/ 4636584 h 7125634"/>
              <a:gd name="connsiteX342" fmla="*/ 6812414 w 7154870"/>
              <a:gd name="connsiteY342" fmla="*/ 4649645 h 7125634"/>
              <a:gd name="connsiteX343" fmla="*/ 6803798 w 7154870"/>
              <a:gd name="connsiteY343" fmla="*/ 4636584 h 7125634"/>
              <a:gd name="connsiteX344" fmla="*/ 5530894 w 7154870"/>
              <a:gd name="connsiteY344" fmla="*/ 4626304 h 7125634"/>
              <a:gd name="connsiteX345" fmla="*/ 5536377 w 7154870"/>
              <a:gd name="connsiteY345" fmla="*/ 4629154 h 7125634"/>
              <a:gd name="connsiteX346" fmla="*/ 5533958 w 7154870"/>
              <a:gd name="connsiteY346" fmla="*/ 4639905 h 7125634"/>
              <a:gd name="connsiteX347" fmla="*/ 5530894 w 7154870"/>
              <a:gd name="connsiteY347" fmla="*/ 4626304 h 7125634"/>
              <a:gd name="connsiteX348" fmla="*/ 2111040 w 7154870"/>
              <a:gd name="connsiteY348" fmla="*/ 4622398 h 7125634"/>
              <a:gd name="connsiteX349" fmla="*/ 2089074 w 7154870"/>
              <a:gd name="connsiteY349" fmla="*/ 4629726 h 7125634"/>
              <a:gd name="connsiteX350" fmla="*/ 2087608 w 7154870"/>
              <a:gd name="connsiteY350" fmla="*/ 4633685 h 7125634"/>
              <a:gd name="connsiteX351" fmla="*/ 2108084 w 7154870"/>
              <a:gd name="connsiteY351" fmla="*/ 4629553 h 7125634"/>
              <a:gd name="connsiteX352" fmla="*/ 2111040 w 7154870"/>
              <a:gd name="connsiteY352" fmla="*/ 4622398 h 7125634"/>
              <a:gd name="connsiteX353" fmla="*/ 4321117 w 7154870"/>
              <a:gd name="connsiteY353" fmla="*/ 4619957 h 7125634"/>
              <a:gd name="connsiteX354" fmla="*/ 4318664 w 7154870"/>
              <a:gd name="connsiteY354" fmla="*/ 4623143 h 7125634"/>
              <a:gd name="connsiteX355" fmla="*/ 4325814 w 7154870"/>
              <a:gd name="connsiteY355" fmla="*/ 4632045 h 7125634"/>
              <a:gd name="connsiteX356" fmla="*/ 4337694 w 7154870"/>
              <a:gd name="connsiteY356" fmla="*/ 4630755 h 7125634"/>
              <a:gd name="connsiteX357" fmla="*/ 4356155 w 7154870"/>
              <a:gd name="connsiteY357" fmla="*/ 4638680 h 7125634"/>
              <a:gd name="connsiteX358" fmla="*/ 4366752 w 7154870"/>
              <a:gd name="connsiteY358" fmla="*/ 4651691 h 7125634"/>
              <a:gd name="connsiteX359" fmla="*/ 4370517 w 7154870"/>
              <a:gd name="connsiteY359" fmla="*/ 4653330 h 7125634"/>
              <a:gd name="connsiteX360" fmla="*/ 4375443 w 7154870"/>
              <a:gd name="connsiteY360" fmla="*/ 4646361 h 7125634"/>
              <a:gd name="connsiteX361" fmla="*/ 4370213 w 7154870"/>
              <a:gd name="connsiteY361" fmla="*/ 4641981 h 7125634"/>
              <a:gd name="connsiteX362" fmla="*/ 4356155 w 7154870"/>
              <a:gd name="connsiteY362" fmla="*/ 4638680 h 7125634"/>
              <a:gd name="connsiteX363" fmla="*/ 4337694 w 7154870"/>
              <a:gd name="connsiteY363" fmla="*/ 4630755 h 7125634"/>
              <a:gd name="connsiteX364" fmla="*/ 4326794 w 7154870"/>
              <a:gd name="connsiteY364" fmla="*/ 4621171 h 7125634"/>
              <a:gd name="connsiteX365" fmla="*/ 5512433 w 7154870"/>
              <a:gd name="connsiteY365" fmla="*/ 4618380 h 7125634"/>
              <a:gd name="connsiteX366" fmla="*/ 5518262 w 7154870"/>
              <a:gd name="connsiteY366" fmla="*/ 4621576 h 7125634"/>
              <a:gd name="connsiteX367" fmla="*/ 5516191 w 7154870"/>
              <a:gd name="connsiteY367" fmla="*/ 4632676 h 7125634"/>
              <a:gd name="connsiteX368" fmla="*/ 5512433 w 7154870"/>
              <a:gd name="connsiteY368" fmla="*/ 4618380 h 7125634"/>
              <a:gd name="connsiteX369" fmla="*/ 6888256 w 7154870"/>
              <a:gd name="connsiteY369" fmla="*/ 4596607 h 7125634"/>
              <a:gd name="connsiteX370" fmla="*/ 6888095 w 7154870"/>
              <a:gd name="connsiteY370" fmla="*/ 4612004 h 7125634"/>
              <a:gd name="connsiteX371" fmla="*/ 6884335 w 7154870"/>
              <a:gd name="connsiteY371" fmla="*/ 4597707 h 7125634"/>
              <a:gd name="connsiteX372" fmla="*/ 6888256 w 7154870"/>
              <a:gd name="connsiteY372" fmla="*/ 4596607 h 7125634"/>
              <a:gd name="connsiteX373" fmla="*/ 2910361 w 7154870"/>
              <a:gd name="connsiteY373" fmla="*/ 4591184 h 7125634"/>
              <a:gd name="connsiteX374" fmla="*/ 2884849 w 7154870"/>
              <a:gd name="connsiteY374" fmla="*/ 4625728 h 7125634"/>
              <a:gd name="connsiteX375" fmla="*/ 2894787 w 7154870"/>
              <a:gd name="connsiteY375" fmla="*/ 4631586 h 7125634"/>
              <a:gd name="connsiteX376" fmla="*/ 2922071 w 7154870"/>
              <a:gd name="connsiteY376" fmla="*/ 4597709 h 7125634"/>
              <a:gd name="connsiteX377" fmla="*/ 4261297 w 7154870"/>
              <a:gd name="connsiteY377" fmla="*/ 4587722 h 7125634"/>
              <a:gd name="connsiteX378" fmla="*/ 4255506 w 7154870"/>
              <a:gd name="connsiteY378" fmla="*/ 4592352 h 7125634"/>
              <a:gd name="connsiteX379" fmla="*/ 4255366 w 7154870"/>
              <a:gd name="connsiteY379" fmla="*/ 4592584 h 7125634"/>
              <a:gd name="connsiteX380" fmla="*/ 4258477 w 7154870"/>
              <a:gd name="connsiteY380" fmla="*/ 4599719 h 7125634"/>
              <a:gd name="connsiteX381" fmla="*/ 4263712 w 7154870"/>
              <a:gd name="connsiteY381" fmla="*/ 4601146 h 7125634"/>
              <a:gd name="connsiteX382" fmla="*/ 4264168 w 7154870"/>
              <a:gd name="connsiteY382" fmla="*/ 4600460 h 7125634"/>
              <a:gd name="connsiteX383" fmla="*/ 2883438 w 7154870"/>
              <a:gd name="connsiteY383" fmla="*/ 4576179 h 7125634"/>
              <a:gd name="connsiteX384" fmla="*/ 2858236 w 7154870"/>
              <a:gd name="connsiteY384" fmla="*/ 4610041 h 7125634"/>
              <a:gd name="connsiteX385" fmla="*/ 2866239 w 7154870"/>
              <a:gd name="connsiteY385" fmla="*/ 4614757 h 7125634"/>
              <a:gd name="connsiteX386" fmla="*/ 2881364 w 7154870"/>
              <a:gd name="connsiteY386" fmla="*/ 4596114 h 7125634"/>
              <a:gd name="connsiteX387" fmla="*/ 2892810 w 7154870"/>
              <a:gd name="connsiteY387" fmla="*/ 4581402 h 7125634"/>
              <a:gd name="connsiteX388" fmla="*/ 2181318 w 7154870"/>
              <a:gd name="connsiteY388" fmla="*/ 4545420 h 7125634"/>
              <a:gd name="connsiteX389" fmla="*/ 2165377 w 7154870"/>
              <a:gd name="connsiteY389" fmla="*/ 4555915 h 7125634"/>
              <a:gd name="connsiteX390" fmla="*/ 2121584 w 7154870"/>
              <a:gd name="connsiteY390" fmla="*/ 4595317 h 7125634"/>
              <a:gd name="connsiteX391" fmla="*/ 2113994 w 7154870"/>
              <a:gd name="connsiteY391" fmla="*/ 4607299 h 7125634"/>
              <a:gd name="connsiteX392" fmla="*/ 2146390 w 7154870"/>
              <a:gd name="connsiteY392" fmla="*/ 4588015 h 7125634"/>
              <a:gd name="connsiteX393" fmla="*/ 2181318 w 7154870"/>
              <a:gd name="connsiteY393" fmla="*/ 4545420 h 7125634"/>
              <a:gd name="connsiteX394" fmla="*/ 6573399 w 7154870"/>
              <a:gd name="connsiteY394" fmla="*/ 4504526 h 7125634"/>
              <a:gd name="connsiteX395" fmla="*/ 6564974 w 7154870"/>
              <a:gd name="connsiteY395" fmla="*/ 4509436 h 7125634"/>
              <a:gd name="connsiteX396" fmla="*/ 6573399 w 7154870"/>
              <a:gd name="connsiteY396" fmla="*/ 4504526 h 7125634"/>
              <a:gd name="connsiteX397" fmla="*/ 6546604 w 7154870"/>
              <a:gd name="connsiteY397" fmla="*/ 4488268 h 7125634"/>
              <a:gd name="connsiteX398" fmla="*/ 6542625 w 7154870"/>
              <a:gd name="connsiteY398" fmla="*/ 4488732 h 7125634"/>
              <a:gd name="connsiteX399" fmla="*/ 6546604 w 7154870"/>
              <a:gd name="connsiteY399" fmla="*/ 4488268 h 7125634"/>
              <a:gd name="connsiteX400" fmla="*/ 2255032 w 7154870"/>
              <a:gd name="connsiteY400" fmla="*/ 4459764 h 7125634"/>
              <a:gd name="connsiteX401" fmla="*/ 2242106 w 7154870"/>
              <a:gd name="connsiteY401" fmla="*/ 4468776 h 7125634"/>
              <a:gd name="connsiteX402" fmla="*/ 2193627 w 7154870"/>
              <a:gd name="connsiteY402" fmla="*/ 4512864 h 7125634"/>
              <a:gd name="connsiteX403" fmla="*/ 2185863 w 7154870"/>
              <a:gd name="connsiteY403" fmla="*/ 4525019 h 7125634"/>
              <a:gd name="connsiteX404" fmla="*/ 2220606 w 7154870"/>
              <a:gd name="connsiteY404" fmla="*/ 4502932 h 7125634"/>
              <a:gd name="connsiteX405" fmla="*/ 2236310 w 7154870"/>
              <a:gd name="connsiteY405" fmla="*/ 4486934 h 7125634"/>
              <a:gd name="connsiteX406" fmla="*/ 2255032 w 7154870"/>
              <a:gd name="connsiteY406" fmla="*/ 4459764 h 7125634"/>
              <a:gd name="connsiteX407" fmla="*/ 2682326 w 7154870"/>
              <a:gd name="connsiteY407" fmla="*/ 4441032 h 7125634"/>
              <a:gd name="connsiteX408" fmla="*/ 2680038 w 7154870"/>
              <a:gd name="connsiteY408" fmla="*/ 4444603 h 7125634"/>
              <a:gd name="connsiteX409" fmla="*/ 2667555 w 7154870"/>
              <a:gd name="connsiteY409" fmla="*/ 4462026 h 7125634"/>
              <a:gd name="connsiteX410" fmla="*/ 2655461 w 7154870"/>
              <a:gd name="connsiteY410" fmla="*/ 4478287 h 7125634"/>
              <a:gd name="connsiteX411" fmla="*/ 2664306 w 7154870"/>
              <a:gd name="connsiteY411" fmla="*/ 4484122 h 7125634"/>
              <a:gd name="connsiteX412" fmla="*/ 2687414 w 7154870"/>
              <a:gd name="connsiteY412" fmla="*/ 4450555 h 7125634"/>
              <a:gd name="connsiteX413" fmla="*/ 2689703 w 7154870"/>
              <a:gd name="connsiteY413" fmla="*/ 4446713 h 7125634"/>
              <a:gd name="connsiteX414" fmla="*/ 2736975 w 7154870"/>
              <a:gd name="connsiteY414" fmla="*/ 4374745 h 7125634"/>
              <a:gd name="connsiteX415" fmla="*/ 2733706 w 7154870"/>
              <a:gd name="connsiteY415" fmla="*/ 4379207 h 7125634"/>
              <a:gd name="connsiteX416" fmla="*/ 2734409 w 7154870"/>
              <a:gd name="connsiteY416" fmla="*/ 4379658 h 7125634"/>
              <a:gd name="connsiteX417" fmla="*/ 2737738 w 7154870"/>
              <a:gd name="connsiteY417" fmla="*/ 4375338 h 7125634"/>
              <a:gd name="connsiteX418" fmla="*/ 4926317 w 7154870"/>
              <a:gd name="connsiteY418" fmla="*/ 4322264 h 7125634"/>
              <a:gd name="connsiteX419" fmla="*/ 4921918 w 7154870"/>
              <a:gd name="connsiteY419" fmla="*/ 4322887 h 7125634"/>
              <a:gd name="connsiteX420" fmla="*/ 4924982 w 7154870"/>
              <a:gd name="connsiteY420" fmla="*/ 4336488 h 7125634"/>
              <a:gd name="connsiteX421" fmla="*/ 4926317 w 7154870"/>
              <a:gd name="connsiteY421" fmla="*/ 4322264 h 7125634"/>
              <a:gd name="connsiteX422" fmla="*/ 4561148 w 7154870"/>
              <a:gd name="connsiteY422" fmla="*/ 4297853 h 7125634"/>
              <a:gd name="connsiteX423" fmla="*/ 4557161 w 7154870"/>
              <a:gd name="connsiteY423" fmla="*/ 4304954 h 7125634"/>
              <a:gd name="connsiteX424" fmla="*/ 4551479 w 7154870"/>
              <a:gd name="connsiteY424" fmla="*/ 4312932 h 7125634"/>
              <a:gd name="connsiteX425" fmla="*/ 4575863 w 7154870"/>
              <a:gd name="connsiteY425" fmla="*/ 4324537 h 7125634"/>
              <a:gd name="connsiteX426" fmla="*/ 4587540 w 7154870"/>
              <a:gd name="connsiteY426" fmla="*/ 4328438 h 7125634"/>
              <a:gd name="connsiteX427" fmla="*/ 4594249 w 7154870"/>
              <a:gd name="connsiteY427" fmla="*/ 4318320 h 7125634"/>
              <a:gd name="connsiteX428" fmla="*/ 4582234 w 7154870"/>
              <a:gd name="connsiteY428" fmla="*/ 4309834 h 7125634"/>
              <a:gd name="connsiteX429" fmla="*/ 4790705 w 7154870"/>
              <a:gd name="connsiteY429" fmla="*/ 4287565 h 7125634"/>
              <a:gd name="connsiteX430" fmla="*/ 4792659 w 7154870"/>
              <a:gd name="connsiteY430" fmla="*/ 4290653 h 7125634"/>
              <a:gd name="connsiteX431" fmla="*/ 4795040 w 7154870"/>
              <a:gd name="connsiteY431" fmla="*/ 4289477 h 7125634"/>
              <a:gd name="connsiteX432" fmla="*/ 4971496 w 7154870"/>
              <a:gd name="connsiteY432" fmla="*/ 4263588 h 7125634"/>
              <a:gd name="connsiteX433" fmla="*/ 4971704 w 7154870"/>
              <a:gd name="connsiteY433" fmla="*/ 4278613 h 7125634"/>
              <a:gd name="connsiteX434" fmla="*/ 4975255 w 7154870"/>
              <a:gd name="connsiteY434" fmla="*/ 4277883 h 7125634"/>
              <a:gd name="connsiteX435" fmla="*/ 4971496 w 7154870"/>
              <a:gd name="connsiteY435" fmla="*/ 4263588 h 7125634"/>
              <a:gd name="connsiteX436" fmla="*/ 4949563 w 7154870"/>
              <a:gd name="connsiteY436" fmla="*/ 4252192 h 7125634"/>
              <a:gd name="connsiteX437" fmla="*/ 4952702 w 7154870"/>
              <a:gd name="connsiteY437" fmla="*/ 4270145 h 7125634"/>
              <a:gd name="connsiteX438" fmla="*/ 4956794 w 7154870"/>
              <a:gd name="connsiteY438" fmla="*/ 4269959 h 7125634"/>
              <a:gd name="connsiteX439" fmla="*/ 4949563 w 7154870"/>
              <a:gd name="connsiteY439" fmla="*/ 4252192 h 7125634"/>
              <a:gd name="connsiteX440" fmla="*/ 4931102 w 7154870"/>
              <a:gd name="connsiteY440" fmla="*/ 4244267 h 7125634"/>
              <a:gd name="connsiteX441" fmla="*/ 4930724 w 7154870"/>
              <a:gd name="connsiteY441" fmla="*/ 4258705 h 7125634"/>
              <a:gd name="connsiteX442" fmla="*/ 4934861 w 7154870"/>
              <a:gd name="connsiteY442" fmla="*/ 4258561 h 7125634"/>
              <a:gd name="connsiteX443" fmla="*/ 4890708 w 7154870"/>
              <a:gd name="connsiteY443" fmla="*/ 4224946 h 7125634"/>
              <a:gd name="connsiteX444" fmla="*/ 4888232 w 7154870"/>
              <a:gd name="connsiteY444" fmla="*/ 4226974 h 7125634"/>
              <a:gd name="connsiteX445" fmla="*/ 4887581 w 7154870"/>
              <a:gd name="connsiteY445" fmla="*/ 4228477 h 7125634"/>
              <a:gd name="connsiteX446" fmla="*/ 4884610 w 7154870"/>
              <a:gd name="connsiteY446" fmla="*/ 4231728 h 7125634"/>
              <a:gd name="connsiteX447" fmla="*/ 4887024 w 7154870"/>
              <a:gd name="connsiteY447" fmla="*/ 4237808 h 7125634"/>
              <a:gd name="connsiteX448" fmla="*/ 4892894 w 7154870"/>
              <a:gd name="connsiteY448" fmla="*/ 4239424 h 7125634"/>
              <a:gd name="connsiteX449" fmla="*/ 4839307 w 7154870"/>
              <a:gd name="connsiteY449" fmla="*/ 4206910 h 7125634"/>
              <a:gd name="connsiteX450" fmla="*/ 4841344 w 7154870"/>
              <a:gd name="connsiteY450" fmla="*/ 4213964 h 7125634"/>
              <a:gd name="connsiteX451" fmla="*/ 4845132 w 7154870"/>
              <a:gd name="connsiteY451" fmla="*/ 4211116 h 7125634"/>
              <a:gd name="connsiteX452" fmla="*/ 4618522 w 7154870"/>
              <a:gd name="connsiteY452" fmla="*/ 4195671 h 7125634"/>
              <a:gd name="connsiteX453" fmla="*/ 4602317 w 7154870"/>
              <a:gd name="connsiteY453" fmla="*/ 4224531 h 7125634"/>
              <a:gd name="connsiteX454" fmla="*/ 4640191 w 7154870"/>
              <a:gd name="connsiteY454" fmla="*/ 4243158 h 7125634"/>
              <a:gd name="connsiteX455" fmla="*/ 4654618 w 7154870"/>
              <a:gd name="connsiteY455" fmla="*/ 4218846 h 7125634"/>
              <a:gd name="connsiteX456" fmla="*/ 4648921 w 7154870"/>
              <a:gd name="connsiteY456" fmla="*/ 4190377 h 7125634"/>
              <a:gd name="connsiteX457" fmla="*/ 4652679 w 7154870"/>
              <a:gd name="connsiteY457" fmla="*/ 4204671 h 7125634"/>
              <a:gd name="connsiteX458" fmla="*/ 4627077 w 7154870"/>
              <a:gd name="connsiteY458" fmla="*/ 4180435 h 7125634"/>
              <a:gd name="connsiteX459" fmla="*/ 4622827 w 7154870"/>
              <a:gd name="connsiteY459" fmla="*/ 4188004 h 7125634"/>
              <a:gd name="connsiteX460" fmla="*/ 4626809 w 7154870"/>
              <a:gd name="connsiteY460" fmla="*/ 4195345 h 7125634"/>
              <a:gd name="connsiteX461" fmla="*/ 4633339 w 7154870"/>
              <a:gd name="connsiteY461" fmla="*/ 4197625 h 7125634"/>
              <a:gd name="connsiteX462" fmla="*/ 2284479 w 7154870"/>
              <a:gd name="connsiteY462" fmla="*/ 4147465 h 7125634"/>
              <a:gd name="connsiteX463" fmla="*/ 2272842 w 7154870"/>
              <a:gd name="connsiteY463" fmla="*/ 4160740 h 7125634"/>
              <a:gd name="connsiteX464" fmla="*/ 2243794 w 7154870"/>
              <a:gd name="connsiteY464" fmla="*/ 4194280 h 7125634"/>
              <a:gd name="connsiteX465" fmla="*/ 2243445 w 7154870"/>
              <a:gd name="connsiteY465" fmla="*/ 4194684 h 7125634"/>
              <a:gd name="connsiteX466" fmla="*/ 2249845 w 7154870"/>
              <a:gd name="connsiteY466" fmla="*/ 4199187 h 7125634"/>
              <a:gd name="connsiteX467" fmla="*/ 2275690 w 7154870"/>
              <a:gd name="connsiteY467" fmla="*/ 4166288 h 7125634"/>
              <a:gd name="connsiteX468" fmla="*/ 2288151 w 7154870"/>
              <a:gd name="connsiteY468" fmla="*/ 4153664 h 7125634"/>
              <a:gd name="connsiteX469" fmla="*/ 2289913 w 7154870"/>
              <a:gd name="connsiteY469" fmla="*/ 4151387 h 7125634"/>
              <a:gd name="connsiteX470" fmla="*/ 6255111 w 7154870"/>
              <a:gd name="connsiteY470" fmla="*/ 4142336 h 7125634"/>
              <a:gd name="connsiteX471" fmla="*/ 6256491 w 7154870"/>
              <a:gd name="connsiteY471" fmla="*/ 4158532 h 7125634"/>
              <a:gd name="connsiteX472" fmla="*/ 6263036 w 7154870"/>
              <a:gd name="connsiteY472" fmla="*/ 4160798 h 7125634"/>
              <a:gd name="connsiteX473" fmla="*/ 6223050 w 7154870"/>
              <a:gd name="connsiteY473" fmla="*/ 4131347 h 7125634"/>
              <a:gd name="connsiteX474" fmla="*/ 6217962 w 7154870"/>
              <a:gd name="connsiteY474" fmla="*/ 4134403 h 7125634"/>
              <a:gd name="connsiteX475" fmla="*/ 6217553 w 7154870"/>
              <a:gd name="connsiteY475" fmla="*/ 4134648 h 7125634"/>
              <a:gd name="connsiteX476" fmla="*/ 6217133 w 7154870"/>
              <a:gd name="connsiteY476" fmla="*/ 4134900 h 7125634"/>
              <a:gd name="connsiteX477" fmla="*/ 6216860 w 7154870"/>
              <a:gd name="connsiteY477" fmla="*/ 4135064 h 7125634"/>
              <a:gd name="connsiteX478" fmla="*/ 6214255 w 7154870"/>
              <a:gd name="connsiteY478" fmla="*/ 4136628 h 7125634"/>
              <a:gd name="connsiteX479" fmla="*/ 6214392 w 7154870"/>
              <a:gd name="connsiteY479" fmla="*/ 4136546 h 7125634"/>
              <a:gd name="connsiteX480" fmla="*/ 6216860 w 7154870"/>
              <a:gd name="connsiteY480" fmla="*/ 4135064 h 7125634"/>
              <a:gd name="connsiteX481" fmla="*/ 6217064 w 7154870"/>
              <a:gd name="connsiteY481" fmla="*/ 4134942 h 7125634"/>
              <a:gd name="connsiteX482" fmla="*/ 6217133 w 7154870"/>
              <a:gd name="connsiteY482" fmla="*/ 4134900 h 7125634"/>
              <a:gd name="connsiteX483" fmla="*/ 6217962 w 7154870"/>
              <a:gd name="connsiteY483" fmla="*/ 4134403 h 7125634"/>
              <a:gd name="connsiteX484" fmla="*/ 6221265 w 7154870"/>
              <a:gd name="connsiteY484" fmla="*/ 4132420 h 7125634"/>
              <a:gd name="connsiteX485" fmla="*/ 6223050 w 7154870"/>
              <a:gd name="connsiteY485" fmla="*/ 4131347 h 7125634"/>
              <a:gd name="connsiteX486" fmla="*/ 4660292 w 7154870"/>
              <a:gd name="connsiteY486" fmla="*/ 4121279 h 7125634"/>
              <a:gd name="connsiteX487" fmla="*/ 4655352 w 7154870"/>
              <a:gd name="connsiteY487" fmla="*/ 4130077 h 7125634"/>
              <a:gd name="connsiteX488" fmla="*/ 4683613 w 7154870"/>
              <a:gd name="connsiteY488" fmla="*/ 4139019 h 7125634"/>
              <a:gd name="connsiteX489" fmla="*/ 4693061 w 7154870"/>
              <a:gd name="connsiteY489" fmla="*/ 4146931 h 7125634"/>
              <a:gd name="connsiteX490" fmla="*/ 4696776 w 7154870"/>
              <a:gd name="connsiteY490" fmla="*/ 4147804 h 7125634"/>
              <a:gd name="connsiteX491" fmla="*/ 4700288 w 7154870"/>
              <a:gd name="connsiteY491" fmla="*/ 4141885 h 7125634"/>
              <a:gd name="connsiteX492" fmla="*/ 4696260 w 7154870"/>
              <a:gd name="connsiteY492" fmla="*/ 4136961 h 7125634"/>
              <a:gd name="connsiteX493" fmla="*/ 4683613 w 7154870"/>
              <a:gd name="connsiteY493" fmla="*/ 4139019 h 7125634"/>
              <a:gd name="connsiteX494" fmla="*/ 6154985 w 7154870"/>
              <a:gd name="connsiteY494" fmla="*/ 4096647 h 7125634"/>
              <a:gd name="connsiteX495" fmla="*/ 6154606 w 7154870"/>
              <a:gd name="connsiteY495" fmla="*/ 4111086 h 7125634"/>
              <a:gd name="connsiteX496" fmla="*/ 6158048 w 7154870"/>
              <a:gd name="connsiteY496" fmla="*/ 4110249 h 7125634"/>
              <a:gd name="connsiteX497" fmla="*/ 6154985 w 7154870"/>
              <a:gd name="connsiteY497" fmla="*/ 4096647 h 7125634"/>
              <a:gd name="connsiteX498" fmla="*/ 6122923 w 7154870"/>
              <a:gd name="connsiteY498" fmla="*/ 4085659 h 7125634"/>
              <a:gd name="connsiteX499" fmla="*/ 6111445 w 7154870"/>
              <a:gd name="connsiteY499" fmla="*/ 4093474 h 7125634"/>
              <a:gd name="connsiteX500" fmla="*/ 6122923 w 7154870"/>
              <a:gd name="connsiteY500" fmla="*/ 4085659 h 7125634"/>
              <a:gd name="connsiteX501" fmla="*/ 4918709 w 7154870"/>
              <a:gd name="connsiteY501" fmla="*/ 4068758 h 7125634"/>
              <a:gd name="connsiteX502" fmla="*/ 4914769 w 7154870"/>
              <a:gd name="connsiteY502" fmla="*/ 4076064 h 7125634"/>
              <a:gd name="connsiteX503" fmla="*/ 4915578 w 7154870"/>
              <a:gd name="connsiteY503" fmla="*/ 4078021 h 7125634"/>
              <a:gd name="connsiteX504" fmla="*/ 4919938 w 7154870"/>
              <a:gd name="connsiteY504" fmla="*/ 4077425 h 7125634"/>
              <a:gd name="connsiteX505" fmla="*/ 4922784 w 7154870"/>
              <a:gd name="connsiteY505" fmla="*/ 4072731 h 7125634"/>
              <a:gd name="connsiteX506" fmla="*/ 6091084 w 7154870"/>
              <a:gd name="connsiteY506" fmla="*/ 4066114 h 7125634"/>
              <a:gd name="connsiteX507" fmla="*/ 6088363 w 7154870"/>
              <a:gd name="connsiteY507" fmla="*/ 4078210 h 7125634"/>
              <a:gd name="connsiteX508" fmla="*/ 6094149 w 7154870"/>
              <a:gd name="connsiteY508" fmla="*/ 4079714 h 7125634"/>
              <a:gd name="connsiteX509" fmla="*/ 2222544 w 7154870"/>
              <a:gd name="connsiteY509" fmla="*/ 4017055 h 7125634"/>
              <a:gd name="connsiteX510" fmla="*/ 2229591 w 7154870"/>
              <a:gd name="connsiteY510" fmla="*/ 4036396 h 7125634"/>
              <a:gd name="connsiteX511" fmla="*/ 2231911 w 7154870"/>
              <a:gd name="connsiteY511" fmla="*/ 4024008 h 7125634"/>
              <a:gd name="connsiteX512" fmla="*/ 2222544 w 7154870"/>
              <a:gd name="connsiteY512" fmla="*/ 4017055 h 7125634"/>
              <a:gd name="connsiteX513" fmla="*/ 3323088 w 7154870"/>
              <a:gd name="connsiteY513" fmla="*/ 4004024 h 7125634"/>
              <a:gd name="connsiteX514" fmla="*/ 3313343 w 7154870"/>
              <a:gd name="connsiteY514" fmla="*/ 4017856 h 7125634"/>
              <a:gd name="connsiteX515" fmla="*/ 3347366 w 7154870"/>
              <a:gd name="connsiteY515" fmla="*/ 4037604 h 7125634"/>
              <a:gd name="connsiteX516" fmla="*/ 3355026 w 7154870"/>
              <a:gd name="connsiteY516" fmla="*/ 4026621 h 7125634"/>
              <a:gd name="connsiteX517" fmla="*/ 3305829 w 7154870"/>
              <a:gd name="connsiteY517" fmla="*/ 3991811 h 7125634"/>
              <a:gd name="connsiteX518" fmla="*/ 3294497 w 7154870"/>
              <a:gd name="connsiteY518" fmla="*/ 4007568 h 7125634"/>
              <a:gd name="connsiteX519" fmla="*/ 3295282 w 7154870"/>
              <a:gd name="connsiteY519" fmla="*/ 4007910 h 7125634"/>
              <a:gd name="connsiteX520" fmla="*/ 3311857 w 7154870"/>
              <a:gd name="connsiteY520" fmla="*/ 4016999 h 7125634"/>
              <a:gd name="connsiteX521" fmla="*/ 3321750 w 7154870"/>
              <a:gd name="connsiteY521" fmla="*/ 4003077 h 7125634"/>
              <a:gd name="connsiteX522" fmla="*/ 4739244 w 7154870"/>
              <a:gd name="connsiteY522" fmla="*/ 3982754 h 7125634"/>
              <a:gd name="connsiteX523" fmla="*/ 4737805 w 7154870"/>
              <a:gd name="connsiteY523" fmla="*/ 3985255 h 7125634"/>
              <a:gd name="connsiteX524" fmla="*/ 4780829 w 7154870"/>
              <a:gd name="connsiteY524" fmla="*/ 4006162 h 7125634"/>
              <a:gd name="connsiteX525" fmla="*/ 4781795 w 7154870"/>
              <a:gd name="connsiteY525" fmla="*/ 4004533 h 7125634"/>
              <a:gd name="connsiteX526" fmla="*/ 2173347 w 7154870"/>
              <a:gd name="connsiteY526" fmla="*/ 3980152 h 7125634"/>
              <a:gd name="connsiteX527" fmla="*/ 2178982 w 7154870"/>
              <a:gd name="connsiteY527" fmla="*/ 3999123 h 7125634"/>
              <a:gd name="connsiteX528" fmla="*/ 2185438 w 7154870"/>
              <a:gd name="connsiteY528" fmla="*/ 4002779 h 7125634"/>
              <a:gd name="connsiteX529" fmla="*/ 2178571 w 7154870"/>
              <a:gd name="connsiteY529" fmla="*/ 3980354 h 7125634"/>
              <a:gd name="connsiteX530" fmla="*/ 2173347 w 7154870"/>
              <a:gd name="connsiteY530" fmla="*/ 3980152 h 7125634"/>
              <a:gd name="connsiteX531" fmla="*/ 2138222 w 7154870"/>
              <a:gd name="connsiteY531" fmla="*/ 3955563 h 7125634"/>
              <a:gd name="connsiteX532" fmla="*/ 2145452 w 7154870"/>
              <a:gd name="connsiteY532" fmla="*/ 3973330 h 7125634"/>
              <a:gd name="connsiteX533" fmla="*/ 2148913 w 7154870"/>
              <a:gd name="connsiteY533" fmla="*/ 3963619 h 7125634"/>
              <a:gd name="connsiteX534" fmla="*/ 2138222 w 7154870"/>
              <a:gd name="connsiteY534" fmla="*/ 3955563 h 7125634"/>
              <a:gd name="connsiteX535" fmla="*/ 3930664 w 7154870"/>
              <a:gd name="connsiteY535" fmla="*/ 3951531 h 7125634"/>
              <a:gd name="connsiteX536" fmla="*/ 3921232 w 7154870"/>
              <a:gd name="connsiteY536" fmla="*/ 3965963 h 7125634"/>
              <a:gd name="connsiteX537" fmla="*/ 3937165 w 7154870"/>
              <a:gd name="connsiteY537" fmla="*/ 3974840 h 7125634"/>
              <a:gd name="connsiteX538" fmla="*/ 3946801 w 7154870"/>
              <a:gd name="connsiteY538" fmla="*/ 3960894 h 7125634"/>
              <a:gd name="connsiteX539" fmla="*/ 2085737 w 7154870"/>
              <a:gd name="connsiteY539" fmla="*/ 3913615 h 7125634"/>
              <a:gd name="connsiteX540" fmla="*/ 2101300 w 7154870"/>
              <a:gd name="connsiteY540" fmla="*/ 3939714 h 7125634"/>
              <a:gd name="connsiteX541" fmla="*/ 2096128 w 7154870"/>
              <a:gd name="connsiteY541" fmla="*/ 3916762 h 7125634"/>
              <a:gd name="connsiteX542" fmla="*/ 2085737 w 7154870"/>
              <a:gd name="connsiteY542" fmla="*/ 3913615 h 7125634"/>
              <a:gd name="connsiteX543" fmla="*/ 2063037 w 7154870"/>
              <a:gd name="connsiteY543" fmla="*/ 3897170 h 7125634"/>
              <a:gd name="connsiteX544" fmla="*/ 2058943 w 7154870"/>
              <a:gd name="connsiteY544" fmla="*/ 3897357 h 7125634"/>
              <a:gd name="connsiteX545" fmla="*/ 2066173 w 7154870"/>
              <a:gd name="connsiteY545" fmla="*/ 3915123 h 7125634"/>
              <a:gd name="connsiteX546" fmla="*/ 2066510 w 7154870"/>
              <a:gd name="connsiteY546" fmla="*/ 3902289 h 7125634"/>
              <a:gd name="connsiteX547" fmla="*/ 2063037 w 7154870"/>
              <a:gd name="connsiteY547" fmla="*/ 3897170 h 7125634"/>
              <a:gd name="connsiteX548" fmla="*/ 3110042 w 7154870"/>
              <a:gd name="connsiteY548" fmla="*/ 3864511 h 7125634"/>
              <a:gd name="connsiteX549" fmla="*/ 3101669 w 7154870"/>
              <a:gd name="connsiteY549" fmla="*/ 3876553 h 7125634"/>
              <a:gd name="connsiteX550" fmla="*/ 3109683 w 7154870"/>
              <a:gd name="connsiteY550" fmla="*/ 3882358 h 7125634"/>
              <a:gd name="connsiteX551" fmla="*/ 3110459 w 7154870"/>
              <a:gd name="connsiteY551" fmla="*/ 3881309 h 7125634"/>
              <a:gd name="connsiteX552" fmla="*/ 3118599 w 7154870"/>
              <a:gd name="connsiteY552" fmla="*/ 3869793 h 7125634"/>
              <a:gd name="connsiteX553" fmla="*/ 3999242 w 7154870"/>
              <a:gd name="connsiteY553" fmla="*/ 3847575 h 7125634"/>
              <a:gd name="connsiteX554" fmla="*/ 3995413 w 7154870"/>
              <a:gd name="connsiteY554" fmla="*/ 3852964 h 7125634"/>
              <a:gd name="connsiteX555" fmla="*/ 4004819 w 7154870"/>
              <a:gd name="connsiteY555" fmla="*/ 3862370 h 7125634"/>
              <a:gd name="connsiteX556" fmla="*/ 3997514 w 7154870"/>
              <a:gd name="connsiteY556" fmla="*/ 3864120 h 7125634"/>
              <a:gd name="connsiteX557" fmla="*/ 3991589 w 7154870"/>
              <a:gd name="connsiteY557" fmla="*/ 3858345 h 7125634"/>
              <a:gd name="connsiteX558" fmla="*/ 3991197 w 7154870"/>
              <a:gd name="connsiteY558" fmla="*/ 3858897 h 7125634"/>
              <a:gd name="connsiteX559" fmla="*/ 3972175 w 7154870"/>
              <a:gd name="connsiteY559" fmla="*/ 3888005 h 7125634"/>
              <a:gd name="connsiteX560" fmla="*/ 3990068 w 7154870"/>
              <a:gd name="connsiteY560" fmla="*/ 3898279 h 7125634"/>
              <a:gd name="connsiteX561" fmla="*/ 4011323 w 7154870"/>
              <a:gd name="connsiteY561" fmla="*/ 3867517 h 7125634"/>
              <a:gd name="connsiteX562" fmla="*/ 4004819 w 7154870"/>
              <a:gd name="connsiteY562" fmla="*/ 3862370 h 7125634"/>
              <a:gd name="connsiteX563" fmla="*/ 4010087 w 7154870"/>
              <a:gd name="connsiteY563" fmla="*/ 3857102 h 7125634"/>
              <a:gd name="connsiteX564" fmla="*/ 4015337 w 7154870"/>
              <a:gd name="connsiteY564" fmla="*/ 3861709 h 7125634"/>
              <a:gd name="connsiteX565" fmla="*/ 4017870 w 7154870"/>
              <a:gd name="connsiteY565" fmla="*/ 3858042 h 7125634"/>
              <a:gd name="connsiteX566" fmla="*/ 4010087 w 7154870"/>
              <a:gd name="connsiteY566" fmla="*/ 3857102 h 7125634"/>
              <a:gd name="connsiteX567" fmla="*/ 4003526 w 7154870"/>
              <a:gd name="connsiteY567" fmla="*/ 3853421 h 7125634"/>
              <a:gd name="connsiteX568" fmla="*/ 4042939 w 7154870"/>
              <a:gd name="connsiteY568" fmla="*/ 3786076 h 7125634"/>
              <a:gd name="connsiteX569" fmla="*/ 4033059 w 7154870"/>
              <a:gd name="connsiteY569" fmla="*/ 3799981 h 7125634"/>
              <a:gd name="connsiteX570" fmla="*/ 4046351 w 7154870"/>
              <a:gd name="connsiteY570" fmla="*/ 3807615 h 7125634"/>
              <a:gd name="connsiteX571" fmla="*/ 4054959 w 7154870"/>
              <a:gd name="connsiteY571" fmla="*/ 3792886 h 7125634"/>
              <a:gd name="connsiteX572" fmla="*/ 3621132 w 7154870"/>
              <a:gd name="connsiteY572" fmla="*/ 3758479 h 7125634"/>
              <a:gd name="connsiteX573" fmla="*/ 3607520 w 7154870"/>
              <a:gd name="connsiteY573" fmla="*/ 3778265 h 7125634"/>
              <a:gd name="connsiteX574" fmla="*/ 3627788 w 7154870"/>
              <a:gd name="connsiteY574" fmla="*/ 3791438 h 7125634"/>
              <a:gd name="connsiteX575" fmla="*/ 3641192 w 7154870"/>
              <a:gd name="connsiteY575" fmla="*/ 3771503 h 7125634"/>
              <a:gd name="connsiteX576" fmla="*/ 3535824 w 7154870"/>
              <a:gd name="connsiteY576" fmla="*/ 3703093 h 7125634"/>
              <a:gd name="connsiteX577" fmla="*/ 3522111 w 7154870"/>
              <a:gd name="connsiteY577" fmla="*/ 3722436 h 7125634"/>
              <a:gd name="connsiteX578" fmla="*/ 3539047 w 7154870"/>
              <a:gd name="connsiteY578" fmla="*/ 3733766 h 7125634"/>
              <a:gd name="connsiteX579" fmla="*/ 3546123 w 7154870"/>
              <a:gd name="connsiteY579" fmla="*/ 3738364 h 7125634"/>
              <a:gd name="connsiteX580" fmla="*/ 3559392 w 7154870"/>
              <a:gd name="connsiteY580" fmla="*/ 3718395 h 7125634"/>
              <a:gd name="connsiteX581" fmla="*/ 3514066 w 7154870"/>
              <a:gd name="connsiteY581" fmla="*/ 3688967 h 7125634"/>
              <a:gd name="connsiteX582" fmla="*/ 3500868 w 7154870"/>
              <a:gd name="connsiteY582" fmla="*/ 3708224 h 7125634"/>
              <a:gd name="connsiteX583" fmla="*/ 3514308 w 7154870"/>
              <a:gd name="connsiteY583" fmla="*/ 3717215 h 7125634"/>
              <a:gd name="connsiteX584" fmla="*/ 3527232 w 7154870"/>
              <a:gd name="connsiteY584" fmla="*/ 3697515 h 7125634"/>
              <a:gd name="connsiteX585" fmla="*/ 3695277 w 7154870"/>
              <a:gd name="connsiteY585" fmla="*/ 3650358 h 7125634"/>
              <a:gd name="connsiteX586" fmla="*/ 3692245 w 7154870"/>
              <a:gd name="connsiteY586" fmla="*/ 3655117 h 7125634"/>
              <a:gd name="connsiteX587" fmla="*/ 3684862 w 7154870"/>
              <a:gd name="connsiteY587" fmla="*/ 3665849 h 7125634"/>
              <a:gd name="connsiteX588" fmla="*/ 3686241 w 7154870"/>
              <a:gd name="connsiteY588" fmla="*/ 3667596 h 7125634"/>
              <a:gd name="connsiteX589" fmla="*/ 3684303 w 7154870"/>
              <a:gd name="connsiteY589" fmla="*/ 3666663 h 7125634"/>
              <a:gd name="connsiteX590" fmla="*/ 3663972 w 7154870"/>
              <a:gd name="connsiteY590" fmla="*/ 3696213 h 7125634"/>
              <a:gd name="connsiteX591" fmla="*/ 3683281 w 7154870"/>
              <a:gd name="connsiteY591" fmla="*/ 3708903 h 7125634"/>
              <a:gd name="connsiteX592" fmla="*/ 3714334 w 7154870"/>
              <a:gd name="connsiteY592" fmla="*/ 3662718 h 7125634"/>
              <a:gd name="connsiteX593" fmla="*/ 3596399 w 7154870"/>
              <a:gd name="connsiteY593" fmla="*/ 3616723 h 7125634"/>
              <a:gd name="connsiteX594" fmla="*/ 3592318 w 7154870"/>
              <a:gd name="connsiteY594" fmla="*/ 3623411 h 7125634"/>
              <a:gd name="connsiteX595" fmla="*/ 3579883 w 7154870"/>
              <a:gd name="connsiteY595" fmla="*/ 3640949 h 7125634"/>
              <a:gd name="connsiteX596" fmla="*/ 3601438 w 7154870"/>
              <a:gd name="connsiteY596" fmla="*/ 3655116 h 7125634"/>
              <a:gd name="connsiteX597" fmla="*/ 3618322 w 7154870"/>
              <a:gd name="connsiteY597" fmla="*/ 3629705 h 7125634"/>
              <a:gd name="connsiteX598" fmla="*/ 3572121 w 7154870"/>
              <a:gd name="connsiteY598" fmla="*/ 3602311 h 7125634"/>
              <a:gd name="connsiteX599" fmla="*/ 3556813 w 7154870"/>
              <a:gd name="connsiteY599" fmla="*/ 3625787 h 7125634"/>
              <a:gd name="connsiteX600" fmla="*/ 3569047 w 7154870"/>
              <a:gd name="connsiteY600" fmla="*/ 3633828 h 7125634"/>
              <a:gd name="connsiteX601" fmla="*/ 3584818 w 7154870"/>
              <a:gd name="connsiteY601" fmla="*/ 3609864 h 7125634"/>
              <a:gd name="connsiteX602" fmla="*/ 3575152 w 7154870"/>
              <a:gd name="connsiteY602" fmla="*/ 3604139 h 7125634"/>
              <a:gd name="connsiteX603" fmla="*/ 3609724 w 7154870"/>
              <a:gd name="connsiteY603" fmla="*/ 3594872 h 7125634"/>
              <a:gd name="connsiteX604" fmla="*/ 3607997 w 7154870"/>
              <a:gd name="connsiteY604" fmla="*/ 3597716 h 7125634"/>
              <a:gd name="connsiteX605" fmla="*/ 3601757 w 7154870"/>
              <a:gd name="connsiteY605" fmla="*/ 3607941 h 7125634"/>
              <a:gd name="connsiteX606" fmla="*/ 3623379 w 7154870"/>
              <a:gd name="connsiteY606" fmla="*/ 3622095 h 7125634"/>
              <a:gd name="connsiteX607" fmla="*/ 3631908 w 7154870"/>
              <a:gd name="connsiteY607" fmla="*/ 3609259 h 7125634"/>
              <a:gd name="connsiteX608" fmla="*/ 3586707 w 7154870"/>
              <a:gd name="connsiteY608" fmla="*/ 3579944 h 7125634"/>
              <a:gd name="connsiteX609" fmla="*/ 3578414 w 7154870"/>
              <a:gd name="connsiteY609" fmla="*/ 3592661 h 7125634"/>
              <a:gd name="connsiteX610" fmla="*/ 3590803 w 7154870"/>
              <a:gd name="connsiteY610" fmla="*/ 3600770 h 7125634"/>
              <a:gd name="connsiteX611" fmla="*/ 3599183 w 7154870"/>
              <a:gd name="connsiteY611" fmla="*/ 3588035 h 7125634"/>
              <a:gd name="connsiteX612" fmla="*/ 3321345 w 7154870"/>
              <a:gd name="connsiteY612" fmla="*/ 3558091 h 7125634"/>
              <a:gd name="connsiteX613" fmla="*/ 3307509 w 7154870"/>
              <a:gd name="connsiteY613" fmla="*/ 3578864 h 7125634"/>
              <a:gd name="connsiteX614" fmla="*/ 3318069 w 7154870"/>
              <a:gd name="connsiteY614" fmla="*/ 3585928 h 7125634"/>
              <a:gd name="connsiteX615" fmla="*/ 3331883 w 7154870"/>
              <a:gd name="connsiteY615" fmla="*/ 3565307 h 7125634"/>
              <a:gd name="connsiteX616" fmla="*/ 2554593 w 7154870"/>
              <a:gd name="connsiteY616" fmla="*/ 3478087 h 7125634"/>
              <a:gd name="connsiteX617" fmla="*/ 2573245 w 7154870"/>
              <a:gd name="connsiteY617" fmla="*/ 3505958 h 7125634"/>
              <a:gd name="connsiteX618" fmla="*/ 2571952 w 7154870"/>
              <a:gd name="connsiteY618" fmla="*/ 3495446 h 7125634"/>
              <a:gd name="connsiteX619" fmla="*/ 3378928 w 7154870"/>
              <a:gd name="connsiteY619" fmla="*/ 3471631 h 7125634"/>
              <a:gd name="connsiteX620" fmla="*/ 3361986 w 7154870"/>
              <a:gd name="connsiteY620" fmla="*/ 3497069 h 7125634"/>
              <a:gd name="connsiteX621" fmla="*/ 3372802 w 7154870"/>
              <a:gd name="connsiteY621" fmla="*/ 3504218 h 7125634"/>
              <a:gd name="connsiteX622" fmla="*/ 3389590 w 7154870"/>
              <a:gd name="connsiteY622" fmla="*/ 3479157 h 7125634"/>
              <a:gd name="connsiteX623" fmla="*/ 2509155 w 7154870"/>
              <a:gd name="connsiteY623" fmla="*/ 3455478 h 7125634"/>
              <a:gd name="connsiteX624" fmla="*/ 2514528 w 7154870"/>
              <a:gd name="connsiteY624" fmla="*/ 3456160 h 7125634"/>
              <a:gd name="connsiteX625" fmla="*/ 2515206 w 7154870"/>
              <a:gd name="connsiteY625" fmla="*/ 3456245 h 7125634"/>
              <a:gd name="connsiteX626" fmla="*/ 2520125 w 7154870"/>
              <a:gd name="connsiteY626" fmla="*/ 3456869 h 7125634"/>
              <a:gd name="connsiteX627" fmla="*/ 2521914 w 7154870"/>
              <a:gd name="connsiteY627" fmla="*/ 3457095 h 7125634"/>
              <a:gd name="connsiteX628" fmla="*/ 2523483 w 7154870"/>
              <a:gd name="connsiteY628" fmla="*/ 3457294 h 7125634"/>
              <a:gd name="connsiteX629" fmla="*/ 2525274 w 7154870"/>
              <a:gd name="connsiteY629" fmla="*/ 3457521 h 7125634"/>
              <a:gd name="connsiteX630" fmla="*/ 2521914 w 7154870"/>
              <a:gd name="connsiteY630" fmla="*/ 3457095 h 7125634"/>
              <a:gd name="connsiteX631" fmla="*/ 2515206 w 7154870"/>
              <a:gd name="connsiteY631" fmla="*/ 3456245 h 7125634"/>
              <a:gd name="connsiteX632" fmla="*/ 3821563 w 7154870"/>
              <a:gd name="connsiteY632" fmla="*/ 3452109 h 7125634"/>
              <a:gd name="connsiteX633" fmla="*/ 3814195 w 7154870"/>
              <a:gd name="connsiteY633" fmla="*/ 3463676 h 7125634"/>
              <a:gd name="connsiteX634" fmla="*/ 3836476 w 7154870"/>
              <a:gd name="connsiteY634" fmla="*/ 3477622 h 7125634"/>
              <a:gd name="connsiteX635" fmla="*/ 3840147 w 7154870"/>
              <a:gd name="connsiteY635" fmla="*/ 3472003 h 7125634"/>
              <a:gd name="connsiteX636" fmla="*/ 3843785 w 7154870"/>
              <a:gd name="connsiteY636" fmla="*/ 3466104 h 7125634"/>
              <a:gd name="connsiteX637" fmla="*/ 3392853 w 7154870"/>
              <a:gd name="connsiteY637" fmla="*/ 3450722 h 7125634"/>
              <a:gd name="connsiteX638" fmla="*/ 3383261 w 7154870"/>
              <a:gd name="connsiteY638" fmla="*/ 3465124 h 7125634"/>
              <a:gd name="connsiteX639" fmla="*/ 3394205 w 7154870"/>
              <a:gd name="connsiteY639" fmla="*/ 3472267 h 7125634"/>
              <a:gd name="connsiteX640" fmla="*/ 3403687 w 7154870"/>
              <a:gd name="connsiteY640" fmla="*/ 3458112 h 7125634"/>
              <a:gd name="connsiteX641" fmla="*/ 3732845 w 7154870"/>
              <a:gd name="connsiteY641" fmla="*/ 3394396 h 7125634"/>
              <a:gd name="connsiteX642" fmla="*/ 3724315 w 7154870"/>
              <a:gd name="connsiteY642" fmla="*/ 3404819 h 7125634"/>
              <a:gd name="connsiteX643" fmla="*/ 3753955 w 7154870"/>
              <a:gd name="connsiteY643" fmla="*/ 3424572 h 7125634"/>
              <a:gd name="connsiteX644" fmla="*/ 3761392 w 7154870"/>
              <a:gd name="connsiteY644" fmla="*/ 3413313 h 7125634"/>
              <a:gd name="connsiteX645" fmla="*/ 3715285 w 7154870"/>
              <a:gd name="connsiteY645" fmla="*/ 3382761 h 7125634"/>
              <a:gd name="connsiteX646" fmla="*/ 3707996 w 7154870"/>
              <a:gd name="connsiteY646" fmla="*/ 3393941 h 7125634"/>
              <a:gd name="connsiteX647" fmla="*/ 3723181 w 7154870"/>
              <a:gd name="connsiteY647" fmla="*/ 3404063 h 7125634"/>
              <a:gd name="connsiteX648" fmla="*/ 3730356 w 7154870"/>
              <a:gd name="connsiteY648" fmla="*/ 3392748 h 7125634"/>
              <a:gd name="connsiteX649" fmla="*/ 1307122 w 7154870"/>
              <a:gd name="connsiteY649" fmla="*/ 3296560 h 7125634"/>
              <a:gd name="connsiteX650" fmla="*/ 1341207 w 7154870"/>
              <a:gd name="connsiteY650" fmla="*/ 3342499 h 7125634"/>
              <a:gd name="connsiteX651" fmla="*/ 1354340 w 7154870"/>
              <a:gd name="connsiteY651" fmla="*/ 3343776 h 7125634"/>
              <a:gd name="connsiteX652" fmla="*/ 1307122 w 7154870"/>
              <a:gd name="connsiteY652" fmla="*/ 3296560 h 7125634"/>
              <a:gd name="connsiteX653" fmla="*/ 3520778 w 7154870"/>
              <a:gd name="connsiteY653" fmla="*/ 3253804 h 7125634"/>
              <a:gd name="connsiteX654" fmla="*/ 3514090 w 7154870"/>
              <a:gd name="connsiteY654" fmla="*/ 3264362 h 7125634"/>
              <a:gd name="connsiteX655" fmla="*/ 3523354 w 7154870"/>
              <a:gd name="connsiteY655" fmla="*/ 3270881 h 7125634"/>
              <a:gd name="connsiteX656" fmla="*/ 3525072 w 7154870"/>
              <a:gd name="connsiteY656" fmla="*/ 3272027 h 7125634"/>
              <a:gd name="connsiteX657" fmla="*/ 3531870 w 7154870"/>
              <a:gd name="connsiteY657" fmla="*/ 3261228 h 7125634"/>
              <a:gd name="connsiteX658" fmla="*/ 3523304 w 7154870"/>
              <a:gd name="connsiteY658" fmla="*/ 3255552 h 7125634"/>
              <a:gd name="connsiteX659" fmla="*/ 1181729 w 7154870"/>
              <a:gd name="connsiteY659" fmla="*/ 3181703 h 7125634"/>
              <a:gd name="connsiteX660" fmla="*/ 1239085 w 7154870"/>
              <a:gd name="connsiteY660" fmla="*/ 3262026 h 7125634"/>
              <a:gd name="connsiteX661" fmla="*/ 1262563 w 7154870"/>
              <a:gd name="connsiteY661" fmla="*/ 3273073 h 7125634"/>
              <a:gd name="connsiteX662" fmla="*/ 1203213 w 7154870"/>
              <a:gd name="connsiteY662" fmla="*/ 3197671 h 7125634"/>
              <a:gd name="connsiteX663" fmla="*/ 1181729 w 7154870"/>
              <a:gd name="connsiteY663" fmla="*/ 3181703 h 7125634"/>
              <a:gd name="connsiteX664" fmla="*/ 3261066 w 7154870"/>
              <a:gd name="connsiteY664" fmla="*/ 3074049 h 7125634"/>
              <a:gd name="connsiteX665" fmla="*/ 3259764 w 7154870"/>
              <a:gd name="connsiteY665" fmla="*/ 3078770 h 7125634"/>
              <a:gd name="connsiteX666" fmla="*/ 3265287 w 7154870"/>
              <a:gd name="connsiteY666" fmla="*/ 3076969 h 7125634"/>
              <a:gd name="connsiteX667" fmla="*/ 2492520 w 7154870"/>
              <a:gd name="connsiteY667" fmla="*/ 2980504 h 7125634"/>
              <a:gd name="connsiteX668" fmla="*/ 2505111 w 7154870"/>
              <a:gd name="connsiteY668" fmla="*/ 3000916 h 7125634"/>
              <a:gd name="connsiteX669" fmla="*/ 2615543 w 7154870"/>
              <a:gd name="connsiteY669" fmla="*/ 3082456 h 7125634"/>
              <a:gd name="connsiteX670" fmla="*/ 2827447 w 7154870"/>
              <a:gd name="connsiteY670" fmla="*/ 3240594 h 7125634"/>
              <a:gd name="connsiteX671" fmla="*/ 2839746 w 7154870"/>
              <a:gd name="connsiteY671" fmla="*/ 3222577 h 7125634"/>
              <a:gd name="connsiteX672" fmla="*/ 2621218 w 7154870"/>
              <a:gd name="connsiteY672" fmla="*/ 3067058 h 7125634"/>
              <a:gd name="connsiteX673" fmla="*/ 2492520 w 7154870"/>
              <a:gd name="connsiteY673" fmla="*/ 2980504 h 7125634"/>
              <a:gd name="connsiteX674" fmla="*/ 2396106 w 7154870"/>
              <a:gd name="connsiteY674" fmla="*/ 2896384 h 7125634"/>
              <a:gd name="connsiteX675" fmla="*/ 2409357 w 7154870"/>
              <a:gd name="connsiteY675" fmla="*/ 2922971 h 7125634"/>
              <a:gd name="connsiteX676" fmla="*/ 2416528 w 7154870"/>
              <a:gd name="connsiteY676" fmla="*/ 2927344 h 7125634"/>
              <a:gd name="connsiteX677" fmla="*/ 2407921 w 7154870"/>
              <a:gd name="connsiteY677" fmla="*/ 2900214 h 7125634"/>
              <a:gd name="connsiteX678" fmla="*/ 2396106 w 7154870"/>
              <a:gd name="connsiteY678" fmla="*/ 2896384 h 7125634"/>
              <a:gd name="connsiteX679" fmla="*/ 4615722 w 7154870"/>
              <a:gd name="connsiteY679" fmla="*/ 2891465 h 7125634"/>
              <a:gd name="connsiteX680" fmla="*/ 4598020 w 7154870"/>
              <a:gd name="connsiteY680" fmla="*/ 2898759 h 7125634"/>
              <a:gd name="connsiteX681" fmla="*/ 4613442 w 7154870"/>
              <a:gd name="connsiteY681" fmla="*/ 2897973 h 7125634"/>
              <a:gd name="connsiteX682" fmla="*/ 4615722 w 7154870"/>
              <a:gd name="connsiteY682" fmla="*/ 2891465 h 7125634"/>
              <a:gd name="connsiteX683" fmla="*/ 4623710 w 7154870"/>
              <a:gd name="connsiteY683" fmla="*/ 2873067 h 7125634"/>
              <a:gd name="connsiteX684" fmla="*/ 4610173 w 7154870"/>
              <a:gd name="connsiteY684" fmla="*/ 2876195 h 7125634"/>
              <a:gd name="connsiteX685" fmla="*/ 4622082 w 7154870"/>
              <a:gd name="connsiteY685" fmla="*/ 2878924 h 7125634"/>
              <a:gd name="connsiteX686" fmla="*/ 4623710 w 7154870"/>
              <a:gd name="connsiteY686" fmla="*/ 2873067 h 7125634"/>
              <a:gd name="connsiteX687" fmla="*/ 4047635 w 7154870"/>
              <a:gd name="connsiteY687" fmla="*/ 2858775 h 7125634"/>
              <a:gd name="connsiteX688" fmla="*/ 4047696 w 7154870"/>
              <a:gd name="connsiteY688" fmla="*/ 2858793 h 7125634"/>
              <a:gd name="connsiteX689" fmla="*/ 4048818 w 7154870"/>
              <a:gd name="connsiteY689" fmla="*/ 2859134 h 7125634"/>
              <a:gd name="connsiteX690" fmla="*/ 4043536 w 7154870"/>
              <a:gd name="connsiteY690" fmla="*/ 2857529 h 7125634"/>
              <a:gd name="connsiteX691" fmla="*/ 4045592 w 7154870"/>
              <a:gd name="connsiteY691" fmla="*/ 2858153 h 7125634"/>
              <a:gd name="connsiteX692" fmla="*/ 4047635 w 7154870"/>
              <a:gd name="connsiteY692" fmla="*/ 2858775 h 7125634"/>
              <a:gd name="connsiteX693" fmla="*/ 4038716 w 7154870"/>
              <a:gd name="connsiteY693" fmla="*/ 2856063 h 7125634"/>
              <a:gd name="connsiteX694" fmla="*/ 4042083 w 7154870"/>
              <a:gd name="connsiteY694" fmla="*/ 2857087 h 7125634"/>
              <a:gd name="connsiteX695" fmla="*/ 4043536 w 7154870"/>
              <a:gd name="connsiteY695" fmla="*/ 2857529 h 7125634"/>
              <a:gd name="connsiteX696" fmla="*/ 2343621 w 7154870"/>
              <a:gd name="connsiteY696" fmla="*/ 2854435 h 7125634"/>
              <a:gd name="connsiteX697" fmla="*/ 2362931 w 7154870"/>
              <a:gd name="connsiteY697" fmla="*/ 2881648 h 7125634"/>
              <a:gd name="connsiteX698" fmla="*/ 2360980 w 7154870"/>
              <a:gd name="connsiteY698" fmla="*/ 2871795 h 7125634"/>
              <a:gd name="connsiteX699" fmla="*/ 4635864 w 7154870"/>
              <a:gd name="connsiteY699" fmla="*/ 2850504 h 7125634"/>
              <a:gd name="connsiteX700" fmla="*/ 4620767 w 7154870"/>
              <a:gd name="connsiteY700" fmla="*/ 2853458 h 7125634"/>
              <a:gd name="connsiteX701" fmla="*/ 4635969 w 7154870"/>
              <a:gd name="connsiteY701" fmla="*/ 2854600 h 7125634"/>
              <a:gd name="connsiteX702" fmla="*/ 4635864 w 7154870"/>
              <a:gd name="connsiteY702" fmla="*/ 2850504 h 7125634"/>
              <a:gd name="connsiteX703" fmla="*/ 4057144 w 7154870"/>
              <a:gd name="connsiteY703" fmla="*/ 2823106 h 7125634"/>
              <a:gd name="connsiteX704" fmla="*/ 4068574 w 7154870"/>
              <a:gd name="connsiteY704" fmla="*/ 2826204 h 7125634"/>
              <a:gd name="connsiteX705" fmla="*/ 4054170 w 7154870"/>
              <a:gd name="connsiteY705" fmla="*/ 2828466 h 7125634"/>
              <a:gd name="connsiteX706" fmla="*/ 4057144 w 7154870"/>
              <a:gd name="connsiteY706" fmla="*/ 2823106 h 7125634"/>
              <a:gd name="connsiteX707" fmla="*/ 2295302 w 7154870"/>
              <a:gd name="connsiteY707" fmla="*/ 2816653 h 7125634"/>
              <a:gd name="connsiteX708" fmla="*/ 2311488 w 7154870"/>
              <a:gd name="connsiteY708" fmla="*/ 2840741 h 7125634"/>
              <a:gd name="connsiteX709" fmla="*/ 2312661 w 7154870"/>
              <a:gd name="connsiteY709" fmla="*/ 2834012 h 7125634"/>
              <a:gd name="connsiteX710" fmla="*/ 2295302 w 7154870"/>
              <a:gd name="connsiteY710" fmla="*/ 2816653 h 7125634"/>
              <a:gd name="connsiteX711" fmla="*/ 4069190 w 7154870"/>
              <a:gd name="connsiteY711" fmla="*/ 2800434 h 7125634"/>
              <a:gd name="connsiteX712" fmla="*/ 4079861 w 7154870"/>
              <a:gd name="connsiteY712" fmla="*/ 2802774 h 7125634"/>
              <a:gd name="connsiteX713" fmla="*/ 4066324 w 7154870"/>
              <a:gd name="connsiteY713" fmla="*/ 2805902 h 7125634"/>
              <a:gd name="connsiteX714" fmla="*/ 4069190 w 7154870"/>
              <a:gd name="connsiteY714" fmla="*/ 2800434 h 7125634"/>
              <a:gd name="connsiteX715" fmla="*/ 4086204 w 7154870"/>
              <a:gd name="connsiteY715" fmla="*/ 2773010 h 7125634"/>
              <a:gd name="connsiteX716" fmla="*/ 4096182 w 7154870"/>
              <a:gd name="connsiteY716" fmla="*/ 2776043 h 7125634"/>
              <a:gd name="connsiteX717" fmla="*/ 4077784 w 7154870"/>
              <a:gd name="connsiteY717" fmla="*/ 2784032 h 7125634"/>
              <a:gd name="connsiteX718" fmla="*/ 4086204 w 7154870"/>
              <a:gd name="connsiteY718" fmla="*/ 2773010 h 7125634"/>
              <a:gd name="connsiteX719" fmla="*/ 4097708 w 7154870"/>
              <a:gd name="connsiteY719" fmla="*/ 2749796 h 7125634"/>
              <a:gd name="connsiteX720" fmla="*/ 4108336 w 7154870"/>
              <a:gd name="connsiteY720" fmla="*/ 2753480 h 7125634"/>
              <a:gd name="connsiteX721" fmla="*/ 4084734 w 7154870"/>
              <a:gd name="connsiteY721" fmla="*/ 2756264 h 7125634"/>
              <a:gd name="connsiteX722" fmla="*/ 4097708 w 7154870"/>
              <a:gd name="connsiteY722" fmla="*/ 2749796 h 7125634"/>
              <a:gd name="connsiteX723" fmla="*/ 4113381 w 7154870"/>
              <a:gd name="connsiteY723" fmla="*/ 2715474 h 7125634"/>
              <a:gd name="connsiteX724" fmla="*/ 4114721 w 7154870"/>
              <a:gd name="connsiteY724" fmla="*/ 2731048 h 7125634"/>
              <a:gd name="connsiteX725" fmla="*/ 4096022 w 7154870"/>
              <a:gd name="connsiteY725" fmla="*/ 2732833 h 7125634"/>
              <a:gd name="connsiteX726" fmla="*/ 4113381 w 7154870"/>
              <a:gd name="connsiteY726" fmla="*/ 2715474 h 7125634"/>
              <a:gd name="connsiteX727" fmla="*/ 4704796 w 7154870"/>
              <a:gd name="connsiteY727" fmla="*/ 2701121 h 7125634"/>
              <a:gd name="connsiteX728" fmla="*/ 4694861 w 7154870"/>
              <a:gd name="connsiteY728" fmla="*/ 2702732 h 7125634"/>
              <a:gd name="connsiteX729" fmla="*/ 4696297 w 7154870"/>
              <a:gd name="connsiteY729" fmla="*/ 2713737 h 7125634"/>
              <a:gd name="connsiteX730" fmla="*/ 4679976 w 7154870"/>
              <a:gd name="connsiteY730" fmla="*/ 2740467 h 7125634"/>
              <a:gd name="connsiteX731" fmla="*/ 4672683 w 7154870"/>
              <a:gd name="connsiteY731" fmla="*/ 2758170 h 7125634"/>
              <a:gd name="connsiteX732" fmla="*/ 4661396 w 7154870"/>
              <a:gd name="connsiteY732" fmla="*/ 2781601 h 7125634"/>
              <a:gd name="connsiteX733" fmla="*/ 4653407 w 7154870"/>
              <a:gd name="connsiteY733" fmla="*/ 2799998 h 7125634"/>
              <a:gd name="connsiteX734" fmla="*/ 4641254 w 7154870"/>
              <a:gd name="connsiteY734" fmla="*/ 2822562 h 7125634"/>
              <a:gd name="connsiteX735" fmla="*/ 4654619 w 7154870"/>
              <a:gd name="connsiteY735" fmla="*/ 2811799 h 7125634"/>
              <a:gd name="connsiteX736" fmla="*/ 4653407 w 7154870"/>
              <a:gd name="connsiteY736" fmla="*/ 2799998 h 7125634"/>
              <a:gd name="connsiteX737" fmla="*/ 4661396 w 7154870"/>
              <a:gd name="connsiteY737" fmla="*/ 2781601 h 7125634"/>
              <a:gd name="connsiteX738" fmla="*/ 4672683 w 7154870"/>
              <a:gd name="connsiteY738" fmla="*/ 2758170 h 7125634"/>
              <a:gd name="connsiteX739" fmla="*/ 4679976 w 7154870"/>
              <a:gd name="connsiteY739" fmla="*/ 2740467 h 7125634"/>
              <a:gd name="connsiteX740" fmla="*/ 4696297 w 7154870"/>
              <a:gd name="connsiteY740" fmla="*/ 2713737 h 7125634"/>
              <a:gd name="connsiteX741" fmla="*/ 4704796 w 7154870"/>
              <a:gd name="connsiteY741" fmla="*/ 2701121 h 7125634"/>
              <a:gd name="connsiteX742" fmla="*/ 4129701 w 7154870"/>
              <a:gd name="connsiteY742" fmla="*/ 2688743 h 7125634"/>
              <a:gd name="connsiteX743" fmla="*/ 4127333 w 7154870"/>
              <a:gd name="connsiteY743" fmla="*/ 2704775 h 7125634"/>
              <a:gd name="connsiteX744" fmla="*/ 4113381 w 7154870"/>
              <a:gd name="connsiteY744" fmla="*/ 2715474 h 7125634"/>
              <a:gd name="connsiteX745" fmla="*/ 4108176 w 7154870"/>
              <a:gd name="connsiteY745" fmla="*/ 2710268 h 7125634"/>
              <a:gd name="connsiteX746" fmla="*/ 4129701 w 7154870"/>
              <a:gd name="connsiteY746" fmla="*/ 2688743 h 7125634"/>
              <a:gd name="connsiteX747" fmla="*/ 4711245 w 7154870"/>
              <a:gd name="connsiteY747" fmla="*/ 2664065 h 7125634"/>
              <a:gd name="connsiteX748" fmla="*/ 4711822 w 7154870"/>
              <a:gd name="connsiteY748" fmla="*/ 2665033 h 7125634"/>
              <a:gd name="connsiteX749" fmla="*/ 4714355 w 7154870"/>
              <a:gd name="connsiteY749" fmla="*/ 2669280 h 7125634"/>
              <a:gd name="connsiteX750" fmla="*/ 4714708 w 7154870"/>
              <a:gd name="connsiteY750" fmla="*/ 2669872 h 7125634"/>
              <a:gd name="connsiteX751" fmla="*/ 4716440 w 7154870"/>
              <a:gd name="connsiteY751" fmla="*/ 2672775 h 7125634"/>
              <a:gd name="connsiteX752" fmla="*/ 4714355 w 7154870"/>
              <a:gd name="connsiteY752" fmla="*/ 2669280 h 7125634"/>
              <a:gd name="connsiteX753" fmla="*/ 4739803 w 7154870"/>
              <a:gd name="connsiteY753" fmla="*/ 2635642 h 7125634"/>
              <a:gd name="connsiteX754" fmla="*/ 4722522 w 7154870"/>
              <a:gd name="connsiteY754" fmla="*/ 2644140 h 7125634"/>
              <a:gd name="connsiteX755" fmla="*/ 4740070 w 7154870"/>
              <a:gd name="connsiteY755" fmla="*/ 2641963 h 7125634"/>
              <a:gd name="connsiteX756" fmla="*/ 4740226 w 7154870"/>
              <a:gd name="connsiteY756" fmla="*/ 2636846 h 7125634"/>
              <a:gd name="connsiteX757" fmla="*/ 4739803 w 7154870"/>
              <a:gd name="connsiteY757" fmla="*/ 2635642 h 7125634"/>
              <a:gd name="connsiteX758" fmla="*/ 1494535 w 7154870"/>
              <a:gd name="connsiteY758" fmla="*/ 2631339 h 7125634"/>
              <a:gd name="connsiteX759" fmla="*/ 1533323 w 7154870"/>
              <a:gd name="connsiteY759" fmla="*/ 2674572 h 7125634"/>
              <a:gd name="connsiteX760" fmla="*/ 2344860 w 7154870"/>
              <a:gd name="connsiteY760" fmla="*/ 3335085 h 7125634"/>
              <a:gd name="connsiteX761" fmla="*/ 2365551 w 7154870"/>
              <a:gd name="connsiteY761" fmla="*/ 3344663 h 7125634"/>
              <a:gd name="connsiteX762" fmla="*/ 2344860 w 7154870"/>
              <a:gd name="connsiteY762" fmla="*/ 3335085 h 7125634"/>
              <a:gd name="connsiteX763" fmla="*/ 1940073 w 7154870"/>
              <a:gd name="connsiteY763" fmla="*/ 3016346 h 7125634"/>
              <a:gd name="connsiteX764" fmla="*/ 1517066 w 7154870"/>
              <a:gd name="connsiteY764" fmla="*/ 2647778 h 7125634"/>
              <a:gd name="connsiteX765" fmla="*/ 1494535 w 7154870"/>
              <a:gd name="connsiteY765" fmla="*/ 2631339 h 7125634"/>
              <a:gd name="connsiteX766" fmla="*/ 4747748 w 7154870"/>
              <a:gd name="connsiteY766" fmla="*/ 2617287 h 7125634"/>
              <a:gd name="connsiteX767" fmla="*/ 4733983 w 7154870"/>
              <a:gd name="connsiteY767" fmla="*/ 2622271 h 7125634"/>
              <a:gd name="connsiteX768" fmla="*/ 4748214 w 7154870"/>
              <a:gd name="connsiteY768" fmla="*/ 2618448 h 7125634"/>
              <a:gd name="connsiteX769" fmla="*/ 4747748 w 7154870"/>
              <a:gd name="connsiteY769" fmla="*/ 2617287 h 7125634"/>
              <a:gd name="connsiteX770" fmla="*/ 4176757 w 7154870"/>
              <a:gd name="connsiteY770" fmla="*/ 2598316 h 7125634"/>
              <a:gd name="connsiteX771" fmla="*/ 4171629 w 7154870"/>
              <a:gd name="connsiteY771" fmla="*/ 2607836 h 7125634"/>
              <a:gd name="connsiteX772" fmla="*/ 4163565 w 7154870"/>
              <a:gd name="connsiteY772" fmla="*/ 2611509 h 7125634"/>
              <a:gd name="connsiteX773" fmla="*/ 4176757 w 7154870"/>
              <a:gd name="connsiteY773" fmla="*/ 2598316 h 7125634"/>
              <a:gd name="connsiteX774" fmla="*/ 2605738 w 7154870"/>
              <a:gd name="connsiteY774" fmla="*/ 2592313 h 7125634"/>
              <a:gd name="connsiteX775" fmla="*/ 2613610 w 7154870"/>
              <a:gd name="connsiteY775" fmla="*/ 2601111 h 7125634"/>
              <a:gd name="connsiteX776" fmla="*/ 2639944 w 7154870"/>
              <a:gd name="connsiteY776" fmla="*/ 2629176 h 7125634"/>
              <a:gd name="connsiteX777" fmla="*/ 2732875 w 7154870"/>
              <a:gd name="connsiteY777" fmla="*/ 2688767 h 7125634"/>
              <a:gd name="connsiteX778" fmla="*/ 2995788 w 7154870"/>
              <a:gd name="connsiteY778" fmla="*/ 2890675 h 7125634"/>
              <a:gd name="connsiteX779" fmla="*/ 3043647 w 7154870"/>
              <a:gd name="connsiteY779" fmla="*/ 2925978 h 7125634"/>
              <a:gd name="connsiteX780" fmla="*/ 3047401 w 7154870"/>
              <a:gd name="connsiteY780" fmla="*/ 2920526 h 7125634"/>
              <a:gd name="connsiteX781" fmla="*/ 3048416 w 7154870"/>
              <a:gd name="connsiteY781" fmla="*/ 2918984 h 7125634"/>
              <a:gd name="connsiteX782" fmla="*/ 2732875 w 7154870"/>
              <a:gd name="connsiteY782" fmla="*/ 2688767 h 7125634"/>
              <a:gd name="connsiteX783" fmla="*/ 2707183 w 7154870"/>
              <a:gd name="connsiteY783" fmla="*/ 2663075 h 7125634"/>
              <a:gd name="connsiteX784" fmla="*/ 2605738 w 7154870"/>
              <a:gd name="connsiteY784" fmla="*/ 2592313 h 7125634"/>
              <a:gd name="connsiteX785" fmla="*/ 4192562 w 7154870"/>
              <a:gd name="connsiteY785" fmla="*/ 2556488 h 7125634"/>
              <a:gd name="connsiteX786" fmla="*/ 4182668 w 7154870"/>
              <a:gd name="connsiteY786" fmla="*/ 2561177 h 7125634"/>
              <a:gd name="connsiteX787" fmla="*/ 4196206 w 7154870"/>
              <a:gd name="connsiteY787" fmla="*/ 2558049 h 7125634"/>
              <a:gd name="connsiteX788" fmla="*/ 4192562 w 7154870"/>
              <a:gd name="connsiteY788" fmla="*/ 2556488 h 7125634"/>
              <a:gd name="connsiteX789" fmla="*/ 4778403 w 7154870"/>
              <a:gd name="connsiteY789" fmla="*/ 2545962 h 7125634"/>
              <a:gd name="connsiteX790" fmla="*/ 4767868 w 7154870"/>
              <a:gd name="connsiteY790" fmla="*/ 2552197 h 7125634"/>
              <a:gd name="connsiteX791" fmla="*/ 4765585 w 7154870"/>
              <a:gd name="connsiteY791" fmla="*/ 2559440 h 7125634"/>
              <a:gd name="connsiteX792" fmla="*/ 4788149 w 7154870"/>
              <a:gd name="connsiteY792" fmla="*/ 2547286 h 7125634"/>
              <a:gd name="connsiteX793" fmla="*/ 4778403 w 7154870"/>
              <a:gd name="connsiteY793" fmla="*/ 2545962 h 7125634"/>
              <a:gd name="connsiteX794" fmla="*/ 4041588 w 7154870"/>
              <a:gd name="connsiteY794" fmla="*/ 2540915 h 7125634"/>
              <a:gd name="connsiteX795" fmla="*/ 4028483 w 7154870"/>
              <a:gd name="connsiteY795" fmla="*/ 2551419 h 7125634"/>
              <a:gd name="connsiteX796" fmla="*/ 4029433 w 7154870"/>
              <a:gd name="connsiteY796" fmla="*/ 2563479 h 7125634"/>
              <a:gd name="connsiteX797" fmla="*/ 3977172 w 7154870"/>
              <a:gd name="connsiteY797" fmla="*/ 2648702 h 7125634"/>
              <a:gd name="connsiteX798" fmla="*/ 3943721 w 7154870"/>
              <a:gd name="connsiteY798" fmla="*/ 2736612 h 7125634"/>
              <a:gd name="connsiteX799" fmla="*/ 3952681 w 7154870"/>
              <a:gd name="connsiteY799" fmla="*/ 2726976 h 7125634"/>
              <a:gd name="connsiteX800" fmla="*/ 4029433 w 7154870"/>
              <a:gd name="connsiteY800" fmla="*/ 2563479 h 7125634"/>
              <a:gd name="connsiteX801" fmla="*/ 4041588 w 7154870"/>
              <a:gd name="connsiteY801" fmla="*/ 2540915 h 7125634"/>
              <a:gd name="connsiteX802" fmla="*/ 4204716 w 7154870"/>
              <a:gd name="connsiteY802" fmla="*/ 2533925 h 7125634"/>
              <a:gd name="connsiteX803" fmla="*/ 4194824 w 7154870"/>
              <a:gd name="connsiteY803" fmla="*/ 2538613 h 7125634"/>
              <a:gd name="connsiteX804" fmla="*/ 4208360 w 7154870"/>
              <a:gd name="connsiteY804" fmla="*/ 2535485 h 7125634"/>
              <a:gd name="connsiteX805" fmla="*/ 4204716 w 7154870"/>
              <a:gd name="connsiteY805" fmla="*/ 2533925 h 7125634"/>
              <a:gd name="connsiteX806" fmla="*/ 4786658 w 7154870"/>
              <a:gd name="connsiteY806" fmla="*/ 2527742 h 7125634"/>
              <a:gd name="connsiteX807" fmla="*/ 4781733 w 7154870"/>
              <a:gd name="connsiteY807" fmla="*/ 2531149 h 7125634"/>
              <a:gd name="connsiteX808" fmla="*/ 4796137 w 7154870"/>
              <a:gd name="connsiteY808" fmla="*/ 2528888 h 7125634"/>
              <a:gd name="connsiteX809" fmla="*/ 4786658 w 7154870"/>
              <a:gd name="connsiteY809" fmla="*/ 2527742 h 7125634"/>
              <a:gd name="connsiteX810" fmla="*/ 4362958 w 7154870"/>
              <a:gd name="connsiteY810" fmla="*/ 2527561 h 7125634"/>
              <a:gd name="connsiteX811" fmla="*/ 4359056 w 7154870"/>
              <a:gd name="connsiteY811" fmla="*/ 2527998 h 7125634"/>
              <a:gd name="connsiteX812" fmla="*/ 4335904 w 7154870"/>
              <a:gd name="connsiteY812" fmla="*/ 2558875 h 7125634"/>
              <a:gd name="connsiteX813" fmla="*/ 4211755 w 7154870"/>
              <a:gd name="connsiteY813" fmla="*/ 2788851 h 7125634"/>
              <a:gd name="connsiteX814" fmla="*/ 4126109 w 7154870"/>
              <a:gd name="connsiteY814" fmla="*/ 2947028 h 7125634"/>
              <a:gd name="connsiteX815" fmla="*/ 4138974 w 7154870"/>
              <a:gd name="connsiteY815" fmla="*/ 2955845 h 7125634"/>
              <a:gd name="connsiteX816" fmla="*/ 4142174 w 7154870"/>
              <a:gd name="connsiteY816" fmla="*/ 2950299 h 7125634"/>
              <a:gd name="connsiteX817" fmla="*/ 4350479 w 7154870"/>
              <a:gd name="connsiteY817" fmla="*/ 2565118 h 7125634"/>
              <a:gd name="connsiteX818" fmla="*/ 4362958 w 7154870"/>
              <a:gd name="connsiteY818" fmla="*/ 2527561 h 7125634"/>
              <a:gd name="connsiteX819" fmla="*/ 4224681 w 7154870"/>
              <a:gd name="connsiteY819" fmla="*/ 2508757 h 7125634"/>
              <a:gd name="connsiteX820" fmla="*/ 4205416 w 7154870"/>
              <a:gd name="connsiteY820" fmla="*/ 2515876 h 7125634"/>
              <a:gd name="connsiteX821" fmla="*/ 4222376 w 7154870"/>
              <a:gd name="connsiteY821" fmla="*/ 2515260 h 7125634"/>
              <a:gd name="connsiteX822" fmla="*/ 4224681 w 7154870"/>
              <a:gd name="connsiteY822" fmla="*/ 2508757 h 7125634"/>
              <a:gd name="connsiteX823" fmla="*/ 99224 w 7154870"/>
              <a:gd name="connsiteY823" fmla="*/ 2490805 h 7125634"/>
              <a:gd name="connsiteX824" fmla="*/ 109914 w 7154870"/>
              <a:gd name="connsiteY824" fmla="*/ 2498862 h 7125634"/>
              <a:gd name="connsiteX825" fmla="*/ 106454 w 7154870"/>
              <a:gd name="connsiteY825" fmla="*/ 2508572 h 7125634"/>
              <a:gd name="connsiteX826" fmla="*/ 4231802 w 7154870"/>
              <a:gd name="connsiteY826" fmla="*/ 2489491 h 7125634"/>
              <a:gd name="connsiteX827" fmla="*/ 4217570 w 7154870"/>
              <a:gd name="connsiteY827" fmla="*/ 2493313 h 7125634"/>
              <a:gd name="connsiteX828" fmla="*/ 4231802 w 7154870"/>
              <a:gd name="connsiteY828" fmla="*/ 2489491 h 7125634"/>
              <a:gd name="connsiteX829" fmla="*/ 2042017 w 7154870"/>
              <a:gd name="connsiteY829" fmla="*/ 2475564 h 7125634"/>
              <a:gd name="connsiteX830" fmla="*/ 2154911 w 7154870"/>
              <a:gd name="connsiteY830" fmla="*/ 2577922 h 7125634"/>
              <a:gd name="connsiteX831" fmla="*/ 2711478 w 7154870"/>
              <a:gd name="connsiteY831" fmla="*/ 3037903 h 7125634"/>
              <a:gd name="connsiteX832" fmla="*/ 2877804 w 7154870"/>
              <a:gd name="connsiteY832" fmla="*/ 3166820 h 7125634"/>
              <a:gd name="connsiteX833" fmla="*/ 2899286 w 7154870"/>
              <a:gd name="connsiteY833" fmla="*/ 3135624 h 7125634"/>
              <a:gd name="connsiteX834" fmla="*/ 2810759 w 7154870"/>
              <a:gd name="connsiteY834" fmla="*/ 3074653 h 7125634"/>
              <a:gd name="connsiteX835" fmla="*/ 2264742 w 7154870"/>
              <a:gd name="connsiteY835" fmla="*/ 2666679 h 7125634"/>
              <a:gd name="connsiteX836" fmla="*/ 2177538 w 7154870"/>
              <a:gd name="connsiteY836" fmla="*/ 2590012 h 7125634"/>
              <a:gd name="connsiteX837" fmla="*/ 2042017 w 7154870"/>
              <a:gd name="connsiteY837" fmla="*/ 2475564 h 7125634"/>
              <a:gd name="connsiteX838" fmla="*/ 365844 w 7154870"/>
              <a:gd name="connsiteY838" fmla="*/ 2459878 h 7125634"/>
              <a:gd name="connsiteX839" fmla="*/ 368861 w 7154870"/>
              <a:gd name="connsiteY839" fmla="*/ 2464542 h 7125634"/>
              <a:gd name="connsiteX840" fmla="*/ 364879 w 7154870"/>
              <a:gd name="connsiteY840" fmla="*/ 2473731 h 7125634"/>
              <a:gd name="connsiteX841" fmla="*/ 361815 w 7154870"/>
              <a:gd name="connsiteY841" fmla="*/ 2460131 h 7125634"/>
              <a:gd name="connsiteX842" fmla="*/ 365844 w 7154870"/>
              <a:gd name="connsiteY842" fmla="*/ 2459878 h 7125634"/>
              <a:gd name="connsiteX843" fmla="*/ 132545 w 7154870"/>
              <a:gd name="connsiteY843" fmla="*/ 2404712 h 7125634"/>
              <a:gd name="connsiteX844" fmla="*/ 139705 w 7154870"/>
              <a:gd name="connsiteY844" fmla="*/ 2408537 h 7125634"/>
              <a:gd name="connsiteX845" fmla="*/ 141030 w 7154870"/>
              <a:gd name="connsiteY845" fmla="*/ 2409246 h 7125634"/>
              <a:gd name="connsiteX846" fmla="*/ 142091 w 7154870"/>
              <a:gd name="connsiteY846" fmla="*/ 2409812 h 7125634"/>
              <a:gd name="connsiteX847" fmla="*/ 139705 w 7154870"/>
              <a:gd name="connsiteY847" fmla="*/ 2408537 h 7125634"/>
              <a:gd name="connsiteX848" fmla="*/ 135727 w 7154870"/>
              <a:gd name="connsiteY848" fmla="*/ 2406412 h 7125634"/>
              <a:gd name="connsiteX849" fmla="*/ 132545 w 7154870"/>
              <a:gd name="connsiteY849" fmla="*/ 2404712 h 7125634"/>
              <a:gd name="connsiteX850" fmla="*/ 4197155 w 7154870"/>
              <a:gd name="connsiteY850" fmla="*/ 2402507 h 7125634"/>
              <a:gd name="connsiteX851" fmla="*/ 4186882 w 7154870"/>
              <a:gd name="connsiteY851" fmla="*/ 2404730 h 7125634"/>
              <a:gd name="connsiteX852" fmla="*/ 4185315 w 7154870"/>
              <a:gd name="connsiteY852" fmla="*/ 2418007 h 7125634"/>
              <a:gd name="connsiteX853" fmla="*/ 4178021 w 7154870"/>
              <a:gd name="connsiteY853" fmla="*/ 2435710 h 7125634"/>
              <a:gd name="connsiteX854" fmla="*/ 4166733 w 7154870"/>
              <a:gd name="connsiteY854" fmla="*/ 2459141 h 7125634"/>
              <a:gd name="connsiteX855" fmla="*/ 4130964 w 7154870"/>
              <a:gd name="connsiteY855" fmla="*/ 2526137 h 7125634"/>
              <a:gd name="connsiteX856" fmla="*/ 3961401 w 7154870"/>
              <a:gd name="connsiteY856" fmla="*/ 2834249 h 7125634"/>
              <a:gd name="connsiteX857" fmla="*/ 3970688 w 7154870"/>
              <a:gd name="connsiteY857" fmla="*/ 2840557 h 7125634"/>
              <a:gd name="connsiteX858" fmla="*/ 4048851 w 7154870"/>
              <a:gd name="connsiteY858" fmla="*/ 2687703 h 7125634"/>
              <a:gd name="connsiteX859" fmla="*/ 4130964 w 7154870"/>
              <a:gd name="connsiteY859" fmla="*/ 2526137 h 7125634"/>
              <a:gd name="connsiteX860" fmla="*/ 4166733 w 7154870"/>
              <a:gd name="connsiteY860" fmla="*/ 2459141 h 7125634"/>
              <a:gd name="connsiteX861" fmla="*/ 4178021 w 7154870"/>
              <a:gd name="connsiteY861" fmla="*/ 2435710 h 7125634"/>
              <a:gd name="connsiteX862" fmla="*/ 4185315 w 7154870"/>
              <a:gd name="connsiteY862" fmla="*/ 2418007 h 7125634"/>
              <a:gd name="connsiteX863" fmla="*/ 4197155 w 7154870"/>
              <a:gd name="connsiteY863" fmla="*/ 2402507 h 7125634"/>
              <a:gd name="connsiteX864" fmla="*/ 4854488 w 7154870"/>
              <a:gd name="connsiteY864" fmla="*/ 2391602 h 7125634"/>
              <a:gd name="connsiteX865" fmla="*/ 4848237 w 7154870"/>
              <a:gd name="connsiteY865" fmla="*/ 2400454 h 7125634"/>
              <a:gd name="connsiteX866" fmla="*/ 4861775 w 7154870"/>
              <a:gd name="connsiteY866" fmla="*/ 2397327 h 7125634"/>
              <a:gd name="connsiteX867" fmla="*/ 4854488 w 7154870"/>
              <a:gd name="connsiteY867" fmla="*/ 2391602 h 7125634"/>
              <a:gd name="connsiteX868" fmla="*/ 2358985 w 7154870"/>
              <a:gd name="connsiteY868" fmla="*/ 2389925 h 7125634"/>
              <a:gd name="connsiteX869" fmla="*/ 2359555 w 7154870"/>
              <a:gd name="connsiteY869" fmla="*/ 2402071 h 7125634"/>
              <a:gd name="connsiteX870" fmla="*/ 2372240 w 7154870"/>
              <a:gd name="connsiteY870" fmla="*/ 2403643 h 7125634"/>
              <a:gd name="connsiteX871" fmla="*/ 2415292 w 7154870"/>
              <a:gd name="connsiteY871" fmla="*/ 2446694 h 7125634"/>
              <a:gd name="connsiteX872" fmla="*/ 2442288 w 7154870"/>
              <a:gd name="connsiteY872" fmla="*/ 2457887 h 7125634"/>
              <a:gd name="connsiteX873" fmla="*/ 2372240 w 7154870"/>
              <a:gd name="connsiteY873" fmla="*/ 2403643 h 7125634"/>
              <a:gd name="connsiteX874" fmla="*/ 2358985 w 7154870"/>
              <a:gd name="connsiteY874" fmla="*/ 2389925 h 7125634"/>
              <a:gd name="connsiteX875" fmla="*/ 1968657 w 7154870"/>
              <a:gd name="connsiteY875" fmla="*/ 2360058 h 7125634"/>
              <a:gd name="connsiteX876" fmla="*/ 1983597 w 7154870"/>
              <a:gd name="connsiteY876" fmla="*/ 2374997 h 7125634"/>
              <a:gd name="connsiteX877" fmla="*/ 2106141 w 7154870"/>
              <a:gd name="connsiteY877" fmla="*/ 2497542 h 7125634"/>
              <a:gd name="connsiteX878" fmla="*/ 2888397 w 7154870"/>
              <a:gd name="connsiteY878" fmla="*/ 3121026 h 7125634"/>
              <a:gd name="connsiteX879" fmla="*/ 2902360 w 7154870"/>
              <a:gd name="connsiteY879" fmla="*/ 3131160 h 7125634"/>
              <a:gd name="connsiteX880" fmla="*/ 2913409 w 7154870"/>
              <a:gd name="connsiteY880" fmla="*/ 3115114 h 7125634"/>
              <a:gd name="connsiteX881" fmla="*/ 2691973 w 7154870"/>
              <a:gd name="connsiteY881" fmla="*/ 2957594 h 7125634"/>
              <a:gd name="connsiteX882" fmla="*/ 2234208 w 7154870"/>
              <a:gd name="connsiteY882" fmla="*/ 2602780 h 7125634"/>
              <a:gd name="connsiteX883" fmla="*/ 1968657 w 7154870"/>
              <a:gd name="connsiteY883" fmla="*/ 2360058 h 7125634"/>
              <a:gd name="connsiteX884" fmla="*/ 4211615 w 7154870"/>
              <a:gd name="connsiteY884" fmla="*/ 2359818 h 7125634"/>
              <a:gd name="connsiteX885" fmla="*/ 4203826 w 7154870"/>
              <a:gd name="connsiteY885" fmla="*/ 2363306 h 7125634"/>
              <a:gd name="connsiteX886" fmla="*/ 4204419 w 7154870"/>
              <a:gd name="connsiteY886" fmla="*/ 2367675 h 7125634"/>
              <a:gd name="connsiteX887" fmla="*/ 4217956 w 7154870"/>
              <a:gd name="connsiteY887" fmla="*/ 2364547 h 7125634"/>
              <a:gd name="connsiteX888" fmla="*/ 4211615 w 7154870"/>
              <a:gd name="connsiteY888" fmla="*/ 2359818 h 7125634"/>
              <a:gd name="connsiteX889" fmla="*/ 4877654 w 7154870"/>
              <a:gd name="connsiteY889" fmla="*/ 2331922 h 7125634"/>
              <a:gd name="connsiteX890" fmla="*/ 4885046 w 7154870"/>
              <a:gd name="connsiteY890" fmla="*/ 2342828 h 7125634"/>
              <a:gd name="connsiteX891" fmla="*/ 4877654 w 7154870"/>
              <a:gd name="connsiteY891" fmla="*/ 2331922 h 7125634"/>
              <a:gd name="connsiteX892" fmla="*/ 4242012 w 7154870"/>
              <a:gd name="connsiteY892" fmla="*/ 2294517 h 7125634"/>
              <a:gd name="connsiteX893" fmla="*/ 4235155 w 7154870"/>
              <a:gd name="connsiteY893" fmla="*/ 2303977 h 7125634"/>
              <a:gd name="connsiteX894" fmla="*/ 4253552 w 7154870"/>
              <a:gd name="connsiteY894" fmla="*/ 2295989 h 7125634"/>
              <a:gd name="connsiteX895" fmla="*/ 4242012 w 7154870"/>
              <a:gd name="connsiteY895" fmla="*/ 2294517 h 7125634"/>
              <a:gd name="connsiteX896" fmla="*/ 4075333 w 7154870"/>
              <a:gd name="connsiteY896" fmla="*/ 2281639 h 7125634"/>
              <a:gd name="connsiteX897" fmla="*/ 3936180 w 7154870"/>
              <a:gd name="connsiteY897" fmla="*/ 2551146 h 7125634"/>
              <a:gd name="connsiteX898" fmla="*/ 3828490 w 7154870"/>
              <a:gd name="connsiteY898" fmla="*/ 2743959 h 7125634"/>
              <a:gd name="connsiteX899" fmla="*/ 3836240 w 7154870"/>
              <a:gd name="connsiteY899" fmla="*/ 2749224 h 7125634"/>
              <a:gd name="connsiteX900" fmla="*/ 3942750 w 7154870"/>
              <a:gd name="connsiteY900" fmla="*/ 2551906 h 7125634"/>
              <a:gd name="connsiteX901" fmla="*/ 4075333 w 7154870"/>
              <a:gd name="connsiteY901" fmla="*/ 2281639 h 7125634"/>
              <a:gd name="connsiteX902" fmla="*/ 4267796 w 7154870"/>
              <a:gd name="connsiteY902" fmla="*/ 2250517 h 7125634"/>
              <a:gd name="connsiteX903" fmla="*/ 4253391 w 7154870"/>
              <a:gd name="connsiteY903" fmla="*/ 2252777 h 7125634"/>
              <a:gd name="connsiteX904" fmla="*/ 4266154 w 7154870"/>
              <a:gd name="connsiteY904" fmla="*/ 2256361 h 7125634"/>
              <a:gd name="connsiteX905" fmla="*/ 4267796 w 7154870"/>
              <a:gd name="connsiteY905" fmla="*/ 2250517 h 7125634"/>
              <a:gd name="connsiteX906" fmla="*/ 4089487 w 7154870"/>
              <a:gd name="connsiteY906" fmla="*/ 2242328 h 7125634"/>
              <a:gd name="connsiteX907" fmla="*/ 4081415 w 7154870"/>
              <a:gd name="connsiteY907" fmla="*/ 2253002 h 7125634"/>
              <a:gd name="connsiteX908" fmla="*/ 4099118 w 7154870"/>
              <a:gd name="connsiteY908" fmla="*/ 2245709 h 7125634"/>
              <a:gd name="connsiteX909" fmla="*/ 4089487 w 7154870"/>
              <a:gd name="connsiteY909" fmla="*/ 2242328 h 7125634"/>
              <a:gd name="connsiteX910" fmla="*/ 2199631 w 7154870"/>
              <a:gd name="connsiteY910" fmla="*/ 2241571 h 7125634"/>
              <a:gd name="connsiteX911" fmla="*/ 2224152 w 7154870"/>
              <a:gd name="connsiteY911" fmla="*/ 2276124 h 7125634"/>
              <a:gd name="connsiteX912" fmla="*/ 2255179 w 7154870"/>
              <a:gd name="connsiteY912" fmla="*/ 2297119 h 7125634"/>
              <a:gd name="connsiteX913" fmla="*/ 2211704 w 7154870"/>
              <a:gd name="connsiteY913" fmla="*/ 2249200 h 7125634"/>
              <a:gd name="connsiteX914" fmla="*/ 2199631 w 7154870"/>
              <a:gd name="connsiteY914" fmla="*/ 2241571 h 7125634"/>
              <a:gd name="connsiteX915" fmla="*/ 2704417 w 7154870"/>
              <a:gd name="connsiteY915" fmla="*/ 2235337 h 7125634"/>
              <a:gd name="connsiteX916" fmla="*/ 2730127 w 7154870"/>
              <a:gd name="connsiteY916" fmla="*/ 2272900 h 7125634"/>
              <a:gd name="connsiteX917" fmla="*/ 2738033 w 7154870"/>
              <a:gd name="connsiteY917" fmla="*/ 2279489 h 7125634"/>
              <a:gd name="connsiteX918" fmla="*/ 2717629 w 7154870"/>
              <a:gd name="connsiteY918" fmla="*/ 2241305 h 7125634"/>
              <a:gd name="connsiteX919" fmla="*/ 2704417 w 7154870"/>
              <a:gd name="connsiteY919" fmla="*/ 2235337 h 7125634"/>
              <a:gd name="connsiteX920" fmla="*/ 4358126 w 7154870"/>
              <a:gd name="connsiteY920" fmla="*/ 2213307 h 7125634"/>
              <a:gd name="connsiteX921" fmla="*/ 4350337 w 7154870"/>
              <a:gd name="connsiteY921" fmla="*/ 2216796 h 7125634"/>
              <a:gd name="connsiteX922" fmla="*/ 4350930 w 7154870"/>
              <a:gd name="connsiteY922" fmla="*/ 2221164 h 7125634"/>
              <a:gd name="connsiteX923" fmla="*/ 4364467 w 7154870"/>
              <a:gd name="connsiteY923" fmla="*/ 2218037 h 7125634"/>
              <a:gd name="connsiteX924" fmla="*/ 4358126 w 7154870"/>
              <a:gd name="connsiteY924" fmla="*/ 2213307 h 7125634"/>
              <a:gd name="connsiteX925" fmla="*/ 4287071 w 7154870"/>
              <a:gd name="connsiteY925" fmla="*/ 2208689 h 7125634"/>
              <a:gd name="connsiteX926" fmla="*/ 4272840 w 7154870"/>
              <a:gd name="connsiteY926" fmla="*/ 2212511 h 7125634"/>
              <a:gd name="connsiteX927" fmla="*/ 4287190 w 7154870"/>
              <a:gd name="connsiteY927" fmla="*/ 2212800 h 7125634"/>
              <a:gd name="connsiteX928" fmla="*/ 4287071 w 7154870"/>
              <a:gd name="connsiteY928" fmla="*/ 2208689 h 7125634"/>
              <a:gd name="connsiteX929" fmla="*/ 4298108 w 7154870"/>
              <a:gd name="connsiteY929" fmla="*/ 2185615 h 7125634"/>
              <a:gd name="connsiteX930" fmla="*/ 4280828 w 7154870"/>
              <a:gd name="connsiteY930" fmla="*/ 2194113 h 7125634"/>
              <a:gd name="connsiteX931" fmla="*/ 4298692 w 7154870"/>
              <a:gd name="connsiteY931" fmla="*/ 2190886 h 7125634"/>
              <a:gd name="connsiteX932" fmla="*/ 4298532 w 7154870"/>
              <a:gd name="connsiteY932" fmla="*/ 2186819 h 7125634"/>
              <a:gd name="connsiteX933" fmla="*/ 4298108 w 7154870"/>
              <a:gd name="connsiteY933" fmla="*/ 2185615 h 7125634"/>
              <a:gd name="connsiteX934" fmla="*/ 5655433 w 7154870"/>
              <a:gd name="connsiteY934" fmla="*/ 2174438 h 7125634"/>
              <a:gd name="connsiteX935" fmla="*/ 5655320 w 7154870"/>
              <a:gd name="connsiteY935" fmla="*/ 2177923 h 7125634"/>
              <a:gd name="connsiteX936" fmla="*/ 5654835 w 7154870"/>
              <a:gd name="connsiteY936" fmla="*/ 2178707 h 7125634"/>
              <a:gd name="connsiteX937" fmla="*/ 4306054 w 7154870"/>
              <a:gd name="connsiteY937" fmla="*/ 2167262 h 7125634"/>
              <a:gd name="connsiteX938" fmla="*/ 4292288 w 7154870"/>
              <a:gd name="connsiteY938" fmla="*/ 2172244 h 7125634"/>
              <a:gd name="connsiteX939" fmla="*/ 4307224 w 7154870"/>
              <a:gd name="connsiteY939" fmla="*/ 2171947 h 7125634"/>
              <a:gd name="connsiteX940" fmla="*/ 4306520 w 7154870"/>
              <a:gd name="connsiteY940" fmla="*/ 2168422 h 7125634"/>
              <a:gd name="connsiteX941" fmla="*/ 4306054 w 7154870"/>
              <a:gd name="connsiteY941" fmla="*/ 2167262 h 7125634"/>
              <a:gd name="connsiteX942" fmla="*/ 2617214 w 7154870"/>
              <a:gd name="connsiteY942" fmla="*/ 2158669 h 7125634"/>
              <a:gd name="connsiteX943" fmla="*/ 2639224 w 7154870"/>
              <a:gd name="connsiteY943" fmla="*/ 2193490 h 7125634"/>
              <a:gd name="connsiteX944" fmla="*/ 2655223 w 7154870"/>
              <a:gd name="connsiteY944" fmla="*/ 2209192 h 7125634"/>
              <a:gd name="connsiteX945" fmla="*/ 2673457 w 7154870"/>
              <a:gd name="connsiteY945" fmla="*/ 2214913 h 7125634"/>
              <a:gd name="connsiteX946" fmla="*/ 2629396 w 7154870"/>
              <a:gd name="connsiteY946" fmla="*/ 2166407 h 7125634"/>
              <a:gd name="connsiteX947" fmla="*/ 2617214 w 7154870"/>
              <a:gd name="connsiteY947" fmla="*/ 2158669 h 7125634"/>
              <a:gd name="connsiteX948" fmla="*/ 2034659 w 7154870"/>
              <a:gd name="connsiteY948" fmla="*/ 2087135 h 7125634"/>
              <a:gd name="connsiteX949" fmla="*/ 2036845 w 7154870"/>
              <a:gd name="connsiteY949" fmla="*/ 2101614 h 7125634"/>
              <a:gd name="connsiteX950" fmla="*/ 2040032 w 7154870"/>
              <a:gd name="connsiteY950" fmla="*/ 2090094 h 7125634"/>
              <a:gd name="connsiteX951" fmla="*/ 2034659 w 7154870"/>
              <a:gd name="connsiteY951" fmla="*/ 2087135 h 7125634"/>
              <a:gd name="connsiteX952" fmla="*/ 2534871 w 7154870"/>
              <a:gd name="connsiteY952" fmla="*/ 2086864 h 7125634"/>
              <a:gd name="connsiteX953" fmla="*/ 2554074 w 7154870"/>
              <a:gd name="connsiteY953" fmla="*/ 2119339 h 7125634"/>
              <a:gd name="connsiteX954" fmla="*/ 2586254 w 7154870"/>
              <a:gd name="connsiteY954" fmla="*/ 2138247 h 7125634"/>
              <a:gd name="connsiteX955" fmla="*/ 2546879 w 7154870"/>
              <a:gd name="connsiteY955" fmla="*/ 2094427 h 7125634"/>
              <a:gd name="connsiteX956" fmla="*/ 2534871 w 7154870"/>
              <a:gd name="connsiteY956" fmla="*/ 2086864 h 7125634"/>
              <a:gd name="connsiteX957" fmla="*/ 2508486 w 7154870"/>
              <a:gd name="connsiteY957" fmla="*/ 2060478 h 7125634"/>
              <a:gd name="connsiteX958" fmla="*/ 2512516 w 7154870"/>
              <a:gd name="connsiteY958" fmla="*/ 2081054 h 7125634"/>
              <a:gd name="connsiteX959" fmla="*/ 2519699 w 7154870"/>
              <a:gd name="connsiteY959" fmla="*/ 2083984 h 7125634"/>
              <a:gd name="connsiteX960" fmla="*/ 2512460 w 7154870"/>
              <a:gd name="connsiteY960" fmla="*/ 2061929 h 7125634"/>
              <a:gd name="connsiteX961" fmla="*/ 2508486 w 7154870"/>
              <a:gd name="connsiteY961" fmla="*/ 2060478 h 7125634"/>
              <a:gd name="connsiteX962" fmla="*/ 431665 w 7154870"/>
              <a:gd name="connsiteY962" fmla="*/ 2015832 h 7125634"/>
              <a:gd name="connsiteX963" fmla="*/ 431053 w 7154870"/>
              <a:gd name="connsiteY963" fmla="*/ 2020103 h 7125634"/>
              <a:gd name="connsiteX964" fmla="*/ 431641 w 7154870"/>
              <a:gd name="connsiteY964" fmla="*/ 2015999 h 7125634"/>
              <a:gd name="connsiteX965" fmla="*/ 432551 w 7154870"/>
              <a:gd name="connsiteY965" fmla="*/ 2009651 h 7125634"/>
              <a:gd name="connsiteX966" fmla="*/ 431665 w 7154870"/>
              <a:gd name="connsiteY966" fmla="*/ 2015832 h 7125634"/>
              <a:gd name="connsiteX967" fmla="*/ 432253 w 7154870"/>
              <a:gd name="connsiteY967" fmla="*/ 2011725 h 7125634"/>
              <a:gd name="connsiteX968" fmla="*/ 432907 w 7154870"/>
              <a:gd name="connsiteY968" fmla="*/ 2007172 h 7125634"/>
              <a:gd name="connsiteX969" fmla="*/ 432551 w 7154870"/>
              <a:gd name="connsiteY969" fmla="*/ 2009651 h 7125634"/>
              <a:gd name="connsiteX970" fmla="*/ 432622 w 7154870"/>
              <a:gd name="connsiteY970" fmla="*/ 2009159 h 7125634"/>
              <a:gd name="connsiteX971" fmla="*/ 432907 w 7154870"/>
              <a:gd name="connsiteY971" fmla="*/ 2007172 h 7125634"/>
              <a:gd name="connsiteX972" fmla="*/ 359693 w 7154870"/>
              <a:gd name="connsiteY972" fmla="*/ 1990382 h 7125634"/>
              <a:gd name="connsiteX973" fmla="*/ 359691 w 7154870"/>
              <a:gd name="connsiteY973" fmla="*/ 1994426 h 7125634"/>
              <a:gd name="connsiteX974" fmla="*/ 359691 w 7154870"/>
              <a:gd name="connsiteY974" fmla="*/ 1992864 h 7125634"/>
              <a:gd name="connsiteX975" fmla="*/ 359699 w 7154870"/>
              <a:gd name="connsiteY975" fmla="*/ 1980358 h 7125634"/>
              <a:gd name="connsiteX976" fmla="*/ 359693 w 7154870"/>
              <a:gd name="connsiteY976" fmla="*/ 1989436 h 7125634"/>
              <a:gd name="connsiteX977" fmla="*/ 359696 w 7154870"/>
              <a:gd name="connsiteY977" fmla="*/ 1985049 h 7125634"/>
              <a:gd name="connsiteX978" fmla="*/ 359699 w 7154870"/>
              <a:gd name="connsiteY978" fmla="*/ 1980358 h 7125634"/>
              <a:gd name="connsiteX979" fmla="*/ 559320 w 7154870"/>
              <a:gd name="connsiteY979" fmla="*/ 1959299 h 7125634"/>
              <a:gd name="connsiteX980" fmla="*/ 566768 w 7154870"/>
              <a:gd name="connsiteY980" fmla="*/ 1980210 h 7125634"/>
              <a:gd name="connsiteX981" fmla="*/ 612004 w 7154870"/>
              <a:gd name="connsiteY981" fmla="*/ 2037739 h 7125634"/>
              <a:gd name="connsiteX982" fmla="*/ 567893 w 7154870"/>
              <a:gd name="connsiteY982" fmla="*/ 1962535 h 7125634"/>
              <a:gd name="connsiteX983" fmla="*/ 559320 w 7154870"/>
              <a:gd name="connsiteY983" fmla="*/ 1959299 h 7125634"/>
              <a:gd name="connsiteX984" fmla="*/ 343442 w 7154870"/>
              <a:gd name="connsiteY984" fmla="*/ 1953565 h 7125634"/>
              <a:gd name="connsiteX985" fmla="*/ 359699 w 7154870"/>
              <a:gd name="connsiteY985" fmla="*/ 1980358 h 7125634"/>
              <a:gd name="connsiteX986" fmla="*/ 346057 w 7154870"/>
              <a:gd name="connsiteY986" fmla="*/ 1969351 h 7125634"/>
              <a:gd name="connsiteX987" fmla="*/ 343442 w 7154870"/>
              <a:gd name="connsiteY987" fmla="*/ 1953565 h 7125634"/>
              <a:gd name="connsiteX988" fmla="*/ 342577 w 7154870"/>
              <a:gd name="connsiteY988" fmla="*/ 1942546 h 7125634"/>
              <a:gd name="connsiteX989" fmla="*/ 343442 w 7154870"/>
              <a:gd name="connsiteY989" fmla="*/ 1953565 h 7125634"/>
              <a:gd name="connsiteX990" fmla="*/ 342916 w 7154870"/>
              <a:gd name="connsiteY990" fmla="*/ 1946865 h 7125634"/>
              <a:gd name="connsiteX991" fmla="*/ 341900 w 7154870"/>
              <a:gd name="connsiteY991" fmla="*/ 1933923 h 7125634"/>
              <a:gd name="connsiteX992" fmla="*/ 342039 w 7154870"/>
              <a:gd name="connsiteY992" fmla="*/ 1935700 h 7125634"/>
              <a:gd name="connsiteX993" fmla="*/ 342577 w 7154870"/>
              <a:gd name="connsiteY993" fmla="*/ 1942546 h 7125634"/>
              <a:gd name="connsiteX994" fmla="*/ 342368 w 7154870"/>
              <a:gd name="connsiteY994" fmla="*/ 1939886 h 7125634"/>
              <a:gd name="connsiteX995" fmla="*/ 341798 w 7154870"/>
              <a:gd name="connsiteY995" fmla="*/ 1932629 h 7125634"/>
              <a:gd name="connsiteX996" fmla="*/ 341864 w 7154870"/>
              <a:gd name="connsiteY996" fmla="*/ 1933465 h 7125634"/>
              <a:gd name="connsiteX997" fmla="*/ 341900 w 7154870"/>
              <a:gd name="connsiteY997" fmla="*/ 1933923 h 7125634"/>
              <a:gd name="connsiteX998" fmla="*/ 2347496 w 7154870"/>
              <a:gd name="connsiteY998" fmla="*/ 1911782 h 7125634"/>
              <a:gd name="connsiteX999" fmla="*/ 2355086 w 7154870"/>
              <a:gd name="connsiteY999" fmla="*/ 1915370 h 7125634"/>
              <a:gd name="connsiteX1000" fmla="*/ 2364416 w 7154870"/>
              <a:gd name="connsiteY1000" fmla="*/ 1924808 h 7125634"/>
              <a:gd name="connsiteX1001" fmla="*/ 2448058 w 7154870"/>
              <a:gd name="connsiteY1001" fmla="*/ 2035803 h 7125634"/>
              <a:gd name="connsiteX1002" fmla="*/ 2480407 w 7154870"/>
              <a:gd name="connsiteY1002" fmla="*/ 2055228 h 7125634"/>
              <a:gd name="connsiteX1003" fmla="*/ 2421098 w 7154870"/>
              <a:gd name="connsiteY1003" fmla="*/ 1985384 h 7125634"/>
              <a:gd name="connsiteX1004" fmla="*/ 2365765 w 7154870"/>
              <a:gd name="connsiteY1004" fmla="*/ 1920419 h 7125634"/>
              <a:gd name="connsiteX1005" fmla="*/ 2355086 w 7154870"/>
              <a:gd name="connsiteY1005" fmla="*/ 1915370 h 7125634"/>
              <a:gd name="connsiteX1006" fmla="*/ 2354684 w 7154870"/>
              <a:gd name="connsiteY1006" fmla="*/ 1914964 h 7125634"/>
              <a:gd name="connsiteX1007" fmla="*/ 2347496 w 7154870"/>
              <a:gd name="connsiteY1007" fmla="*/ 1911782 h 7125634"/>
              <a:gd name="connsiteX1008" fmla="*/ 6002819 w 7154870"/>
              <a:gd name="connsiteY1008" fmla="*/ 1905494 h 7125634"/>
              <a:gd name="connsiteX1009" fmla="*/ 5997968 w 7154870"/>
              <a:gd name="connsiteY1009" fmla="*/ 1908211 h 7125634"/>
              <a:gd name="connsiteX1010" fmla="*/ 5994087 w 7154870"/>
              <a:gd name="connsiteY1010" fmla="*/ 1910384 h 7125634"/>
              <a:gd name="connsiteX1011" fmla="*/ 6005730 w 7154870"/>
              <a:gd name="connsiteY1011" fmla="*/ 1903864 h 7125634"/>
              <a:gd name="connsiteX1012" fmla="*/ 6002819 w 7154870"/>
              <a:gd name="connsiteY1012" fmla="*/ 1905494 h 7125634"/>
              <a:gd name="connsiteX1013" fmla="*/ 6004437 w 7154870"/>
              <a:gd name="connsiteY1013" fmla="*/ 1904588 h 7125634"/>
              <a:gd name="connsiteX1014" fmla="*/ 6005730 w 7154870"/>
              <a:gd name="connsiteY1014" fmla="*/ 1903864 h 7125634"/>
              <a:gd name="connsiteX1015" fmla="*/ 5471045 w 7154870"/>
              <a:gd name="connsiteY1015" fmla="*/ 1895617 h 7125634"/>
              <a:gd name="connsiteX1016" fmla="*/ 5453327 w 7154870"/>
              <a:gd name="connsiteY1016" fmla="*/ 1900161 h 7125634"/>
              <a:gd name="connsiteX1017" fmla="*/ 5452649 w 7154870"/>
              <a:gd name="connsiteY1017" fmla="*/ 1903605 h 7125634"/>
              <a:gd name="connsiteX1018" fmla="*/ 5468755 w 7154870"/>
              <a:gd name="connsiteY1018" fmla="*/ 1902135 h 7125634"/>
              <a:gd name="connsiteX1019" fmla="*/ 5471045 w 7154870"/>
              <a:gd name="connsiteY1019" fmla="*/ 1895617 h 7125634"/>
              <a:gd name="connsiteX1020" fmla="*/ 1490211 w 7154870"/>
              <a:gd name="connsiteY1020" fmla="*/ 1877331 h 7125634"/>
              <a:gd name="connsiteX1021" fmla="*/ 1486074 w 7154870"/>
              <a:gd name="connsiteY1021" fmla="*/ 1877475 h 7125634"/>
              <a:gd name="connsiteX1022" fmla="*/ 1489832 w 7154870"/>
              <a:gd name="connsiteY1022" fmla="*/ 1891769 h 7125634"/>
              <a:gd name="connsiteX1023" fmla="*/ 1493467 w 7154870"/>
              <a:gd name="connsiteY1023" fmla="*/ 1882235 h 7125634"/>
              <a:gd name="connsiteX1024" fmla="*/ 1490211 w 7154870"/>
              <a:gd name="connsiteY1024" fmla="*/ 1877331 h 7125634"/>
              <a:gd name="connsiteX1025" fmla="*/ 5479034 w 7154870"/>
              <a:gd name="connsiteY1025" fmla="*/ 1877219 h 7125634"/>
              <a:gd name="connsiteX1026" fmla="*/ 5464804 w 7154870"/>
              <a:gd name="connsiteY1026" fmla="*/ 1881041 h 7125634"/>
              <a:gd name="connsiteX1027" fmla="*/ 5479034 w 7154870"/>
              <a:gd name="connsiteY1027" fmla="*/ 1877219 h 7125634"/>
              <a:gd name="connsiteX1028" fmla="*/ 5482122 w 7154870"/>
              <a:gd name="connsiteY1028" fmla="*/ 1854614 h 7125634"/>
              <a:gd name="connsiteX1029" fmla="*/ 5476958 w 7154870"/>
              <a:gd name="connsiteY1029" fmla="*/ 1858477 h 7125634"/>
              <a:gd name="connsiteX1030" fmla="*/ 5491188 w 7154870"/>
              <a:gd name="connsiteY1030" fmla="*/ 1854655 h 7125634"/>
              <a:gd name="connsiteX1031" fmla="*/ 5482122 w 7154870"/>
              <a:gd name="connsiteY1031" fmla="*/ 1854614 h 7125634"/>
              <a:gd name="connsiteX1032" fmla="*/ 5968943 w 7154870"/>
              <a:gd name="connsiteY1032" fmla="*/ 1850521 h 7125634"/>
              <a:gd name="connsiteX1033" fmla="*/ 5972895 w 7154870"/>
              <a:gd name="connsiteY1033" fmla="*/ 1850958 h 7125634"/>
              <a:gd name="connsiteX1034" fmla="*/ 5968943 w 7154870"/>
              <a:gd name="connsiteY1034" fmla="*/ 1850521 h 7125634"/>
              <a:gd name="connsiteX1035" fmla="*/ 1417332 w 7154870"/>
              <a:gd name="connsiteY1035" fmla="*/ 1808733 h 7125634"/>
              <a:gd name="connsiteX1036" fmla="*/ 1425720 w 7154870"/>
              <a:gd name="connsiteY1036" fmla="*/ 1821565 h 7125634"/>
              <a:gd name="connsiteX1037" fmla="*/ 1465244 w 7154870"/>
              <a:gd name="connsiteY1037" fmla="*/ 1856644 h 7125634"/>
              <a:gd name="connsiteX1038" fmla="*/ 1427041 w 7154870"/>
              <a:gd name="connsiteY1038" fmla="*/ 1813997 h 7125634"/>
              <a:gd name="connsiteX1039" fmla="*/ 1417332 w 7154870"/>
              <a:gd name="connsiteY1039" fmla="*/ 1808733 h 7125634"/>
              <a:gd name="connsiteX1040" fmla="*/ 4721276 w 7154870"/>
              <a:gd name="connsiteY1040" fmla="*/ 1772857 h 7125634"/>
              <a:gd name="connsiteX1041" fmla="*/ 4707512 w 7154870"/>
              <a:gd name="connsiteY1041" fmla="*/ 1777839 h 7125634"/>
              <a:gd name="connsiteX1042" fmla="*/ 4722447 w 7154870"/>
              <a:gd name="connsiteY1042" fmla="*/ 1777542 h 7125634"/>
              <a:gd name="connsiteX1043" fmla="*/ 4721742 w 7154870"/>
              <a:gd name="connsiteY1043" fmla="*/ 1774018 h 7125634"/>
              <a:gd name="connsiteX1044" fmla="*/ 4721276 w 7154870"/>
              <a:gd name="connsiteY1044" fmla="*/ 1772857 h 7125634"/>
              <a:gd name="connsiteX1045" fmla="*/ 1179321 w 7154870"/>
              <a:gd name="connsiteY1045" fmla="*/ 1755111 h 7125634"/>
              <a:gd name="connsiteX1046" fmla="*/ 1194331 w 7154870"/>
              <a:gd name="connsiteY1046" fmla="*/ 1773558 h 7125634"/>
              <a:gd name="connsiteX1047" fmla="*/ 1194879 w 7154870"/>
              <a:gd name="connsiteY1047" fmla="*/ 1774522 h 7125634"/>
              <a:gd name="connsiteX1048" fmla="*/ 4733073 w 7154870"/>
              <a:gd name="connsiteY1048" fmla="*/ 1750651 h 7125634"/>
              <a:gd name="connsiteX1049" fmla="*/ 4715499 w 7154870"/>
              <a:gd name="connsiteY1049" fmla="*/ 1759442 h 7125634"/>
              <a:gd name="connsiteX1050" fmla="*/ 4733364 w 7154870"/>
              <a:gd name="connsiteY1050" fmla="*/ 1756215 h 7125634"/>
              <a:gd name="connsiteX1051" fmla="*/ 4733202 w 7154870"/>
              <a:gd name="connsiteY1051" fmla="*/ 1752149 h 7125634"/>
              <a:gd name="connsiteX1052" fmla="*/ 4733073 w 7154870"/>
              <a:gd name="connsiteY1052" fmla="*/ 1750651 h 7125634"/>
              <a:gd name="connsiteX1053" fmla="*/ 1166620 w 7154870"/>
              <a:gd name="connsiteY1053" fmla="*/ 1737253 h 7125634"/>
              <a:gd name="connsiteX1054" fmla="*/ 1197391 w 7154870"/>
              <a:gd name="connsiteY1054" fmla="*/ 1778943 h 7125634"/>
              <a:gd name="connsiteX1055" fmla="*/ 1194879 w 7154870"/>
              <a:gd name="connsiteY1055" fmla="*/ 1774522 h 7125634"/>
              <a:gd name="connsiteX1056" fmla="*/ 1197934 w 7154870"/>
              <a:gd name="connsiteY1056" fmla="*/ 1778333 h 7125634"/>
              <a:gd name="connsiteX1057" fmla="*/ 1281679 w 7154870"/>
              <a:gd name="connsiteY1057" fmla="*/ 1868005 h 7125634"/>
              <a:gd name="connsiteX1058" fmla="*/ 1356916 w 7154870"/>
              <a:gd name="connsiteY1058" fmla="*/ 1964233 h 7125634"/>
              <a:gd name="connsiteX1059" fmla="*/ 1391492 w 7154870"/>
              <a:gd name="connsiteY1059" fmla="*/ 1990111 h 7125634"/>
              <a:gd name="connsiteX1060" fmla="*/ 1371948 w 7154870"/>
              <a:gd name="connsiteY1060" fmla="*/ 1958273 h 7125634"/>
              <a:gd name="connsiteX1061" fmla="*/ 1235973 w 7154870"/>
              <a:gd name="connsiteY1061" fmla="*/ 1801226 h 7125634"/>
              <a:gd name="connsiteX1062" fmla="*/ 1175563 w 7154870"/>
              <a:gd name="connsiteY1062" fmla="*/ 1740816 h 7125634"/>
              <a:gd name="connsiteX1063" fmla="*/ 1166620 w 7154870"/>
              <a:gd name="connsiteY1063" fmla="*/ 1737253 h 7125634"/>
              <a:gd name="connsiteX1064" fmla="*/ 4745357 w 7154870"/>
              <a:gd name="connsiteY1064" fmla="*/ 1729584 h 7125634"/>
              <a:gd name="connsiteX1065" fmla="*/ 4727654 w 7154870"/>
              <a:gd name="connsiteY1065" fmla="*/ 1736878 h 7125634"/>
              <a:gd name="connsiteX1066" fmla="*/ 4743762 w 7154870"/>
              <a:gd name="connsiteY1066" fmla="*/ 1735409 h 7125634"/>
              <a:gd name="connsiteX1067" fmla="*/ 4745357 w 7154870"/>
              <a:gd name="connsiteY1067" fmla="*/ 1729584 h 7125634"/>
              <a:gd name="connsiteX1068" fmla="*/ 4757511 w 7154870"/>
              <a:gd name="connsiteY1068" fmla="*/ 1707021 h 7125634"/>
              <a:gd name="connsiteX1069" fmla="*/ 4743107 w 7154870"/>
              <a:gd name="connsiteY1069" fmla="*/ 1709281 h 7125634"/>
              <a:gd name="connsiteX1070" fmla="*/ 4755870 w 7154870"/>
              <a:gd name="connsiteY1070" fmla="*/ 1712864 h 7125634"/>
              <a:gd name="connsiteX1071" fmla="*/ 4757511 w 7154870"/>
              <a:gd name="connsiteY1071" fmla="*/ 1707021 h 7125634"/>
              <a:gd name="connsiteX1072" fmla="*/ 4768799 w 7154870"/>
              <a:gd name="connsiteY1072" fmla="*/ 1683589 h 7125634"/>
              <a:gd name="connsiteX1073" fmla="*/ 4750401 w 7154870"/>
              <a:gd name="connsiteY1073" fmla="*/ 1691577 h 7125634"/>
              <a:gd name="connsiteX1074" fmla="*/ 4766875 w 7154870"/>
              <a:gd name="connsiteY1074" fmla="*/ 1690475 h 7125634"/>
              <a:gd name="connsiteX1075" fmla="*/ 4768799 w 7154870"/>
              <a:gd name="connsiteY1075" fmla="*/ 1683589 h 7125634"/>
              <a:gd name="connsiteX1076" fmla="*/ 4776092 w 7154870"/>
              <a:gd name="connsiteY1076" fmla="*/ 1665886 h 7125634"/>
              <a:gd name="connsiteX1077" fmla="*/ 4762556 w 7154870"/>
              <a:gd name="connsiteY1077" fmla="*/ 1669014 h 7125634"/>
              <a:gd name="connsiteX1078" fmla="*/ 4776319 w 7154870"/>
              <a:gd name="connsiteY1078" fmla="*/ 1669889 h 7125634"/>
              <a:gd name="connsiteX1079" fmla="*/ 4776092 w 7154870"/>
              <a:gd name="connsiteY1079" fmla="*/ 1665886 h 7125634"/>
              <a:gd name="connsiteX1080" fmla="*/ 1222094 w 7154870"/>
              <a:gd name="connsiteY1080" fmla="*/ 1634568 h 7125634"/>
              <a:gd name="connsiteX1081" fmla="*/ 1238351 w 7154870"/>
              <a:gd name="connsiteY1081" fmla="*/ 1661363 h 7125634"/>
              <a:gd name="connsiteX1082" fmla="*/ 1232596 w 7154870"/>
              <a:gd name="connsiteY1082" fmla="*/ 1637824 h 7125634"/>
              <a:gd name="connsiteX1083" fmla="*/ 1222094 w 7154870"/>
              <a:gd name="connsiteY1083" fmla="*/ 1634568 h 7125634"/>
              <a:gd name="connsiteX1084" fmla="*/ 4651417 w 7154870"/>
              <a:gd name="connsiteY1084" fmla="*/ 1626618 h 7125634"/>
              <a:gd name="connsiteX1085" fmla="*/ 4662436 w 7154870"/>
              <a:gd name="connsiteY1085" fmla="*/ 1628610 h 7125634"/>
              <a:gd name="connsiteX1086" fmla="*/ 4648205 w 7154870"/>
              <a:gd name="connsiteY1086" fmla="*/ 1632431 h 7125634"/>
              <a:gd name="connsiteX1087" fmla="*/ 4651417 w 7154870"/>
              <a:gd name="connsiteY1087" fmla="*/ 1626618 h 7125634"/>
              <a:gd name="connsiteX1088" fmla="*/ 4659058 w 7154870"/>
              <a:gd name="connsiteY1088" fmla="*/ 1608567 h 7125634"/>
              <a:gd name="connsiteX1089" fmla="*/ 4669730 w 7154870"/>
              <a:gd name="connsiteY1089" fmla="*/ 1610906 h 7125634"/>
              <a:gd name="connsiteX1090" fmla="*/ 4656192 w 7154870"/>
              <a:gd name="connsiteY1090" fmla="*/ 1614034 h 7125634"/>
              <a:gd name="connsiteX1091" fmla="*/ 4659058 w 7154870"/>
              <a:gd name="connsiteY1091" fmla="*/ 1608567 h 7125634"/>
              <a:gd name="connsiteX1092" fmla="*/ 1201672 w 7154870"/>
              <a:gd name="connsiteY1092" fmla="*/ 1603609 h 7125634"/>
              <a:gd name="connsiteX1093" fmla="*/ 1208903 w 7154870"/>
              <a:gd name="connsiteY1093" fmla="*/ 1621375 h 7125634"/>
              <a:gd name="connsiteX1094" fmla="*/ 1210800 w 7154870"/>
              <a:gd name="connsiteY1094" fmla="*/ 1610104 h 7125634"/>
              <a:gd name="connsiteX1095" fmla="*/ 1201672 w 7154870"/>
              <a:gd name="connsiteY1095" fmla="*/ 1603609 h 7125634"/>
              <a:gd name="connsiteX1096" fmla="*/ 4671213 w 7154870"/>
              <a:gd name="connsiteY1096" fmla="*/ 1586003 h 7125634"/>
              <a:gd name="connsiteX1097" fmla="*/ 4681885 w 7154870"/>
              <a:gd name="connsiteY1097" fmla="*/ 1588343 h 7125634"/>
              <a:gd name="connsiteX1098" fmla="*/ 4668347 w 7154870"/>
              <a:gd name="connsiteY1098" fmla="*/ 1591471 h 7125634"/>
              <a:gd name="connsiteX1099" fmla="*/ 4671213 w 7154870"/>
              <a:gd name="connsiteY1099" fmla="*/ 1586003 h 7125634"/>
              <a:gd name="connsiteX1100" fmla="*/ 4812112 w 7154870"/>
              <a:gd name="connsiteY1100" fmla="*/ 1580629 h 7125634"/>
              <a:gd name="connsiteX1101" fmla="*/ 4803527 w 7154870"/>
              <a:gd name="connsiteY1101" fmla="*/ 1588927 h 7125634"/>
              <a:gd name="connsiteX1102" fmla="*/ 4795197 w 7154870"/>
              <a:gd name="connsiteY1102" fmla="*/ 1615554 h 7125634"/>
              <a:gd name="connsiteX1103" fmla="*/ 4783042 w 7154870"/>
              <a:gd name="connsiteY1103" fmla="*/ 1638118 h 7125634"/>
              <a:gd name="connsiteX1104" fmla="*/ 4796408 w 7154870"/>
              <a:gd name="connsiteY1104" fmla="*/ 1627355 h 7125634"/>
              <a:gd name="connsiteX1105" fmla="*/ 4795197 w 7154870"/>
              <a:gd name="connsiteY1105" fmla="*/ 1615554 h 7125634"/>
              <a:gd name="connsiteX1106" fmla="*/ 4812112 w 7154870"/>
              <a:gd name="connsiteY1106" fmla="*/ 1580629 h 7125634"/>
              <a:gd name="connsiteX1107" fmla="*/ 5735750 w 7154870"/>
              <a:gd name="connsiteY1107" fmla="*/ 1557615 h 7125634"/>
              <a:gd name="connsiteX1108" fmla="*/ 5744470 w 7154870"/>
              <a:gd name="connsiteY1108" fmla="*/ 1558002 h 7125634"/>
              <a:gd name="connsiteX1109" fmla="*/ 5730933 w 7154870"/>
              <a:gd name="connsiteY1109" fmla="*/ 1561129 h 7125634"/>
              <a:gd name="connsiteX1110" fmla="*/ 5735750 w 7154870"/>
              <a:gd name="connsiteY1110" fmla="*/ 1557615 h 7125634"/>
              <a:gd name="connsiteX1111" fmla="*/ 4839125 w 7154870"/>
              <a:gd name="connsiteY1111" fmla="*/ 1538664 h 7125634"/>
              <a:gd name="connsiteX1112" fmla="*/ 4824894 w 7154870"/>
              <a:gd name="connsiteY1112" fmla="*/ 1542486 h 7125634"/>
              <a:gd name="connsiteX1113" fmla="*/ 4839125 w 7154870"/>
              <a:gd name="connsiteY1113" fmla="*/ 1538664 h 7125634"/>
              <a:gd name="connsiteX1114" fmla="*/ 1301983 w 7154870"/>
              <a:gd name="connsiteY1114" fmla="*/ 1437984 h 7125634"/>
              <a:gd name="connsiteX1115" fmla="*/ 1305695 w 7154870"/>
              <a:gd name="connsiteY1115" fmla="*/ 1443342 h 7125634"/>
              <a:gd name="connsiteX1116" fmla="*/ 1305706 w 7154870"/>
              <a:gd name="connsiteY1116" fmla="*/ 1456524 h 7125634"/>
              <a:gd name="connsiteX1117" fmla="*/ 1297782 w 7154870"/>
              <a:gd name="connsiteY1117" fmla="*/ 1438063 h 7125634"/>
              <a:gd name="connsiteX1118" fmla="*/ 1301983 w 7154870"/>
              <a:gd name="connsiteY1118" fmla="*/ 1437984 h 7125634"/>
              <a:gd name="connsiteX1119" fmla="*/ 5616016 w 7154870"/>
              <a:gd name="connsiteY1119" fmla="*/ 1395578 h 7125634"/>
              <a:gd name="connsiteX1120" fmla="*/ 5616969 w 7154870"/>
              <a:gd name="connsiteY1120" fmla="*/ 1395780 h 7125634"/>
              <a:gd name="connsiteX1121" fmla="*/ 5616234 w 7154870"/>
              <a:gd name="connsiteY1121" fmla="*/ 1396177 h 7125634"/>
              <a:gd name="connsiteX1122" fmla="*/ 1790921 w 7154870"/>
              <a:gd name="connsiteY1122" fmla="*/ 1332377 h 7125634"/>
              <a:gd name="connsiteX1123" fmla="*/ 1794274 w 7154870"/>
              <a:gd name="connsiteY1123" fmla="*/ 1351288 h 7125634"/>
              <a:gd name="connsiteX1124" fmla="*/ 1798846 w 7154870"/>
              <a:gd name="connsiteY1124" fmla="*/ 1350839 h 7125634"/>
              <a:gd name="connsiteX1125" fmla="*/ 1790921 w 7154870"/>
              <a:gd name="connsiteY1125" fmla="*/ 1332377 h 7125634"/>
              <a:gd name="connsiteX1126" fmla="*/ 4805094 w 7154870"/>
              <a:gd name="connsiteY1126" fmla="*/ 1308996 h 7125634"/>
              <a:gd name="connsiteX1127" fmla="*/ 4808477 w 7154870"/>
              <a:gd name="connsiteY1127" fmla="*/ 1310816 h 7125634"/>
              <a:gd name="connsiteX1128" fmla="*/ 4809290 w 7154870"/>
              <a:gd name="connsiteY1128" fmla="*/ 1314233 h 7125634"/>
              <a:gd name="connsiteX1129" fmla="*/ 4794940 w 7154870"/>
              <a:gd name="connsiteY1129" fmla="*/ 1313945 h 7125634"/>
              <a:gd name="connsiteX1130" fmla="*/ 4805094 w 7154870"/>
              <a:gd name="connsiteY1130" fmla="*/ 1308996 h 7125634"/>
              <a:gd name="connsiteX1131" fmla="*/ 4689836 w 7154870"/>
              <a:gd name="connsiteY1131" fmla="*/ 1236227 h 7125634"/>
              <a:gd name="connsiteX1132" fmla="*/ 4681840 w 7154870"/>
              <a:gd name="connsiteY1132" fmla="*/ 1239924 h 7125634"/>
              <a:gd name="connsiteX1133" fmla="*/ 4682335 w 7154870"/>
              <a:gd name="connsiteY1133" fmla="*/ 1244389 h 7125634"/>
              <a:gd name="connsiteX1134" fmla="*/ 4695873 w 7154870"/>
              <a:gd name="connsiteY1134" fmla="*/ 1241261 h 7125634"/>
              <a:gd name="connsiteX1135" fmla="*/ 4689836 w 7154870"/>
              <a:gd name="connsiteY1135" fmla="*/ 1236227 h 7125634"/>
              <a:gd name="connsiteX1136" fmla="*/ 4728090 w 7154870"/>
              <a:gd name="connsiteY1136" fmla="*/ 1152661 h 7125634"/>
              <a:gd name="connsiteX1137" fmla="*/ 4725225 w 7154870"/>
              <a:gd name="connsiteY1137" fmla="*/ 1158128 h 7125634"/>
              <a:gd name="connsiteX1138" fmla="*/ 4738762 w 7154870"/>
              <a:gd name="connsiteY1138" fmla="*/ 1154999 h 7125634"/>
              <a:gd name="connsiteX1139" fmla="*/ 4728090 w 7154870"/>
              <a:gd name="connsiteY1139" fmla="*/ 1152661 h 7125634"/>
              <a:gd name="connsiteX1140" fmla="*/ 4738579 w 7154870"/>
              <a:gd name="connsiteY1140" fmla="*/ 1133703 h 7125634"/>
              <a:gd name="connsiteX1141" fmla="*/ 4732035 w 7154870"/>
              <a:gd name="connsiteY1141" fmla="*/ 1135948 h 7125634"/>
              <a:gd name="connsiteX1142" fmla="*/ 4733213 w 7154870"/>
              <a:gd name="connsiteY1142" fmla="*/ 1139730 h 7125634"/>
              <a:gd name="connsiteX1143" fmla="*/ 4746750 w 7154870"/>
              <a:gd name="connsiteY1143" fmla="*/ 1136602 h 7125634"/>
              <a:gd name="connsiteX1144" fmla="*/ 4738579 w 7154870"/>
              <a:gd name="connsiteY1144" fmla="*/ 1133703 h 7125634"/>
              <a:gd name="connsiteX1145" fmla="*/ 5194324 w 7154870"/>
              <a:gd name="connsiteY1145" fmla="*/ 1075904 h 7125634"/>
              <a:gd name="connsiteX1146" fmla="*/ 5182170 w 7154870"/>
              <a:gd name="connsiteY1146" fmla="*/ 1098466 h 7125634"/>
              <a:gd name="connsiteX1147" fmla="*/ 5180959 w 7154870"/>
              <a:gd name="connsiteY1147" fmla="*/ 1086667 h 7125634"/>
              <a:gd name="connsiteX1148" fmla="*/ 5194324 w 7154870"/>
              <a:gd name="connsiteY1148" fmla="*/ 1075904 h 7125634"/>
              <a:gd name="connsiteX1149" fmla="*/ 5205601 w 7154870"/>
              <a:gd name="connsiteY1149" fmla="*/ 1069018 h 7125634"/>
              <a:gd name="connsiteX1150" fmla="*/ 5194324 w 7154870"/>
              <a:gd name="connsiteY1150" fmla="*/ 1075904 h 7125634"/>
              <a:gd name="connsiteX1151" fmla="*/ 5205601 w 7154870"/>
              <a:gd name="connsiteY1151" fmla="*/ 1069018 h 7125634"/>
              <a:gd name="connsiteX1152" fmla="*/ 4771923 w 7154870"/>
              <a:gd name="connsiteY1152" fmla="*/ 1066431 h 7125634"/>
              <a:gd name="connsiteX1153" fmla="*/ 4758744 w 7154870"/>
              <a:gd name="connsiteY1153" fmla="*/ 1070827 h 7125634"/>
              <a:gd name="connsiteX1154" fmla="*/ 4773093 w 7154870"/>
              <a:gd name="connsiteY1154" fmla="*/ 1071116 h 7125634"/>
              <a:gd name="connsiteX1155" fmla="*/ 4772281 w 7154870"/>
              <a:gd name="connsiteY1155" fmla="*/ 1067699 h 7125634"/>
              <a:gd name="connsiteX1156" fmla="*/ 4771923 w 7154870"/>
              <a:gd name="connsiteY1156" fmla="*/ 1066431 h 7125634"/>
              <a:gd name="connsiteX1157" fmla="*/ 4116308 w 7154870"/>
              <a:gd name="connsiteY1157" fmla="*/ 1057484 h 7125634"/>
              <a:gd name="connsiteX1158" fmla="*/ 4102771 w 7154870"/>
              <a:gd name="connsiteY1158" fmla="*/ 1060613 h 7125634"/>
              <a:gd name="connsiteX1159" fmla="*/ 4114777 w 7154870"/>
              <a:gd name="connsiteY1159" fmla="*/ 1063245 h 7125634"/>
              <a:gd name="connsiteX1160" fmla="*/ 4116308 w 7154870"/>
              <a:gd name="connsiteY1160" fmla="*/ 1057484 h 7125634"/>
              <a:gd name="connsiteX1161" fmla="*/ 1534822 w 7154870"/>
              <a:gd name="connsiteY1161" fmla="*/ 1055206 h 7125634"/>
              <a:gd name="connsiteX1162" fmla="*/ 1549948 w 7154870"/>
              <a:gd name="connsiteY1162" fmla="*/ 1067491 h 7125634"/>
              <a:gd name="connsiteX1163" fmla="*/ 1530557 w 7154870"/>
              <a:gd name="connsiteY1163" fmla="*/ 1079587 h 7125634"/>
              <a:gd name="connsiteX1164" fmla="*/ 1529554 w 7154870"/>
              <a:gd name="connsiteY1164" fmla="*/ 1060474 h 7125634"/>
              <a:gd name="connsiteX1165" fmla="*/ 5209488 w 7154870"/>
              <a:gd name="connsiteY1165" fmla="*/ 1039261 h 7125634"/>
              <a:gd name="connsiteX1166" fmla="*/ 5218977 w 7154870"/>
              <a:gd name="connsiteY1166" fmla="*/ 1040840 h 7125634"/>
              <a:gd name="connsiteX1167" fmla="*/ 5201275 w 7154870"/>
              <a:gd name="connsiteY1167" fmla="*/ 1048134 h 7125634"/>
              <a:gd name="connsiteX1168" fmla="*/ 5200748 w 7154870"/>
              <a:gd name="connsiteY1168" fmla="*/ 1043701 h 7125634"/>
              <a:gd name="connsiteX1169" fmla="*/ 5209488 w 7154870"/>
              <a:gd name="connsiteY1169" fmla="*/ 1039261 h 7125634"/>
              <a:gd name="connsiteX1170" fmla="*/ 4122391 w 7154870"/>
              <a:gd name="connsiteY1170" fmla="*/ 1028848 h 7125634"/>
              <a:gd name="connsiteX1171" fmla="*/ 4130090 w 7154870"/>
              <a:gd name="connsiteY1171" fmla="*/ 1040210 h 7125634"/>
              <a:gd name="connsiteX1172" fmla="*/ 4122391 w 7154870"/>
              <a:gd name="connsiteY1172" fmla="*/ 1028848 h 7125634"/>
              <a:gd name="connsiteX1173" fmla="*/ 5226586 w 7154870"/>
              <a:gd name="connsiteY1173" fmla="*/ 1014338 h 7125634"/>
              <a:gd name="connsiteX1174" fmla="*/ 5231133 w 7154870"/>
              <a:gd name="connsiteY1174" fmla="*/ 1018277 h 7125634"/>
              <a:gd name="connsiteX1175" fmla="*/ 5211867 w 7154870"/>
              <a:gd name="connsiteY1175" fmla="*/ 1025399 h 7125634"/>
              <a:gd name="connsiteX1176" fmla="*/ 5218833 w 7154870"/>
              <a:gd name="connsiteY1176" fmla="*/ 1016046 h 7125634"/>
              <a:gd name="connsiteX1177" fmla="*/ 5226586 w 7154870"/>
              <a:gd name="connsiteY1177" fmla="*/ 1014338 h 7125634"/>
              <a:gd name="connsiteX1178" fmla="*/ 4146980 w 7154870"/>
              <a:gd name="connsiteY1178" fmla="*/ 992225 h 7125634"/>
              <a:gd name="connsiteX1179" fmla="*/ 4133506 w 7154870"/>
              <a:gd name="connsiteY1179" fmla="*/ 996915 h 7125634"/>
              <a:gd name="connsiteX1180" fmla="*/ 4147856 w 7154870"/>
              <a:gd name="connsiteY1180" fmla="*/ 997203 h 7125634"/>
              <a:gd name="connsiteX1181" fmla="*/ 4147045 w 7154870"/>
              <a:gd name="connsiteY1181" fmla="*/ 993787 h 7125634"/>
              <a:gd name="connsiteX1182" fmla="*/ 4146980 w 7154870"/>
              <a:gd name="connsiteY1182" fmla="*/ 992225 h 7125634"/>
              <a:gd name="connsiteX1183" fmla="*/ 4168408 w 7154870"/>
              <a:gd name="connsiteY1183" fmla="*/ 929050 h 7125634"/>
              <a:gd name="connsiteX1184" fmla="*/ 4169463 w 7154870"/>
              <a:gd name="connsiteY1184" fmla="*/ 930820 h 7125634"/>
              <a:gd name="connsiteX1185" fmla="*/ 4171415 w 7154870"/>
              <a:gd name="connsiteY1185" fmla="*/ 934089 h 7125634"/>
              <a:gd name="connsiteX1186" fmla="*/ 4171655 w 7154870"/>
              <a:gd name="connsiteY1186" fmla="*/ 934494 h 7125634"/>
              <a:gd name="connsiteX1187" fmla="*/ 4171903 w 7154870"/>
              <a:gd name="connsiteY1187" fmla="*/ 934909 h 7125634"/>
              <a:gd name="connsiteX1188" fmla="*/ 4171944 w 7154870"/>
              <a:gd name="connsiteY1188" fmla="*/ 934979 h 7125634"/>
              <a:gd name="connsiteX1189" fmla="*/ 4172064 w 7154870"/>
              <a:gd name="connsiteY1189" fmla="*/ 935180 h 7125634"/>
              <a:gd name="connsiteX1190" fmla="*/ 4173604 w 7154870"/>
              <a:gd name="connsiteY1190" fmla="*/ 937761 h 7125634"/>
              <a:gd name="connsiteX1191" fmla="*/ 4173523 w 7154870"/>
              <a:gd name="connsiteY1191" fmla="*/ 937624 h 7125634"/>
              <a:gd name="connsiteX1192" fmla="*/ 4172064 w 7154870"/>
              <a:gd name="connsiteY1192" fmla="*/ 935180 h 7125634"/>
              <a:gd name="connsiteX1193" fmla="*/ 4171903 w 7154870"/>
              <a:gd name="connsiteY1193" fmla="*/ 934909 h 7125634"/>
              <a:gd name="connsiteX1194" fmla="*/ 4171415 w 7154870"/>
              <a:gd name="connsiteY1194" fmla="*/ 934089 h 7125634"/>
              <a:gd name="connsiteX1195" fmla="*/ 4197922 w 7154870"/>
              <a:gd name="connsiteY1195" fmla="*/ 889128 h 7125634"/>
              <a:gd name="connsiteX1196" fmla="*/ 4179524 w 7154870"/>
              <a:gd name="connsiteY1196" fmla="*/ 897116 h 7125634"/>
              <a:gd name="connsiteX1197" fmla="*/ 4195631 w 7154870"/>
              <a:gd name="connsiteY1197" fmla="*/ 895647 h 7125634"/>
              <a:gd name="connsiteX1198" fmla="*/ 4197922 w 7154870"/>
              <a:gd name="connsiteY1198" fmla="*/ 889128 h 7125634"/>
              <a:gd name="connsiteX1199" fmla="*/ 4910010 w 7154870"/>
              <a:gd name="connsiteY1199" fmla="*/ 814785 h 7125634"/>
              <a:gd name="connsiteX1200" fmla="*/ 4909905 w 7154870"/>
              <a:gd name="connsiteY1200" fmla="*/ 814850 h 7125634"/>
              <a:gd name="connsiteX1201" fmla="*/ 4902858 w 7154870"/>
              <a:gd name="connsiteY1201" fmla="*/ 819153 h 7125634"/>
              <a:gd name="connsiteX1202" fmla="*/ 4911146 w 7154870"/>
              <a:gd name="connsiteY1202" fmla="*/ 814092 h 7125634"/>
              <a:gd name="connsiteX1203" fmla="*/ 4910531 w 7154870"/>
              <a:gd name="connsiteY1203" fmla="*/ 814468 h 7125634"/>
              <a:gd name="connsiteX1204" fmla="*/ 4910010 w 7154870"/>
              <a:gd name="connsiteY1204" fmla="*/ 814785 h 7125634"/>
              <a:gd name="connsiteX1205" fmla="*/ 4914134 w 7154870"/>
              <a:gd name="connsiteY1205" fmla="*/ 812268 h 7125634"/>
              <a:gd name="connsiteX1206" fmla="*/ 4911146 w 7154870"/>
              <a:gd name="connsiteY1206" fmla="*/ 814092 h 7125634"/>
              <a:gd name="connsiteX1207" fmla="*/ 4913958 w 7154870"/>
              <a:gd name="connsiteY1207" fmla="*/ 812375 h 7125634"/>
              <a:gd name="connsiteX1208" fmla="*/ 4914134 w 7154870"/>
              <a:gd name="connsiteY1208" fmla="*/ 812268 h 7125634"/>
              <a:gd name="connsiteX1209" fmla="*/ 4525127 w 7154870"/>
              <a:gd name="connsiteY1209" fmla="*/ 605294 h 7125634"/>
              <a:gd name="connsiteX1210" fmla="*/ 4525564 w 7154870"/>
              <a:gd name="connsiteY1210" fmla="*/ 609247 h 7125634"/>
              <a:gd name="connsiteX1211" fmla="*/ 4525127 w 7154870"/>
              <a:gd name="connsiteY1211" fmla="*/ 605294 h 7125634"/>
              <a:gd name="connsiteX1212" fmla="*/ 4541448 w 7154870"/>
              <a:gd name="connsiteY1212" fmla="*/ 578563 h 7125634"/>
              <a:gd name="connsiteX1213" fmla="*/ 4546277 w 7154870"/>
              <a:gd name="connsiteY1213" fmla="*/ 586908 h 7125634"/>
              <a:gd name="connsiteX1214" fmla="*/ 4541448 w 7154870"/>
              <a:gd name="connsiteY1214" fmla="*/ 578563 h 7125634"/>
              <a:gd name="connsiteX1215" fmla="*/ 4864618 w 7154870"/>
              <a:gd name="connsiteY1215" fmla="*/ 560648 h 7125634"/>
              <a:gd name="connsiteX1216" fmla="*/ 4851217 w 7154870"/>
              <a:gd name="connsiteY1216" fmla="*/ 568926 h 7125634"/>
              <a:gd name="connsiteX1217" fmla="*/ 4864618 w 7154870"/>
              <a:gd name="connsiteY1217" fmla="*/ 560648 h 7125634"/>
              <a:gd name="connsiteX1218" fmla="*/ 4776480 w 7154870"/>
              <a:gd name="connsiteY1218" fmla="*/ 374759 h 7125634"/>
              <a:gd name="connsiteX1219" fmla="*/ 4762944 w 7154870"/>
              <a:gd name="connsiteY1219" fmla="*/ 377886 h 7125634"/>
              <a:gd name="connsiteX1220" fmla="*/ 4775315 w 7154870"/>
              <a:gd name="connsiteY1220" fmla="*/ 380884 h 7125634"/>
              <a:gd name="connsiteX1221" fmla="*/ 4776480 w 7154870"/>
              <a:gd name="connsiteY1221" fmla="*/ 374759 h 7125634"/>
              <a:gd name="connsiteX1222" fmla="*/ 4886722 w 7154870"/>
              <a:gd name="connsiteY1222" fmla="*/ 355651 h 7125634"/>
              <a:gd name="connsiteX1223" fmla="*/ 4871930 w 7154870"/>
              <a:gd name="connsiteY1223" fmla="*/ 366053 h 7125634"/>
              <a:gd name="connsiteX1224" fmla="*/ 4886722 w 7154870"/>
              <a:gd name="connsiteY1224" fmla="*/ 355651 h 7125634"/>
              <a:gd name="connsiteX1225" fmla="*/ 4687136 w 7154870"/>
              <a:gd name="connsiteY1225" fmla="*/ 340116 h 7125634"/>
              <a:gd name="connsiteX1226" fmla="*/ 4674101 w 7154870"/>
              <a:gd name="connsiteY1226" fmla="*/ 348758 h 7125634"/>
              <a:gd name="connsiteX1227" fmla="*/ 4687136 w 7154870"/>
              <a:gd name="connsiteY1227" fmla="*/ 340116 h 7125634"/>
              <a:gd name="connsiteX1228" fmla="*/ 4894188 w 7154870"/>
              <a:gd name="connsiteY1228" fmla="*/ 322315 h 7125634"/>
              <a:gd name="connsiteX1229" fmla="*/ 4900749 w 7154870"/>
              <a:gd name="connsiteY1229" fmla="*/ 326825 h 7125634"/>
              <a:gd name="connsiteX1230" fmla="*/ 4883045 w 7154870"/>
              <a:gd name="connsiteY1230" fmla="*/ 334118 h 7125634"/>
              <a:gd name="connsiteX1231" fmla="*/ 4884861 w 7154870"/>
              <a:gd name="connsiteY1231" fmla="*/ 327341 h 7125634"/>
              <a:gd name="connsiteX1232" fmla="*/ 4894188 w 7154870"/>
              <a:gd name="connsiteY1232" fmla="*/ 322315 h 7125634"/>
              <a:gd name="connsiteX1233" fmla="*/ 4693210 w 7154870"/>
              <a:gd name="connsiteY1233" fmla="*/ 308170 h 7125634"/>
              <a:gd name="connsiteX1234" fmla="*/ 4702920 w 7154870"/>
              <a:gd name="connsiteY1234" fmla="*/ 309530 h 7125634"/>
              <a:gd name="connsiteX1235" fmla="*/ 4684521 w 7154870"/>
              <a:gd name="connsiteY1235" fmla="*/ 317519 h 7125634"/>
              <a:gd name="connsiteX1236" fmla="*/ 4684102 w 7154870"/>
              <a:gd name="connsiteY1236" fmla="*/ 312977 h 7125634"/>
              <a:gd name="connsiteX1237" fmla="*/ 4693210 w 7154870"/>
              <a:gd name="connsiteY1237" fmla="*/ 308170 h 7125634"/>
              <a:gd name="connsiteX1238" fmla="*/ 4701213 w 7154870"/>
              <a:gd name="connsiteY1238" fmla="*/ 286298 h 7125634"/>
              <a:gd name="connsiteX1239" fmla="*/ 4715073 w 7154870"/>
              <a:gd name="connsiteY1239" fmla="*/ 286967 h 7125634"/>
              <a:gd name="connsiteX1240" fmla="*/ 4695810 w 7154870"/>
              <a:gd name="connsiteY1240" fmla="*/ 294088 h 7125634"/>
              <a:gd name="connsiteX1241" fmla="*/ 4701213 w 7154870"/>
              <a:gd name="connsiteY1241" fmla="*/ 286298 h 7125634"/>
              <a:gd name="connsiteX1242" fmla="*/ 4813998 w 7154870"/>
              <a:gd name="connsiteY1242" fmla="*/ 267848 h 7125634"/>
              <a:gd name="connsiteX1243" fmla="*/ 4817988 w 7154870"/>
              <a:gd name="connsiteY1243" fmla="*/ 269062 h 7125634"/>
              <a:gd name="connsiteX1244" fmla="*/ 4803757 w 7154870"/>
              <a:gd name="connsiteY1244" fmla="*/ 272884 h 7125634"/>
              <a:gd name="connsiteX1245" fmla="*/ 4813998 w 7154870"/>
              <a:gd name="connsiteY1245" fmla="*/ 267848 h 7125634"/>
              <a:gd name="connsiteX1246" fmla="*/ 4726362 w 7154870"/>
              <a:gd name="connsiteY1246" fmla="*/ 263536 h 7125634"/>
              <a:gd name="connsiteX1247" fmla="*/ 4707964 w 7154870"/>
              <a:gd name="connsiteY1247" fmla="*/ 271524 h 7125634"/>
              <a:gd name="connsiteX1248" fmla="*/ 4713259 w 7154870"/>
              <a:gd name="connsiteY1248" fmla="*/ 263627 h 7125634"/>
              <a:gd name="connsiteX1249" fmla="*/ 4726362 w 7154870"/>
              <a:gd name="connsiteY1249" fmla="*/ 263536 h 7125634"/>
              <a:gd name="connsiteX1250" fmla="*/ 4641787 w 7154870"/>
              <a:gd name="connsiteY1250" fmla="*/ 262441 h 7125634"/>
              <a:gd name="connsiteX1251" fmla="*/ 4650178 w 7154870"/>
              <a:gd name="connsiteY1251" fmla="*/ 265120 h 7125634"/>
              <a:gd name="connsiteX1252" fmla="*/ 4635945 w 7154870"/>
              <a:gd name="connsiteY1252" fmla="*/ 268943 h 7125634"/>
              <a:gd name="connsiteX1253" fmla="*/ 4634875 w 7154870"/>
              <a:gd name="connsiteY1253" fmla="*/ 265052 h 7125634"/>
              <a:gd name="connsiteX1254" fmla="*/ 4641787 w 7154870"/>
              <a:gd name="connsiteY1254" fmla="*/ 262441 h 7125634"/>
              <a:gd name="connsiteX1255" fmla="*/ 4792311 w 7154870"/>
              <a:gd name="connsiteY1255" fmla="*/ 246162 h 7125634"/>
              <a:gd name="connsiteX1256" fmla="*/ 4796302 w 7154870"/>
              <a:gd name="connsiteY1256" fmla="*/ 247375 h 7125634"/>
              <a:gd name="connsiteX1257" fmla="*/ 4782071 w 7154870"/>
              <a:gd name="connsiteY1257" fmla="*/ 251198 h 7125634"/>
              <a:gd name="connsiteX1258" fmla="*/ 4792311 w 7154870"/>
              <a:gd name="connsiteY1258" fmla="*/ 246162 h 7125634"/>
              <a:gd name="connsiteX1259" fmla="*/ 4641567 w 7154870"/>
              <a:gd name="connsiteY1259" fmla="*/ 242 h 7125634"/>
              <a:gd name="connsiteX1260" fmla="*/ 4654248 w 7154870"/>
              <a:gd name="connsiteY1260" fmla="*/ 2555 h 7125634"/>
              <a:gd name="connsiteX1261" fmla="*/ 4632883 w 7154870"/>
              <a:gd name="connsiteY1261" fmla="*/ 67291 h 7125634"/>
              <a:gd name="connsiteX1262" fmla="*/ 4670729 w 7154870"/>
              <a:gd name="connsiteY1262" fmla="*/ 19036 h 7125634"/>
              <a:gd name="connsiteX1263" fmla="*/ 4661850 w 7154870"/>
              <a:gd name="connsiteY1263" fmla="*/ 112923 h 7125634"/>
              <a:gd name="connsiteX1264" fmla="*/ 4667923 w 7154870"/>
              <a:gd name="connsiteY1264" fmla="*/ 118996 h 7125634"/>
              <a:gd name="connsiteX1265" fmla="*/ 4661133 w 7154870"/>
              <a:gd name="connsiteY1265" fmla="*/ 189974 h 7125634"/>
              <a:gd name="connsiteX1266" fmla="*/ 4623447 w 7154870"/>
              <a:gd name="connsiteY1266" fmla="*/ 281441 h 7125634"/>
              <a:gd name="connsiteX1267" fmla="*/ 4642189 w 7154870"/>
              <a:gd name="connsiteY1267" fmla="*/ 283518 h 7125634"/>
              <a:gd name="connsiteX1268" fmla="*/ 4628813 w 7154870"/>
              <a:gd name="connsiteY1268" fmla="*/ 329856 h 7125634"/>
              <a:gd name="connsiteX1269" fmla="*/ 4588183 w 7154870"/>
              <a:gd name="connsiteY1269" fmla="*/ 401715 h 7125634"/>
              <a:gd name="connsiteX1270" fmla="*/ 4602575 w 7154870"/>
              <a:gd name="connsiteY1270" fmla="*/ 441103 h 7125634"/>
              <a:gd name="connsiteX1271" fmla="*/ 4559685 w 7154870"/>
              <a:gd name="connsiteY1271" fmla="*/ 527365 h 7125634"/>
              <a:gd name="connsiteX1272" fmla="*/ 4588504 w 7154870"/>
              <a:gd name="connsiteY1272" fmla="*/ 488136 h 7125634"/>
              <a:gd name="connsiteX1273" fmla="*/ 4674101 w 7154870"/>
              <a:gd name="connsiteY1273" fmla="*/ 348758 h 7125634"/>
              <a:gd name="connsiteX1274" fmla="*/ 4661068 w 7154870"/>
              <a:gd name="connsiteY1274" fmla="*/ 405163 h 7125634"/>
              <a:gd name="connsiteX1275" fmla="*/ 4667311 w 7154870"/>
              <a:gd name="connsiteY1275" fmla="*/ 419739 h 7125634"/>
              <a:gd name="connsiteX1276" fmla="*/ 4635720 w 7154870"/>
              <a:gd name="connsiteY1276" fmla="*/ 440920 h 7125634"/>
              <a:gd name="connsiteX1277" fmla="*/ 4655157 w 7154870"/>
              <a:gd name="connsiteY1277" fmla="*/ 442301 h 7125634"/>
              <a:gd name="connsiteX1278" fmla="*/ 4544190 w 7154870"/>
              <a:gd name="connsiteY1278" fmla="*/ 693793 h 7125634"/>
              <a:gd name="connsiteX1279" fmla="*/ 4576125 w 7154870"/>
              <a:gd name="connsiteY1279" fmla="*/ 682676 h 7125634"/>
              <a:gd name="connsiteX1280" fmla="*/ 4739181 w 7154870"/>
              <a:gd name="connsiteY1280" fmla="*/ 337459 h 7125634"/>
              <a:gd name="connsiteX1281" fmla="*/ 4760706 w 7154870"/>
              <a:gd name="connsiteY1281" fmla="*/ 315934 h 7125634"/>
              <a:gd name="connsiteX1282" fmla="*/ 4792641 w 7154870"/>
              <a:gd name="connsiteY1282" fmla="*/ 304818 h 7125634"/>
              <a:gd name="connsiteX1283" fmla="*/ 4775443 w 7154870"/>
              <a:gd name="connsiteY1283" fmla="*/ 365388 h 7125634"/>
              <a:gd name="connsiteX1284" fmla="*/ 4856339 w 7154870"/>
              <a:gd name="connsiteY1284" fmla="*/ 274082 h 7125634"/>
              <a:gd name="connsiteX1285" fmla="*/ 4814648 w 7154870"/>
              <a:gd name="connsiteY1285" fmla="*/ 412925 h 7125634"/>
              <a:gd name="connsiteX1286" fmla="*/ 4808594 w 7154870"/>
              <a:gd name="connsiteY1286" fmla="*/ 425639 h 7125634"/>
              <a:gd name="connsiteX1287" fmla="*/ 4807970 w 7154870"/>
              <a:gd name="connsiteY1287" fmla="*/ 426841 h 7125634"/>
              <a:gd name="connsiteX1288" fmla="*/ 4808095 w 7154870"/>
              <a:gd name="connsiteY1288" fmla="*/ 426686 h 7125634"/>
              <a:gd name="connsiteX1289" fmla="*/ 4808594 w 7154870"/>
              <a:gd name="connsiteY1289" fmla="*/ 425639 h 7125634"/>
              <a:gd name="connsiteX1290" fmla="*/ 4812709 w 7154870"/>
              <a:gd name="connsiteY1290" fmla="*/ 417700 h 7125634"/>
              <a:gd name="connsiteX1291" fmla="*/ 4854571 w 7154870"/>
              <a:gd name="connsiteY1291" fmla="*/ 383412 h 7125634"/>
              <a:gd name="connsiteX1292" fmla="*/ 4852273 w 7154870"/>
              <a:gd name="connsiteY1292" fmla="*/ 392985 h 7125634"/>
              <a:gd name="connsiteX1293" fmla="*/ 4850836 w 7154870"/>
              <a:gd name="connsiteY1293" fmla="*/ 394954 h 7125634"/>
              <a:gd name="connsiteX1294" fmla="*/ 4847200 w 7154870"/>
              <a:gd name="connsiteY1294" fmla="*/ 402452 h 7125634"/>
              <a:gd name="connsiteX1295" fmla="*/ 4837512 w 7154870"/>
              <a:gd name="connsiteY1295" fmla="*/ 414784 h 7125634"/>
              <a:gd name="connsiteX1296" fmla="*/ 4812902 w 7154870"/>
              <a:gd name="connsiteY1296" fmla="*/ 445900 h 7125634"/>
              <a:gd name="connsiteX1297" fmla="*/ 4787371 w 7154870"/>
              <a:gd name="connsiteY1297" fmla="*/ 514801 h 7125634"/>
              <a:gd name="connsiteX1298" fmla="*/ 4831300 w 7154870"/>
              <a:gd name="connsiteY1298" fmla="*/ 437910 h 7125634"/>
              <a:gd name="connsiteX1299" fmla="*/ 4841655 w 7154870"/>
              <a:gd name="connsiteY1299" fmla="*/ 413894 h 7125634"/>
              <a:gd name="connsiteX1300" fmla="*/ 4847200 w 7154870"/>
              <a:gd name="connsiteY1300" fmla="*/ 402452 h 7125634"/>
              <a:gd name="connsiteX1301" fmla="*/ 4851232 w 7154870"/>
              <a:gd name="connsiteY1301" fmla="*/ 397323 h 7125634"/>
              <a:gd name="connsiteX1302" fmla="*/ 4852273 w 7154870"/>
              <a:gd name="connsiteY1302" fmla="*/ 392985 h 7125634"/>
              <a:gd name="connsiteX1303" fmla="*/ 4871930 w 7154870"/>
              <a:gd name="connsiteY1303" fmla="*/ 366053 h 7125634"/>
              <a:gd name="connsiteX1304" fmla="*/ 4804891 w 7154870"/>
              <a:gd name="connsiteY1304" fmla="*/ 540653 h 7125634"/>
              <a:gd name="connsiteX1305" fmla="*/ 4813385 w 7154870"/>
              <a:gd name="connsiteY1305" fmla="*/ 575532 h 7125634"/>
              <a:gd name="connsiteX1306" fmla="*/ 4781597 w 7154870"/>
              <a:gd name="connsiteY1306" fmla="*/ 671508 h 7125634"/>
              <a:gd name="connsiteX1307" fmla="*/ 4851217 w 7154870"/>
              <a:gd name="connsiteY1307" fmla="*/ 568926 h 7125634"/>
              <a:gd name="connsiteX1308" fmla="*/ 4156946 w 7154870"/>
              <a:gd name="connsiteY1308" fmla="*/ 2113282 h 7125634"/>
              <a:gd name="connsiteX1309" fmla="*/ 4136803 w 7154870"/>
              <a:gd name="connsiteY1309" fmla="*/ 2154244 h 7125634"/>
              <a:gd name="connsiteX1310" fmla="*/ 4130377 w 7154870"/>
              <a:gd name="connsiteY1310" fmla="*/ 2172813 h 7125634"/>
              <a:gd name="connsiteX1311" fmla="*/ 4114056 w 7154870"/>
              <a:gd name="connsiteY1311" fmla="*/ 2199543 h 7125634"/>
              <a:gd name="connsiteX1312" fmla="*/ 4106068 w 7154870"/>
              <a:gd name="connsiteY1312" fmla="*/ 2217941 h 7125634"/>
              <a:gd name="connsiteX1313" fmla="*/ 4106068 w 7154870"/>
              <a:gd name="connsiteY1313" fmla="*/ 2217941 h 7125634"/>
              <a:gd name="connsiteX1314" fmla="*/ 4114056 w 7154870"/>
              <a:gd name="connsiteY1314" fmla="*/ 2199543 h 7125634"/>
              <a:gd name="connsiteX1315" fmla="*/ 4130377 w 7154870"/>
              <a:gd name="connsiteY1315" fmla="*/ 2172813 h 7125634"/>
              <a:gd name="connsiteX1316" fmla="*/ 4136803 w 7154870"/>
              <a:gd name="connsiteY1316" fmla="*/ 2154244 h 7125634"/>
              <a:gd name="connsiteX1317" fmla="*/ 4156946 w 7154870"/>
              <a:gd name="connsiteY1317" fmla="*/ 2113282 h 7125634"/>
              <a:gd name="connsiteX1318" fmla="*/ 4902921 w 7154870"/>
              <a:gd name="connsiteY1318" fmla="*/ 603965 h 7125634"/>
              <a:gd name="connsiteX1319" fmla="*/ 4956220 w 7154870"/>
              <a:gd name="connsiteY1319" fmla="*/ 528114 h 7125634"/>
              <a:gd name="connsiteX1320" fmla="*/ 4970625 w 7154870"/>
              <a:gd name="connsiteY1320" fmla="*/ 525852 h 7125634"/>
              <a:gd name="connsiteX1321" fmla="*/ 4996304 w 7154870"/>
              <a:gd name="connsiteY1321" fmla="*/ 541811 h 7125634"/>
              <a:gd name="connsiteX1322" fmla="*/ 4929972 w 7154870"/>
              <a:gd name="connsiteY1322" fmla="*/ 674066 h 7125634"/>
              <a:gd name="connsiteX1323" fmla="*/ 4886376 w 7154870"/>
              <a:gd name="connsiteY1323" fmla="*/ 802672 h 7125634"/>
              <a:gd name="connsiteX1324" fmla="*/ 4830293 w 7154870"/>
              <a:gd name="connsiteY1324" fmla="*/ 902127 h 7125634"/>
              <a:gd name="connsiteX1325" fmla="*/ 4832369 w 7154870"/>
              <a:gd name="connsiteY1325" fmla="*/ 920868 h 7125634"/>
              <a:gd name="connsiteX1326" fmla="*/ 4782358 w 7154870"/>
              <a:gd name="connsiteY1326" fmla="*/ 1026395 h 7125634"/>
              <a:gd name="connsiteX1327" fmla="*/ 4839480 w 7154870"/>
              <a:gd name="connsiteY1327" fmla="*/ 936311 h 7125634"/>
              <a:gd name="connsiteX1328" fmla="*/ 4902858 w 7154870"/>
              <a:gd name="connsiteY1328" fmla="*/ 819153 h 7125634"/>
              <a:gd name="connsiteX1329" fmla="*/ 4867248 w 7154870"/>
              <a:gd name="connsiteY1329" fmla="*/ 929361 h 7125634"/>
              <a:gd name="connsiteX1330" fmla="*/ 4844845 w 7154870"/>
              <a:gd name="connsiteY1330" fmla="*/ 984727 h 7125634"/>
              <a:gd name="connsiteX1331" fmla="*/ 4863586 w 7154870"/>
              <a:gd name="connsiteY1331" fmla="*/ 986803 h 7125634"/>
              <a:gd name="connsiteX1332" fmla="*/ 4803154 w 7154870"/>
              <a:gd name="connsiteY1332" fmla="*/ 1123570 h 7125634"/>
              <a:gd name="connsiteX1333" fmla="*/ 4379107 w 7154870"/>
              <a:gd name="connsiteY1333" fmla="*/ 2009092 h 7125634"/>
              <a:gd name="connsiteX1334" fmla="*/ 4360526 w 7154870"/>
              <a:gd name="connsiteY1334" fmla="*/ 2050225 h 7125634"/>
              <a:gd name="connsiteX1335" fmla="*/ 4348371 w 7154870"/>
              <a:gd name="connsiteY1335" fmla="*/ 2072790 h 7125634"/>
              <a:gd name="connsiteX1336" fmla="*/ 4341077 w 7154870"/>
              <a:gd name="connsiteY1336" fmla="*/ 2090493 h 7125634"/>
              <a:gd name="connsiteX1337" fmla="*/ 4324062 w 7154870"/>
              <a:gd name="connsiteY1337" fmla="*/ 2117917 h 7125634"/>
              <a:gd name="connsiteX1338" fmla="*/ 4324062 w 7154870"/>
              <a:gd name="connsiteY1338" fmla="*/ 2117917 h 7125634"/>
              <a:gd name="connsiteX1339" fmla="*/ 4341077 w 7154870"/>
              <a:gd name="connsiteY1339" fmla="*/ 2090493 h 7125634"/>
              <a:gd name="connsiteX1340" fmla="*/ 4348371 w 7154870"/>
              <a:gd name="connsiteY1340" fmla="*/ 2072790 h 7125634"/>
              <a:gd name="connsiteX1341" fmla="*/ 4360526 w 7154870"/>
              <a:gd name="connsiteY1341" fmla="*/ 2050225 h 7125634"/>
              <a:gd name="connsiteX1342" fmla="*/ 4379107 w 7154870"/>
              <a:gd name="connsiteY1342" fmla="*/ 2009092 h 7125634"/>
              <a:gd name="connsiteX1343" fmla="*/ 4800531 w 7154870"/>
              <a:gd name="connsiteY1343" fmla="*/ 1190382 h 7125634"/>
              <a:gd name="connsiteX1344" fmla="*/ 4923118 w 7154870"/>
              <a:gd name="connsiteY1344" fmla="*/ 960234 h 7125634"/>
              <a:gd name="connsiteX1345" fmla="*/ 4862162 w 7154870"/>
              <a:gd name="connsiteY1345" fmla="*/ 1106199 h 7125634"/>
              <a:gd name="connsiteX1346" fmla="*/ 4828299 w 7154870"/>
              <a:gd name="connsiteY1346" fmla="*/ 1183433 h 7125634"/>
              <a:gd name="connsiteX1347" fmla="*/ 4438799 w 7154870"/>
              <a:gd name="connsiteY1347" fmla="*/ 2025733 h 7125634"/>
              <a:gd name="connsiteX1348" fmla="*/ 4408234 w 7154870"/>
              <a:gd name="connsiteY1348" fmla="*/ 2097934 h 7125634"/>
              <a:gd name="connsiteX1349" fmla="*/ 4376621 w 7154870"/>
              <a:gd name="connsiteY1349" fmla="*/ 2195472 h 7125634"/>
              <a:gd name="connsiteX1350" fmla="*/ 4376621 w 7154870"/>
              <a:gd name="connsiteY1350" fmla="*/ 2195472 h 7125634"/>
              <a:gd name="connsiteX1351" fmla="*/ 4188911 w 7154870"/>
              <a:gd name="connsiteY1351" fmla="*/ 2575753 h 7125634"/>
              <a:gd name="connsiteX1352" fmla="*/ 4170514 w 7154870"/>
              <a:gd name="connsiteY1352" fmla="*/ 2583741 h 7125634"/>
              <a:gd name="connsiteX1353" fmla="*/ 4184746 w 7154870"/>
              <a:gd name="connsiteY1353" fmla="*/ 2579919 h 7125634"/>
              <a:gd name="connsiteX1354" fmla="*/ 4176757 w 7154870"/>
              <a:gd name="connsiteY1354" fmla="*/ 2598316 h 7125634"/>
              <a:gd name="connsiteX1355" fmla="*/ 4163565 w 7154870"/>
              <a:gd name="connsiteY1355" fmla="*/ 2611509 h 7125634"/>
              <a:gd name="connsiteX1356" fmla="*/ 4153317 w 7154870"/>
              <a:gd name="connsiteY1356" fmla="*/ 2644311 h 7125634"/>
              <a:gd name="connsiteX1357" fmla="*/ 4153317 w 7154870"/>
              <a:gd name="connsiteY1357" fmla="*/ 2644311 h 7125634"/>
              <a:gd name="connsiteX1358" fmla="*/ 4141161 w 7154870"/>
              <a:gd name="connsiteY1358" fmla="*/ 2666875 h 7125634"/>
              <a:gd name="connsiteX1359" fmla="*/ 4141161 w 7154870"/>
              <a:gd name="connsiteY1359" fmla="*/ 2666875 h 7125634"/>
              <a:gd name="connsiteX1360" fmla="*/ 4129701 w 7154870"/>
              <a:gd name="connsiteY1360" fmla="*/ 2688743 h 7125634"/>
              <a:gd name="connsiteX1361" fmla="*/ 4108176 w 7154870"/>
              <a:gd name="connsiteY1361" fmla="*/ 2710268 h 7125634"/>
              <a:gd name="connsiteX1362" fmla="*/ 4096022 w 7154870"/>
              <a:gd name="connsiteY1362" fmla="*/ 2732833 h 7125634"/>
              <a:gd name="connsiteX1363" fmla="*/ 4038716 w 7154870"/>
              <a:gd name="connsiteY1363" fmla="*/ 2856063 h 7125634"/>
              <a:gd name="connsiteX1364" fmla="*/ 4026675 w 7154870"/>
              <a:gd name="connsiteY1364" fmla="*/ 2874805 h 7125634"/>
              <a:gd name="connsiteX1365" fmla="*/ 4024643 w 7154870"/>
              <a:gd name="connsiteY1365" fmla="*/ 2876317 h 7125634"/>
              <a:gd name="connsiteX1366" fmla="*/ 4024315 w 7154870"/>
              <a:gd name="connsiteY1366" fmla="*/ 2877260 h 7125634"/>
              <a:gd name="connsiteX1367" fmla="*/ 4024858 w 7154870"/>
              <a:gd name="connsiteY1367" fmla="*/ 2877632 h 7125634"/>
              <a:gd name="connsiteX1368" fmla="*/ 4026675 w 7154870"/>
              <a:gd name="connsiteY1368" fmla="*/ 2874805 h 7125634"/>
              <a:gd name="connsiteX1369" fmla="*/ 4030989 w 7154870"/>
              <a:gd name="connsiteY1369" fmla="*/ 2871596 h 7125634"/>
              <a:gd name="connsiteX1370" fmla="*/ 4044264 w 7154870"/>
              <a:gd name="connsiteY1370" fmla="*/ 2871332 h 7125634"/>
              <a:gd name="connsiteX1371" fmla="*/ 4031768 w 7154870"/>
              <a:gd name="connsiteY1371" fmla="*/ 2878625 h 7125634"/>
              <a:gd name="connsiteX1372" fmla="*/ 4028456 w 7154870"/>
              <a:gd name="connsiteY1372" fmla="*/ 2880098 h 7125634"/>
              <a:gd name="connsiteX1373" fmla="*/ 4063308 w 7154870"/>
              <a:gd name="connsiteY1373" fmla="*/ 2903985 h 7125634"/>
              <a:gd name="connsiteX1374" fmla="*/ 4138355 w 7154870"/>
              <a:gd name="connsiteY1374" fmla="*/ 2766834 h 7125634"/>
              <a:gd name="connsiteX1375" fmla="*/ 4979136 w 7154870"/>
              <a:gd name="connsiteY1375" fmla="*/ 1075967 h 7125634"/>
              <a:gd name="connsiteX1376" fmla="*/ 5060911 w 7154870"/>
              <a:gd name="connsiteY1376" fmla="*/ 950822 h 7125634"/>
              <a:gd name="connsiteX1377" fmla="*/ 5061416 w 7154870"/>
              <a:gd name="connsiteY1377" fmla="*/ 1004098 h 7125634"/>
              <a:gd name="connsiteX1378" fmla="*/ 4890187 w 7154870"/>
              <a:gd name="connsiteY1378" fmla="*/ 1400860 h 7125634"/>
              <a:gd name="connsiteX1379" fmla="*/ 4868822 w 7154870"/>
              <a:gd name="connsiteY1379" fmla="*/ 1465595 h 7125634"/>
              <a:gd name="connsiteX1380" fmla="*/ 4939310 w 7154870"/>
              <a:gd name="connsiteY1380" fmla="*/ 1363881 h 7125634"/>
              <a:gd name="connsiteX1381" fmla="*/ 5030134 w 7154870"/>
              <a:gd name="connsiteY1381" fmla="*/ 1153350 h 7125634"/>
              <a:gd name="connsiteX1382" fmla="*/ 5087084 w 7154870"/>
              <a:gd name="connsiteY1382" fmla="*/ 1054763 h 7125634"/>
              <a:gd name="connsiteX1383" fmla="*/ 5107902 w 7154870"/>
              <a:gd name="connsiteY1383" fmla="*/ 1075582 h 7125634"/>
              <a:gd name="connsiteX1384" fmla="*/ 5149036 w 7154870"/>
              <a:gd name="connsiteY1384" fmla="*/ 1057001 h 7125634"/>
              <a:gd name="connsiteX1385" fmla="*/ 5101981 w 7154870"/>
              <a:gd name="connsiteY1385" fmla="*/ 1147428 h 7125634"/>
              <a:gd name="connsiteX1386" fmla="*/ 5068461 w 7154870"/>
              <a:gd name="connsiteY1386" fmla="*/ 1234729 h 7125634"/>
              <a:gd name="connsiteX1387" fmla="*/ 5068461 w 7154870"/>
              <a:gd name="connsiteY1387" fmla="*/ 1234729 h 7125634"/>
              <a:gd name="connsiteX1388" fmla="*/ 5222823 w 7154870"/>
              <a:gd name="connsiteY1388" fmla="*/ 950252 h 7125634"/>
              <a:gd name="connsiteX1389" fmla="*/ 5202497 w 7154870"/>
              <a:gd name="connsiteY1389" fmla="*/ 1024360 h 7125634"/>
              <a:gd name="connsiteX1390" fmla="*/ 5182170 w 7154870"/>
              <a:gd name="connsiteY1390" fmla="*/ 1098466 h 7125634"/>
              <a:gd name="connsiteX1391" fmla="*/ 5264449 w 7154870"/>
              <a:gd name="connsiteY1391" fmla="*/ 1026597 h 7125634"/>
              <a:gd name="connsiteX1392" fmla="*/ 5257315 w 7154870"/>
              <a:gd name="connsiteY1392" fmla="*/ 1087511 h 7125634"/>
              <a:gd name="connsiteX1393" fmla="*/ 5253310 w 7154870"/>
              <a:gd name="connsiteY1393" fmla="*/ 1134888 h 7125634"/>
              <a:gd name="connsiteX1394" fmla="*/ 5302776 w 7154870"/>
              <a:gd name="connsiteY1394" fmla="*/ 1107975 h 7125634"/>
              <a:gd name="connsiteX1395" fmla="*/ 5256759 w 7154870"/>
              <a:gd name="connsiteY1395" fmla="*/ 1207774 h 7125634"/>
              <a:gd name="connsiteX1396" fmla="*/ 5313002 w 7154870"/>
              <a:gd name="connsiteY1396" fmla="*/ 1151530 h 7125634"/>
              <a:gd name="connsiteX1397" fmla="*/ 5324450 w 7154870"/>
              <a:gd name="connsiteY1397" fmla="*/ 1171309 h 7125634"/>
              <a:gd name="connsiteX1398" fmla="*/ 5280866 w 7154870"/>
              <a:gd name="connsiteY1398" fmla="*/ 1258266 h 7125634"/>
              <a:gd name="connsiteX1399" fmla="*/ 5290054 w 7154870"/>
              <a:gd name="connsiteY1399" fmla="*/ 1292451 h 7125634"/>
              <a:gd name="connsiteX1400" fmla="*/ 5279976 w 7154870"/>
              <a:gd name="connsiteY1400" fmla="*/ 1333756 h 7125634"/>
              <a:gd name="connsiteX1401" fmla="*/ 5332065 w 7154870"/>
              <a:gd name="connsiteY1401" fmla="*/ 1240030 h 7125634"/>
              <a:gd name="connsiteX1402" fmla="*/ 5295419 w 7154870"/>
              <a:gd name="connsiteY1402" fmla="*/ 1340865 h 7125634"/>
              <a:gd name="connsiteX1403" fmla="*/ 5026256 w 7154870"/>
              <a:gd name="connsiteY1403" fmla="*/ 1932713 h 7125634"/>
              <a:gd name="connsiteX1404" fmla="*/ 5012357 w 7154870"/>
              <a:gd name="connsiteY1404" fmla="*/ 1988250 h 7125634"/>
              <a:gd name="connsiteX1405" fmla="*/ 5068599 w 7154870"/>
              <a:gd name="connsiteY1405" fmla="*/ 1932008 h 7125634"/>
              <a:gd name="connsiteX1406" fmla="*/ 4934884 w 7154870"/>
              <a:gd name="connsiteY1406" fmla="*/ 2228799 h 7125634"/>
              <a:gd name="connsiteX1407" fmla="*/ 4908488 w 7154870"/>
              <a:gd name="connsiteY1407" fmla="*/ 2296834 h 7125634"/>
              <a:gd name="connsiteX1408" fmla="*/ 4908488 w 7154870"/>
              <a:gd name="connsiteY1408" fmla="*/ 2296834 h 7125634"/>
              <a:gd name="connsiteX1409" fmla="*/ 4934884 w 7154870"/>
              <a:gd name="connsiteY1409" fmla="*/ 2228799 h 7125634"/>
              <a:gd name="connsiteX1410" fmla="*/ 5276955 w 7154870"/>
              <a:gd name="connsiteY1410" fmla="*/ 1564042 h 7125634"/>
              <a:gd name="connsiteX1411" fmla="*/ 5397454 w 7154870"/>
              <a:gd name="connsiteY1411" fmla="*/ 1356801 h 7125634"/>
              <a:gd name="connsiteX1412" fmla="*/ 5398836 w 7154870"/>
              <a:gd name="connsiteY1412" fmla="*/ 1376237 h 7125634"/>
              <a:gd name="connsiteX1413" fmla="*/ 5510286 w 7154870"/>
              <a:gd name="connsiteY1413" fmla="*/ 1254380 h 7125634"/>
              <a:gd name="connsiteX1414" fmla="*/ 5475384 w 7154870"/>
              <a:gd name="connsiteY1414" fmla="*/ 1322243 h 7125634"/>
              <a:gd name="connsiteX1415" fmla="*/ 5502618 w 7154870"/>
              <a:gd name="connsiteY1415" fmla="*/ 1359199 h 7125634"/>
              <a:gd name="connsiteX1416" fmla="*/ 5465971 w 7154870"/>
              <a:gd name="connsiteY1416" fmla="*/ 1460036 h 7125634"/>
              <a:gd name="connsiteX1417" fmla="*/ 5503816 w 7154870"/>
              <a:gd name="connsiteY1417" fmla="*/ 1411781 h 7125634"/>
              <a:gd name="connsiteX1418" fmla="*/ 5452595 w 7154870"/>
              <a:gd name="connsiteY1418" fmla="*/ 1506375 h 7125634"/>
              <a:gd name="connsiteX1419" fmla="*/ 5428445 w 7154870"/>
              <a:gd name="connsiteY1419" fmla="*/ 1594713 h 7125634"/>
              <a:gd name="connsiteX1420" fmla="*/ 5328422 w 7154870"/>
              <a:gd name="connsiteY1420" fmla="*/ 1812708 h 7125634"/>
              <a:gd name="connsiteX1421" fmla="*/ 5312261 w 7154870"/>
              <a:gd name="connsiteY1421" fmla="*/ 1882649 h 7125634"/>
              <a:gd name="connsiteX1422" fmla="*/ 5389882 w 7154870"/>
              <a:gd name="connsiteY1422" fmla="*/ 1720019 h 7125634"/>
              <a:gd name="connsiteX1423" fmla="*/ 5494061 w 7154870"/>
              <a:gd name="connsiteY1423" fmla="*/ 1539508 h 7125634"/>
              <a:gd name="connsiteX1424" fmla="*/ 5557438 w 7154870"/>
              <a:gd name="connsiteY1424" fmla="*/ 1422351 h 7125634"/>
              <a:gd name="connsiteX1425" fmla="*/ 5613899 w 7154870"/>
              <a:gd name="connsiteY1425" fmla="*/ 1397435 h 7125634"/>
              <a:gd name="connsiteX1426" fmla="*/ 5616234 w 7154870"/>
              <a:gd name="connsiteY1426" fmla="*/ 1396177 h 7125634"/>
              <a:gd name="connsiteX1427" fmla="*/ 5617248 w 7154870"/>
              <a:gd name="connsiteY1427" fmla="*/ 1398945 h 7125634"/>
              <a:gd name="connsiteX1428" fmla="*/ 5631704 w 7154870"/>
              <a:gd name="connsiteY1428" fmla="*/ 1445236 h 7125634"/>
              <a:gd name="connsiteX1429" fmla="*/ 5599064 w 7154870"/>
              <a:gd name="connsiteY1429" fmla="*/ 1498696 h 7125634"/>
              <a:gd name="connsiteX1430" fmla="*/ 5600262 w 7154870"/>
              <a:gd name="connsiteY1430" fmla="*/ 1551277 h 7125634"/>
              <a:gd name="connsiteX1431" fmla="*/ 5577515 w 7154870"/>
              <a:gd name="connsiteY1431" fmla="*/ 1596578 h 7125634"/>
              <a:gd name="connsiteX1432" fmla="*/ 5528874 w 7154870"/>
              <a:gd name="connsiteY1432" fmla="*/ 1763188 h 7125634"/>
              <a:gd name="connsiteX1433" fmla="*/ 5508732 w 7154870"/>
              <a:gd name="connsiteY1433" fmla="*/ 1804150 h 7125634"/>
              <a:gd name="connsiteX1434" fmla="*/ 5497445 w 7154870"/>
              <a:gd name="connsiteY1434" fmla="*/ 1827582 h 7125634"/>
              <a:gd name="connsiteX1435" fmla="*/ 5497445 w 7154870"/>
              <a:gd name="connsiteY1435" fmla="*/ 1827582 h 7125634"/>
              <a:gd name="connsiteX1436" fmla="*/ 5508732 w 7154870"/>
              <a:gd name="connsiteY1436" fmla="*/ 1804150 h 7125634"/>
              <a:gd name="connsiteX1437" fmla="*/ 5528874 w 7154870"/>
              <a:gd name="connsiteY1437" fmla="*/ 1763188 h 7125634"/>
              <a:gd name="connsiteX1438" fmla="*/ 5704043 w 7154870"/>
              <a:gd name="connsiteY1438" fmla="*/ 1534239 h 7125634"/>
              <a:gd name="connsiteX1439" fmla="*/ 5737723 w 7154870"/>
              <a:gd name="connsiteY1439" fmla="*/ 1490151 h 7125634"/>
              <a:gd name="connsiteX1440" fmla="*/ 5704043 w 7154870"/>
              <a:gd name="connsiteY1440" fmla="*/ 1534239 h 7125634"/>
              <a:gd name="connsiteX1441" fmla="*/ 5755082 w 7154870"/>
              <a:gd name="connsiteY1441" fmla="*/ 1472791 h 7125634"/>
              <a:gd name="connsiteX1442" fmla="*/ 5726951 w 7154870"/>
              <a:gd name="connsiteY1442" fmla="*/ 1532150 h 7125634"/>
              <a:gd name="connsiteX1443" fmla="*/ 5649159 w 7154870"/>
              <a:gd name="connsiteY1443" fmla="*/ 1686275 h 7125634"/>
              <a:gd name="connsiteX1444" fmla="*/ 5715651 w 7154870"/>
              <a:gd name="connsiteY1444" fmla="*/ 1597230 h 7125634"/>
              <a:gd name="connsiteX1445" fmla="*/ 5737177 w 7154870"/>
              <a:gd name="connsiteY1445" fmla="*/ 1575705 h 7125634"/>
              <a:gd name="connsiteX1446" fmla="*/ 5700543 w 7154870"/>
              <a:gd name="connsiteY1446" fmla="*/ 1634892 h 7125634"/>
              <a:gd name="connsiteX1447" fmla="*/ 5645486 w 7154870"/>
              <a:gd name="connsiteY1447" fmla="*/ 1785367 h 7125634"/>
              <a:gd name="connsiteX1448" fmla="*/ 5660928 w 7154870"/>
              <a:gd name="connsiteY1448" fmla="*/ 1792477 h 7125634"/>
              <a:gd name="connsiteX1449" fmla="*/ 5651558 w 7154870"/>
              <a:gd name="connsiteY1449" fmla="*/ 1791439 h 7125634"/>
              <a:gd name="connsiteX1450" fmla="*/ 5660928 w 7154870"/>
              <a:gd name="connsiteY1450" fmla="*/ 1792477 h 7125634"/>
              <a:gd name="connsiteX1451" fmla="*/ 5725504 w 7154870"/>
              <a:gd name="connsiteY1451" fmla="*/ 1727901 h 7125634"/>
              <a:gd name="connsiteX1452" fmla="*/ 5685035 w 7154870"/>
              <a:gd name="connsiteY1452" fmla="*/ 1842970 h 7125634"/>
              <a:gd name="connsiteX1453" fmla="*/ 5648549 w 7154870"/>
              <a:gd name="connsiteY1453" fmla="*/ 1987019 h 7125634"/>
              <a:gd name="connsiteX1454" fmla="*/ 5648549 w 7154870"/>
              <a:gd name="connsiteY1454" fmla="*/ 1987019 h 7125634"/>
              <a:gd name="connsiteX1455" fmla="*/ 5714870 w 7154870"/>
              <a:gd name="connsiteY1455" fmla="*/ 1889469 h 7125634"/>
              <a:gd name="connsiteX1456" fmla="*/ 5655820 w 7154870"/>
              <a:gd name="connsiteY1456" fmla="*/ 2045671 h 7125634"/>
              <a:gd name="connsiteX1457" fmla="*/ 5655820 w 7154870"/>
              <a:gd name="connsiteY1457" fmla="*/ 2045671 h 7125634"/>
              <a:gd name="connsiteX1458" fmla="*/ 5737777 w 7154870"/>
              <a:gd name="connsiteY1458" fmla="*/ 1887380 h 7125634"/>
              <a:gd name="connsiteX1459" fmla="*/ 5748003 w 7154870"/>
              <a:gd name="connsiteY1459" fmla="*/ 1930936 h 7125634"/>
              <a:gd name="connsiteX1460" fmla="*/ 5626799 w 7154870"/>
              <a:gd name="connsiteY1460" fmla="*/ 2180520 h 7125634"/>
              <a:gd name="connsiteX1461" fmla="*/ 5651860 w 7154870"/>
              <a:gd name="connsiteY1461" fmla="*/ 2183515 h 7125634"/>
              <a:gd name="connsiteX1462" fmla="*/ 5654835 w 7154870"/>
              <a:gd name="connsiteY1462" fmla="*/ 2178707 h 7125634"/>
              <a:gd name="connsiteX1463" fmla="*/ 5652816 w 7154870"/>
              <a:gd name="connsiteY1463" fmla="*/ 2193105 h 7125634"/>
              <a:gd name="connsiteX1464" fmla="*/ 5623991 w 7154870"/>
              <a:gd name="connsiteY1464" fmla="*/ 2280479 h 7125634"/>
              <a:gd name="connsiteX1465" fmla="*/ 5480383 w 7154870"/>
              <a:gd name="connsiteY1465" fmla="*/ 2585430 h 7125634"/>
              <a:gd name="connsiteX1466" fmla="*/ 5105895 w 7154870"/>
              <a:gd name="connsiteY1466" fmla="*/ 3352215 h 7125634"/>
              <a:gd name="connsiteX1467" fmla="*/ 5036931 w 7154870"/>
              <a:gd name="connsiteY1467" fmla="*/ 3485886 h 7125634"/>
              <a:gd name="connsiteX1468" fmla="*/ 5061696 w 7154870"/>
              <a:gd name="connsiteY1468" fmla="*/ 3498368 h 7125634"/>
              <a:gd name="connsiteX1469" fmla="*/ 5205805 w 7154870"/>
              <a:gd name="connsiteY1469" fmla="*/ 3225848 h 7125634"/>
              <a:gd name="connsiteX1470" fmla="*/ 5587666 w 7154870"/>
              <a:gd name="connsiteY1470" fmla="*/ 2467739 h 7125634"/>
              <a:gd name="connsiteX1471" fmla="*/ 5692894 w 7154870"/>
              <a:gd name="connsiteY1471" fmla="*/ 2254948 h 7125634"/>
              <a:gd name="connsiteX1472" fmla="*/ 5748443 w 7154870"/>
              <a:gd name="connsiteY1472" fmla="*/ 2199400 h 7125634"/>
              <a:gd name="connsiteX1473" fmla="*/ 5804687 w 7154870"/>
              <a:gd name="connsiteY1473" fmla="*/ 2143156 h 7125634"/>
              <a:gd name="connsiteX1474" fmla="*/ 5804687 w 7154870"/>
              <a:gd name="connsiteY1474" fmla="*/ 2143156 h 7125634"/>
              <a:gd name="connsiteX1475" fmla="*/ 5968943 w 7154870"/>
              <a:gd name="connsiteY1475" fmla="*/ 1850521 h 7125634"/>
              <a:gd name="connsiteX1476" fmla="*/ 5928633 w 7154870"/>
              <a:gd name="connsiteY1476" fmla="*/ 2008800 h 7125634"/>
              <a:gd name="connsiteX1477" fmla="*/ 5958147 w 7154870"/>
              <a:gd name="connsiteY1477" fmla="*/ 1968877 h 7125634"/>
              <a:gd name="connsiteX1478" fmla="*/ 5994087 w 7154870"/>
              <a:gd name="connsiteY1478" fmla="*/ 1910384 h 7125634"/>
              <a:gd name="connsiteX1479" fmla="*/ 5311375 w 7154870"/>
              <a:gd name="connsiteY1479" fmla="*/ 3339143 h 7125634"/>
              <a:gd name="connsiteX1480" fmla="*/ 5196133 w 7154870"/>
              <a:gd name="connsiteY1480" fmla="*/ 3566127 h 7125634"/>
              <a:gd name="connsiteX1481" fmla="*/ 5203307 w 7154870"/>
              <a:gd name="connsiteY1481" fmla="*/ 3569743 h 7125634"/>
              <a:gd name="connsiteX1482" fmla="*/ 5246016 w 7154870"/>
              <a:gd name="connsiteY1482" fmla="*/ 3491380 h 7125634"/>
              <a:gd name="connsiteX1483" fmla="*/ 5740368 w 7154870"/>
              <a:gd name="connsiteY1483" fmla="*/ 2509342 h 7125634"/>
              <a:gd name="connsiteX1484" fmla="*/ 5775085 w 7154870"/>
              <a:gd name="connsiteY1484" fmla="*/ 2474624 h 7125634"/>
              <a:gd name="connsiteX1485" fmla="*/ 5358866 w 7154870"/>
              <a:gd name="connsiteY1485" fmla="*/ 3298536 h 7125634"/>
              <a:gd name="connsiteX1486" fmla="*/ 5352783 w 7154870"/>
              <a:gd name="connsiteY1486" fmla="*/ 3327173 h 7125634"/>
              <a:gd name="connsiteX1487" fmla="*/ 5338378 w 7154870"/>
              <a:gd name="connsiteY1487" fmla="*/ 3329432 h 7125634"/>
              <a:gd name="connsiteX1488" fmla="*/ 5345489 w 7154870"/>
              <a:gd name="connsiteY1488" fmla="*/ 3344876 h 7125634"/>
              <a:gd name="connsiteX1489" fmla="*/ 5310771 w 7154870"/>
              <a:gd name="connsiteY1489" fmla="*/ 3379593 h 7125634"/>
              <a:gd name="connsiteX1490" fmla="*/ 5325346 w 7154870"/>
              <a:gd name="connsiteY1490" fmla="*/ 3385837 h 7125634"/>
              <a:gd name="connsiteX1491" fmla="*/ 5298617 w 7154870"/>
              <a:gd name="connsiteY1491" fmla="*/ 3402158 h 7125634"/>
              <a:gd name="connsiteX1492" fmla="*/ 5260587 w 7154870"/>
              <a:gd name="connsiteY1492" fmla="*/ 3483558 h 7125634"/>
              <a:gd name="connsiteX1493" fmla="*/ 5232479 w 7154870"/>
              <a:gd name="connsiteY1493" fmla="*/ 3537906 h 7125634"/>
              <a:gd name="connsiteX1494" fmla="*/ 5214058 w 7154870"/>
              <a:gd name="connsiteY1494" fmla="*/ 3575161 h 7125634"/>
              <a:gd name="connsiteX1495" fmla="*/ 5478189 w 7154870"/>
              <a:gd name="connsiteY1495" fmla="*/ 3708290 h 7125634"/>
              <a:gd name="connsiteX1496" fmla="*/ 6508991 w 7154870"/>
              <a:gd name="connsiteY1496" fmla="*/ 4199533 h 7125634"/>
              <a:gd name="connsiteX1497" fmla="*/ 6892428 w 7154870"/>
              <a:gd name="connsiteY1497" fmla="*/ 4375752 h 7125634"/>
              <a:gd name="connsiteX1498" fmla="*/ 6955449 w 7154870"/>
              <a:gd name="connsiteY1498" fmla="*/ 4407164 h 7125634"/>
              <a:gd name="connsiteX1499" fmla="*/ 6986833 w 7154870"/>
              <a:gd name="connsiteY1499" fmla="*/ 4418135 h 7125634"/>
              <a:gd name="connsiteX1500" fmla="*/ 6985307 w 7154870"/>
              <a:gd name="connsiteY1500" fmla="*/ 4437022 h 7125634"/>
              <a:gd name="connsiteX1501" fmla="*/ 6887140 w 7154870"/>
              <a:gd name="connsiteY1501" fmla="*/ 4414367 h 7125634"/>
              <a:gd name="connsiteX1502" fmla="*/ 6626051 w 7154870"/>
              <a:gd name="connsiteY1502" fmla="*/ 4306057 h 7125634"/>
              <a:gd name="connsiteX1503" fmla="*/ 6368433 w 7154870"/>
              <a:gd name="connsiteY1503" fmla="*/ 4201218 h 7125634"/>
              <a:gd name="connsiteX1504" fmla="*/ 6350665 w 7154870"/>
              <a:gd name="connsiteY1504" fmla="*/ 4193988 h 7125634"/>
              <a:gd name="connsiteX1505" fmla="*/ 6350665 w 7154870"/>
              <a:gd name="connsiteY1505" fmla="*/ 4193988 h 7125634"/>
              <a:gd name="connsiteX1506" fmla="*/ 6368433 w 7154870"/>
              <a:gd name="connsiteY1506" fmla="*/ 4201218 h 7125634"/>
              <a:gd name="connsiteX1507" fmla="*/ 7074063 w 7154870"/>
              <a:gd name="connsiteY1507" fmla="*/ 4546853 h 7125634"/>
              <a:gd name="connsiteX1508" fmla="*/ 7152240 w 7154870"/>
              <a:gd name="connsiteY1508" fmla="*/ 4614493 h 7125634"/>
              <a:gd name="connsiteX1509" fmla="*/ 7087239 w 7154870"/>
              <a:gd name="connsiteY1509" fmla="*/ 4593393 h 7125634"/>
              <a:gd name="connsiteX1510" fmla="*/ 7135557 w 7154870"/>
              <a:gd name="connsiteY1510" fmla="*/ 4631176 h 7125634"/>
              <a:gd name="connsiteX1511" fmla="*/ 7041150 w 7154870"/>
              <a:gd name="connsiteY1511" fmla="*/ 4622817 h 7125634"/>
              <a:gd name="connsiteX1512" fmla="*/ 7035003 w 7154870"/>
              <a:gd name="connsiteY1512" fmla="*/ 4628962 h 7125634"/>
              <a:gd name="connsiteX1513" fmla="*/ 6963633 w 7154870"/>
              <a:gd name="connsiteY1513" fmla="*/ 4622566 h 7125634"/>
              <a:gd name="connsiteX1514" fmla="*/ 6871837 w 7154870"/>
              <a:gd name="connsiteY1514" fmla="*/ 4585209 h 7125634"/>
              <a:gd name="connsiteX1515" fmla="*/ 6869633 w 7154870"/>
              <a:gd name="connsiteY1515" fmla="*/ 4604078 h 7125634"/>
              <a:gd name="connsiteX1516" fmla="*/ 6823093 w 7154870"/>
              <a:gd name="connsiteY1516" fmla="*/ 4590904 h 7125634"/>
              <a:gd name="connsiteX1517" fmla="*/ 6751043 w 7154870"/>
              <a:gd name="connsiteY1517" fmla="*/ 4550464 h 7125634"/>
              <a:gd name="connsiteX1518" fmla="*/ 6711326 w 7154870"/>
              <a:gd name="connsiteY1518" fmla="*/ 4565185 h 7125634"/>
              <a:gd name="connsiteX1519" fmla="*/ 6624800 w 7154870"/>
              <a:gd name="connsiteY1519" fmla="*/ 4522561 h 7125634"/>
              <a:gd name="connsiteX1520" fmla="*/ 6664091 w 7154870"/>
              <a:gd name="connsiteY1520" fmla="*/ 4551316 h 7125634"/>
              <a:gd name="connsiteX1521" fmla="*/ 6803798 w 7154870"/>
              <a:gd name="connsiteY1521" fmla="*/ 4636584 h 7125634"/>
              <a:gd name="connsiteX1522" fmla="*/ 6747129 w 7154870"/>
              <a:gd name="connsiteY1522" fmla="*/ 4623817 h 7125634"/>
              <a:gd name="connsiteX1523" fmla="*/ 6732426 w 7154870"/>
              <a:gd name="connsiteY1523" fmla="*/ 4630187 h 7125634"/>
              <a:gd name="connsiteX1524" fmla="*/ 6711308 w 7154870"/>
              <a:gd name="connsiteY1524" fmla="*/ 4598532 h 7125634"/>
              <a:gd name="connsiteX1525" fmla="*/ 6709799 w 7154870"/>
              <a:gd name="connsiteY1525" fmla="*/ 4618097 h 7125634"/>
              <a:gd name="connsiteX1526" fmla="*/ 6457448 w 7154870"/>
              <a:gd name="connsiteY1526" fmla="*/ 4507988 h 7125634"/>
              <a:gd name="connsiteX1527" fmla="*/ 6468437 w 7154870"/>
              <a:gd name="connsiteY1527" fmla="*/ 4540051 h 7125634"/>
              <a:gd name="connsiteX1528" fmla="*/ 6814768 w 7154870"/>
              <a:gd name="connsiteY1528" fmla="*/ 4701994 h 7125634"/>
              <a:gd name="connsiteX1529" fmla="*/ 6836293 w 7154870"/>
              <a:gd name="connsiteY1529" fmla="*/ 4723519 h 7125634"/>
              <a:gd name="connsiteX1530" fmla="*/ 6847282 w 7154870"/>
              <a:gd name="connsiteY1530" fmla="*/ 4755580 h 7125634"/>
              <a:gd name="connsiteX1531" fmla="*/ 6786447 w 7154870"/>
              <a:gd name="connsiteY1531" fmla="*/ 4738648 h 7125634"/>
              <a:gd name="connsiteX1532" fmla="*/ 6877816 w 7154870"/>
              <a:gd name="connsiteY1532" fmla="*/ 4819481 h 7125634"/>
              <a:gd name="connsiteX1533" fmla="*/ 6738379 w 7154870"/>
              <a:gd name="connsiteY1533" fmla="*/ 4778384 h 7125634"/>
              <a:gd name="connsiteX1534" fmla="*/ 6725625 w 7154870"/>
              <a:gd name="connsiteY1534" fmla="*/ 4772370 h 7125634"/>
              <a:gd name="connsiteX1535" fmla="*/ 6724420 w 7154870"/>
              <a:gd name="connsiteY1535" fmla="*/ 4771750 h 7125634"/>
              <a:gd name="connsiteX1536" fmla="*/ 6724575 w 7154870"/>
              <a:gd name="connsiteY1536" fmla="*/ 4771875 h 7125634"/>
              <a:gd name="connsiteX1537" fmla="*/ 6725625 w 7154870"/>
              <a:gd name="connsiteY1537" fmla="*/ 4772370 h 7125634"/>
              <a:gd name="connsiteX1538" fmla="*/ 6733587 w 7154870"/>
              <a:gd name="connsiteY1538" fmla="*/ 4776462 h 7125634"/>
              <a:gd name="connsiteX1539" fmla="*/ 6767829 w 7154870"/>
              <a:gd name="connsiteY1539" fmla="*/ 4818370 h 7125634"/>
              <a:gd name="connsiteX1540" fmla="*/ 6758212 w 7154870"/>
              <a:gd name="connsiteY1540" fmla="*/ 4816116 h 7125634"/>
              <a:gd name="connsiteX1541" fmla="*/ 6756240 w 7154870"/>
              <a:gd name="connsiteY1541" fmla="*/ 4814682 h 7125634"/>
              <a:gd name="connsiteX1542" fmla="*/ 6748717 w 7154870"/>
              <a:gd name="connsiteY1542" fmla="*/ 4811071 h 7125634"/>
              <a:gd name="connsiteX1543" fmla="*/ 6736371 w 7154870"/>
              <a:gd name="connsiteY1543" fmla="*/ 4801399 h 7125634"/>
              <a:gd name="connsiteX1544" fmla="*/ 6705214 w 7154870"/>
              <a:gd name="connsiteY1544" fmla="*/ 4776828 h 7125634"/>
              <a:gd name="connsiteX1545" fmla="*/ 6636048 w 7154870"/>
              <a:gd name="connsiteY1545" fmla="*/ 4751563 h 7125634"/>
              <a:gd name="connsiteX1546" fmla="*/ 6713140 w 7154870"/>
              <a:gd name="connsiteY1546" fmla="*/ 4795290 h 7125634"/>
              <a:gd name="connsiteX1547" fmla="*/ 6737240 w 7154870"/>
              <a:gd name="connsiteY1547" fmla="*/ 4805561 h 7125634"/>
              <a:gd name="connsiteX1548" fmla="*/ 6748717 w 7154870"/>
              <a:gd name="connsiteY1548" fmla="*/ 4811071 h 7125634"/>
              <a:gd name="connsiteX1549" fmla="*/ 6753853 w 7154870"/>
              <a:gd name="connsiteY1549" fmla="*/ 4815095 h 7125634"/>
              <a:gd name="connsiteX1550" fmla="*/ 6758212 w 7154870"/>
              <a:gd name="connsiteY1550" fmla="*/ 4816116 h 7125634"/>
              <a:gd name="connsiteX1551" fmla="*/ 6785188 w 7154870"/>
              <a:gd name="connsiteY1551" fmla="*/ 4835729 h 7125634"/>
              <a:gd name="connsiteX1552" fmla="*/ 6609930 w 7154870"/>
              <a:gd name="connsiteY1552" fmla="*/ 4769348 h 7125634"/>
              <a:gd name="connsiteX1553" fmla="*/ 6574786 w 7154870"/>
              <a:gd name="connsiteY1553" fmla="*/ 4778106 h 7125634"/>
              <a:gd name="connsiteX1554" fmla="*/ 6478417 w 7154870"/>
              <a:gd name="connsiteY1554" fmla="*/ 4746712 h 7125634"/>
              <a:gd name="connsiteX1555" fmla="*/ 6581202 w 7154870"/>
              <a:gd name="connsiteY1555" fmla="*/ 4816130 h 7125634"/>
              <a:gd name="connsiteX1556" fmla="*/ 5031647 w 7154870"/>
              <a:gd name="connsiteY1556" fmla="*/ 4127058 h 7125634"/>
              <a:gd name="connsiteX1557" fmla="*/ 4990558 w 7154870"/>
              <a:gd name="connsiteY1557" fmla="*/ 4107042 h 7125634"/>
              <a:gd name="connsiteX1558" fmla="*/ 4971914 w 7154870"/>
              <a:gd name="connsiteY1558" fmla="*/ 4100690 h 7125634"/>
              <a:gd name="connsiteX1559" fmla="*/ 4960975 w 7154870"/>
              <a:gd name="connsiteY1559" fmla="*/ 4086458 h 7125634"/>
              <a:gd name="connsiteX1560" fmla="*/ 4955308 w 7154870"/>
              <a:gd name="connsiteY1560" fmla="*/ 4083063 h 7125634"/>
              <a:gd name="connsiteX1561" fmla="*/ 4951386 w 7154870"/>
              <a:gd name="connsiteY1561" fmla="*/ 4090050 h 7125634"/>
              <a:gd name="connsiteX1562" fmla="*/ 4957843 w 7154870"/>
              <a:gd name="connsiteY1562" fmla="*/ 4095838 h 7125634"/>
              <a:gd name="connsiteX1563" fmla="*/ 4971914 w 7154870"/>
              <a:gd name="connsiteY1563" fmla="*/ 4100690 h 7125634"/>
              <a:gd name="connsiteX1564" fmla="*/ 4990558 w 7154870"/>
              <a:gd name="connsiteY1564" fmla="*/ 4107042 h 7125634"/>
              <a:gd name="connsiteX1565" fmla="*/ 5031647 w 7154870"/>
              <a:gd name="connsiteY1565" fmla="*/ 4127058 h 7125634"/>
              <a:gd name="connsiteX1566" fmla="*/ 6545632 w 7154870"/>
              <a:gd name="connsiteY1566" fmla="*/ 4868365 h 7125634"/>
              <a:gd name="connsiteX1567" fmla="*/ 6621621 w 7154870"/>
              <a:gd name="connsiteY1567" fmla="*/ 4921526 h 7125634"/>
              <a:gd name="connsiteX1568" fmla="*/ 6623807 w 7154870"/>
              <a:gd name="connsiteY1568" fmla="*/ 4936004 h 7125634"/>
              <a:gd name="connsiteX1569" fmla="*/ 6607595 w 7154870"/>
              <a:gd name="connsiteY1569" fmla="*/ 4961939 h 7125634"/>
              <a:gd name="connsiteX1570" fmla="*/ 6474936 w 7154870"/>
              <a:gd name="connsiteY1570" fmla="*/ 4896009 h 7125634"/>
              <a:gd name="connsiteX1571" fmla="*/ 6345810 w 7154870"/>
              <a:gd name="connsiteY1571" fmla="*/ 4852934 h 7125634"/>
              <a:gd name="connsiteX1572" fmla="*/ 6246090 w 7154870"/>
              <a:gd name="connsiteY1572" fmla="*/ 4797116 h 7125634"/>
              <a:gd name="connsiteX1573" fmla="*/ 6227222 w 7154870"/>
              <a:gd name="connsiteY1573" fmla="*/ 4799319 h 7125634"/>
              <a:gd name="connsiteX1574" fmla="*/ 6121356 w 7154870"/>
              <a:gd name="connsiteY1574" fmla="*/ 4749648 h 7125634"/>
              <a:gd name="connsiteX1575" fmla="*/ 6211642 w 7154870"/>
              <a:gd name="connsiteY1575" fmla="*/ 4806568 h 7125634"/>
              <a:gd name="connsiteX1576" fmla="*/ 6329128 w 7154870"/>
              <a:gd name="connsiteY1576" fmla="*/ 4869616 h 7125634"/>
              <a:gd name="connsiteX1577" fmla="*/ 6218464 w 7154870"/>
              <a:gd name="connsiteY1577" fmla="*/ 4834464 h 7125634"/>
              <a:gd name="connsiteX1578" fmla="*/ 6162897 w 7154870"/>
              <a:gd name="connsiteY1578" fmla="*/ 4812262 h 7125634"/>
              <a:gd name="connsiteX1579" fmla="*/ 6160693 w 7154870"/>
              <a:gd name="connsiteY1579" fmla="*/ 4831130 h 7125634"/>
              <a:gd name="connsiteX1580" fmla="*/ 6023459 w 7154870"/>
              <a:gd name="connsiteY1580" fmla="*/ 4771165 h 7125634"/>
              <a:gd name="connsiteX1581" fmla="*/ 5135115 w 7154870"/>
              <a:gd name="connsiteY1581" fmla="*/ 4349939 h 7125634"/>
              <a:gd name="connsiteX1582" fmla="*/ 5093843 w 7154870"/>
              <a:gd name="connsiteY1582" fmla="*/ 4331497 h 7125634"/>
              <a:gd name="connsiteX1583" fmla="*/ 5071216 w 7154870"/>
              <a:gd name="connsiteY1583" fmla="*/ 4319406 h 7125634"/>
              <a:gd name="connsiteX1584" fmla="*/ 5053449 w 7154870"/>
              <a:gd name="connsiteY1584" fmla="*/ 4312175 h 7125634"/>
              <a:gd name="connsiteX1585" fmla="*/ 5025962 w 7154870"/>
              <a:gd name="connsiteY1585" fmla="*/ 4295224 h 7125634"/>
              <a:gd name="connsiteX1586" fmla="*/ 5025962 w 7154870"/>
              <a:gd name="connsiteY1586" fmla="*/ 4295224 h 7125634"/>
              <a:gd name="connsiteX1587" fmla="*/ 5053449 w 7154870"/>
              <a:gd name="connsiteY1587" fmla="*/ 4312175 h 7125634"/>
              <a:gd name="connsiteX1588" fmla="*/ 5071216 w 7154870"/>
              <a:gd name="connsiteY1588" fmla="*/ 4319406 h 7125634"/>
              <a:gd name="connsiteX1589" fmla="*/ 5093843 w 7154870"/>
              <a:gd name="connsiteY1589" fmla="*/ 4331497 h 7125634"/>
              <a:gd name="connsiteX1590" fmla="*/ 5135115 w 7154870"/>
              <a:gd name="connsiteY1590" fmla="*/ 4349939 h 7125634"/>
              <a:gd name="connsiteX1591" fmla="*/ 5956254 w 7154870"/>
              <a:gd name="connsiteY1591" fmla="*/ 4768935 h 7125634"/>
              <a:gd name="connsiteX1592" fmla="*/ 6187060 w 7154870"/>
              <a:gd name="connsiteY1592" fmla="*/ 4890864 h 7125634"/>
              <a:gd name="connsiteX1593" fmla="*/ 6040576 w 7154870"/>
              <a:gd name="connsiteY1593" fmla="*/ 4830428 h 7125634"/>
              <a:gd name="connsiteX1594" fmla="*/ 5963076 w 7154870"/>
              <a:gd name="connsiteY1594" fmla="*/ 4796831 h 7125634"/>
              <a:gd name="connsiteX1595" fmla="*/ 5118007 w 7154870"/>
              <a:gd name="connsiteY1595" fmla="*/ 4410099 h 7125634"/>
              <a:gd name="connsiteX1596" fmla="*/ 5045551 w 7154870"/>
              <a:gd name="connsiteY1596" fmla="*/ 4379789 h 7125634"/>
              <a:gd name="connsiteX1597" fmla="*/ 4947610 w 7154870"/>
              <a:gd name="connsiteY1597" fmla="*/ 4348579 h 7125634"/>
              <a:gd name="connsiteX1598" fmla="*/ 4947610 w 7154870"/>
              <a:gd name="connsiteY1598" fmla="*/ 4348579 h 7125634"/>
              <a:gd name="connsiteX1599" fmla="*/ 4850793 w 7154870"/>
              <a:gd name="connsiteY1599" fmla="*/ 4314074 h 7125634"/>
              <a:gd name="connsiteX1600" fmla="*/ 4829027 w 7154870"/>
              <a:gd name="connsiteY1600" fmla="*/ 4304471 h 7125634"/>
              <a:gd name="connsiteX1601" fmla="*/ 4813257 w 7154870"/>
              <a:gd name="connsiteY1601" fmla="*/ 4328270 h 7125634"/>
              <a:gd name="connsiteX1602" fmla="*/ 5247447 w 7154870"/>
              <a:gd name="connsiteY1602" fmla="*/ 4530976 h 7125634"/>
              <a:gd name="connsiteX1603" fmla="*/ 6070277 w 7154870"/>
              <a:gd name="connsiteY1603" fmla="*/ 4947932 h 7125634"/>
              <a:gd name="connsiteX1604" fmla="*/ 6195687 w 7154870"/>
              <a:gd name="connsiteY1604" fmla="*/ 5029442 h 7125634"/>
              <a:gd name="connsiteX1605" fmla="*/ 6142082 w 7154870"/>
              <a:gd name="connsiteY1605" fmla="*/ 5030276 h 7125634"/>
              <a:gd name="connsiteX1606" fmla="*/ 5743942 w 7154870"/>
              <a:gd name="connsiteY1606" fmla="*/ 4860426 h 7125634"/>
              <a:gd name="connsiteX1607" fmla="*/ 5678940 w 7154870"/>
              <a:gd name="connsiteY1607" fmla="*/ 4839326 h 7125634"/>
              <a:gd name="connsiteX1608" fmla="*/ 5780846 w 7154870"/>
              <a:gd name="connsiteY1608" fmla="*/ 4909623 h 7125634"/>
              <a:gd name="connsiteX1609" fmla="*/ 5992110 w 7154870"/>
              <a:gd name="connsiteY1609" fmla="*/ 4999715 h 7125634"/>
              <a:gd name="connsiteX1610" fmla="*/ 6090951 w 7154870"/>
              <a:gd name="connsiteY1610" fmla="*/ 5056410 h 7125634"/>
              <a:gd name="connsiteX1611" fmla="*/ 6069877 w 7154870"/>
              <a:gd name="connsiteY1611" fmla="*/ 5077484 h 7125634"/>
              <a:gd name="connsiteX1612" fmla="*/ 6088320 w 7154870"/>
              <a:gd name="connsiteY1612" fmla="*/ 5118755 h 7125634"/>
              <a:gd name="connsiteX1613" fmla="*/ 5997629 w 7154870"/>
              <a:gd name="connsiteY1613" fmla="*/ 5071965 h 7125634"/>
              <a:gd name="connsiteX1614" fmla="*/ 5909998 w 7154870"/>
              <a:gd name="connsiteY1614" fmla="*/ 5038775 h 7125634"/>
              <a:gd name="connsiteX1615" fmla="*/ 5909998 w 7154870"/>
              <a:gd name="connsiteY1615" fmla="*/ 5038775 h 7125634"/>
              <a:gd name="connsiteX1616" fmla="*/ 6195271 w 7154870"/>
              <a:gd name="connsiteY1616" fmla="*/ 5192340 h 7125634"/>
              <a:gd name="connsiteX1617" fmla="*/ 6120834 w 7154870"/>
              <a:gd name="connsiteY1617" fmla="*/ 5172342 h 7125634"/>
              <a:gd name="connsiteX1618" fmla="*/ 6046398 w 7154870"/>
              <a:gd name="connsiteY1618" fmla="*/ 5152346 h 7125634"/>
              <a:gd name="connsiteX1619" fmla="*/ 6118204 w 7154870"/>
              <a:gd name="connsiteY1619" fmla="*/ 5234688 h 7125634"/>
              <a:gd name="connsiteX1620" fmla="*/ 6056961 w 7154870"/>
              <a:gd name="connsiteY1620" fmla="*/ 5227883 h 7125634"/>
              <a:gd name="connsiteX1621" fmla="*/ 6009318 w 7154870"/>
              <a:gd name="connsiteY1621" fmla="*/ 5224143 h 7125634"/>
              <a:gd name="connsiteX1622" fmla="*/ 6036094 w 7154870"/>
              <a:gd name="connsiteY1622" fmla="*/ 5273747 h 7125634"/>
              <a:gd name="connsiteX1623" fmla="*/ 5935966 w 7154870"/>
              <a:gd name="connsiteY1623" fmla="*/ 5228059 h 7125634"/>
              <a:gd name="connsiteX1624" fmla="*/ 5992210 w 7154870"/>
              <a:gd name="connsiteY1624" fmla="*/ 5284302 h 7125634"/>
              <a:gd name="connsiteX1625" fmla="*/ 5972240 w 7154870"/>
              <a:gd name="connsiteY1625" fmla="*/ 5295941 h 7125634"/>
              <a:gd name="connsiteX1626" fmla="*/ 5885018 w 7154870"/>
              <a:gd name="connsiteY1626" fmla="*/ 5252622 h 7125634"/>
              <a:gd name="connsiteX1627" fmla="*/ 5850568 w 7154870"/>
              <a:gd name="connsiteY1627" fmla="*/ 5262074 h 7125634"/>
              <a:gd name="connsiteX1628" fmla="*/ 5809072 w 7154870"/>
              <a:gd name="connsiteY1628" fmla="*/ 5252188 h 7125634"/>
              <a:gd name="connsiteX1629" fmla="*/ 5903053 w 7154870"/>
              <a:gd name="connsiteY1629" fmla="*/ 5304022 h 7125634"/>
              <a:gd name="connsiteX1630" fmla="*/ 5801824 w 7154870"/>
              <a:gd name="connsiteY1630" fmla="*/ 5267769 h 7125634"/>
              <a:gd name="connsiteX1631" fmla="*/ 5208002 w 7154870"/>
              <a:gd name="connsiteY1631" fmla="*/ 5000580 h 7125634"/>
              <a:gd name="connsiteX1632" fmla="*/ 5152212 w 7154870"/>
              <a:gd name="connsiteY1632" fmla="*/ 4986934 h 7125634"/>
              <a:gd name="connsiteX1633" fmla="*/ 5208454 w 7154870"/>
              <a:gd name="connsiteY1633" fmla="*/ 5043177 h 7125634"/>
              <a:gd name="connsiteX1634" fmla="*/ 4910666 w 7154870"/>
              <a:gd name="connsiteY1634" fmla="*/ 4910460 h 7125634"/>
              <a:gd name="connsiteX1635" fmla="*/ 4842377 w 7154870"/>
              <a:gd name="connsiteY1635" fmla="*/ 4884317 h 7125634"/>
              <a:gd name="connsiteX1636" fmla="*/ 4842377 w 7154870"/>
              <a:gd name="connsiteY1636" fmla="*/ 4884317 h 7125634"/>
              <a:gd name="connsiteX1637" fmla="*/ 4910666 w 7154870"/>
              <a:gd name="connsiteY1637" fmla="*/ 4910460 h 7125634"/>
              <a:gd name="connsiteX1638" fmla="*/ 5577396 w 7154870"/>
              <a:gd name="connsiteY1638" fmla="*/ 5250558 h 7125634"/>
              <a:gd name="connsiteX1639" fmla="*/ 5785167 w 7154870"/>
              <a:gd name="connsiteY1639" fmla="*/ 5370525 h 7125634"/>
              <a:gd name="connsiteX1640" fmla="*/ 5765604 w 7154870"/>
              <a:gd name="connsiteY1640" fmla="*/ 5372036 h 7125634"/>
              <a:gd name="connsiteX1641" fmla="*/ 5887526 w 7154870"/>
              <a:gd name="connsiteY1641" fmla="*/ 5483420 h 7125634"/>
              <a:gd name="connsiteX1642" fmla="*/ 5819460 w 7154870"/>
              <a:gd name="connsiteY1642" fmla="*/ 5448720 h 7125634"/>
              <a:gd name="connsiteX1643" fmla="*/ 5782112 w 7154870"/>
              <a:gd name="connsiteY1643" fmla="*/ 5476347 h 7125634"/>
              <a:gd name="connsiteX1644" fmla="*/ 5680882 w 7154870"/>
              <a:gd name="connsiteY1644" fmla="*/ 5440093 h 7125634"/>
              <a:gd name="connsiteX1645" fmla="*/ 5729202 w 7154870"/>
              <a:gd name="connsiteY1645" fmla="*/ 5477875 h 7125634"/>
              <a:gd name="connsiteX1646" fmla="*/ 5634343 w 7154870"/>
              <a:gd name="connsiteY1646" fmla="*/ 5426919 h 7125634"/>
              <a:gd name="connsiteX1647" fmla="*/ 5545611 w 7154870"/>
              <a:gd name="connsiteY1647" fmla="*/ 5403161 h 7125634"/>
              <a:gd name="connsiteX1648" fmla="*/ 5326895 w 7154870"/>
              <a:gd name="connsiteY1648" fmla="*/ 5303860 h 7125634"/>
              <a:gd name="connsiteX1649" fmla="*/ 5256625 w 7154870"/>
              <a:gd name="connsiteY1649" fmla="*/ 5288028 h 7125634"/>
              <a:gd name="connsiteX1650" fmla="*/ 5419774 w 7154870"/>
              <a:gd name="connsiteY1650" fmla="*/ 5365129 h 7125634"/>
              <a:gd name="connsiteX1651" fmla="*/ 5600751 w 7154870"/>
              <a:gd name="connsiteY1651" fmla="*/ 5468841 h 7125634"/>
              <a:gd name="connsiteX1652" fmla="*/ 5718239 w 7154870"/>
              <a:gd name="connsiteY1652" fmla="*/ 5531889 h 7125634"/>
              <a:gd name="connsiteX1653" fmla="*/ 5742961 w 7154870"/>
              <a:gd name="connsiteY1653" fmla="*/ 5588542 h 7125634"/>
              <a:gd name="connsiteX1654" fmla="*/ 5744212 w 7154870"/>
              <a:gd name="connsiteY1654" fmla="*/ 5590885 h 7125634"/>
              <a:gd name="connsiteX1655" fmla="*/ 5741422 w 7154870"/>
              <a:gd name="connsiteY1655" fmla="*/ 5591921 h 7125634"/>
              <a:gd name="connsiteX1656" fmla="*/ 5694759 w 7154870"/>
              <a:gd name="connsiteY1656" fmla="*/ 5606749 h 7125634"/>
              <a:gd name="connsiteX1657" fmla="*/ 5641173 w 7154870"/>
              <a:gd name="connsiteY1657" fmla="*/ 5574235 h 7125634"/>
              <a:gd name="connsiteX1658" fmla="*/ 5588262 w 7154870"/>
              <a:gd name="connsiteY1658" fmla="*/ 5575763 h 7125634"/>
              <a:gd name="connsiteX1659" fmla="*/ 5542825 w 7154870"/>
              <a:gd name="connsiteY1659" fmla="*/ 5553154 h 7125634"/>
              <a:gd name="connsiteX1660" fmla="*/ 5375491 w 7154870"/>
              <a:gd name="connsiteY1660" fmla="*/ 5505235 h 7125634"/>
              <a:gd name="connsiteX1661" fmla="*/ 5334402 w 7154870"/>
              <a:gd name="connsiteY1661" fmla="*/ 5485220 h 7125634"/>
              <a:gd name="connsiteX1662" fmla="*/ 5310897 w 7154870"/>
              <a:gd name="connsiteY1662" fmla="*/ 5474007 h 7125634"/>
              <a:gd name="connsiteX1663" fmla="*/ 5310897 w 7154870"/>
              <a:gd name="connsiteY1663" fmla="*/ 5474007 h 7125634"/>
              <a:gd name="connsiteX1664" fmla="*/ 5334402 w 7154870"/>
              <a:gd name="connsiteY1664" fmla="*/ 5485220 h 7125634"/>
              <a:gd name="connsiteX1665" fmla="*/ 5375491 w 7154870"/>
              <a:gd name="connsiteY1665" fmla="*/ 5505235 h 7125634"/>
              <a:gd name="connsiteX1666" fmla="*/ 5604769 w 7154870"/>
              <a:gd name="connsiteY1666" fmla="*/ 5680075 h 7125634"/>
              <a:gd name="connsiteX1667" fmla="*/ 5648922 w 7154870"/>
              <a:gd name="connsiteY1667" fmla="*/ 5713691 h 7125634"/>
              <a:gd name="connsiteX1668" fmla="*/ 5604769 w 7154870"/>
              <a:gd name="connsiteY1668" fmla="*/ 5680075 h 7125634"/>
              <a:gd name="connsiteX1669" fmla="*/ 5666281 w 7154870"/>
              <a:gd name="connsiteY1669" fmla="*/ 5731051 h 7125634"/>
              <a:gd name="connsiteX1670" fmla="*/ 5606731 w 7154870"/>
              <a:gd name="connsiteY1670" fmla="*/ 5703110 h 7125634"/>
              <a:gd name="connsiteX1671" fmla="*/ 5452140 w 7154870"/>
              <a:gd name="connsiteY1671" fmla="*/ 5625785 h 7125634"/>
              <a:gd name="connsiteX1672" fmla="*/ 5541322 w 7154870"/>
              <a:gd name="connsiteY1672" fmla="*/ 5692140 h 7125634"/>
              <a:gd name="connsiteX1673" fmla="*/ 5562847 w 7154870"/>
              <a:gd name="connsiteY1673" fmla="*/ 5713665 h 7125634"/>
              <a:gd name="connsiteX1674" fmla="*/ 5503522 w 7154870"/>
              <a:gd name="connsiteY1674" fmla="*/ 5677168 h 7125634"/>
              <a:gd name="connsiteX1675" fmla="*/ 5352464 w 7154870"/>
              <a:gd name="connsiteY1675" fmla="*/ 5622695 h 7125634"/>
              <a:gd name="connsiteX1676" fmla="*/ 5345215 w 7154870"/>
              <a:gd name="connsiteY1676" fmla="*/ 5638276 h 7125634"/>
              <a:gd name="connsiteX1677" fmla="*/ 5346318 w 7154870"/>
              <a:gd name="connsiteY1677" fmla="*/ 5628841 h 7125634"/>
              <a:gd name="connsiteX1678" fmla="*/ 5345215 w 7154870"/>
              <a:gd name="connsiteY1678" fmla="*/ 5638276 h 7125634"/>
              <a:gd name="connsiteX1679" fmla="*/ 5409791 w 7154870"/>
              <a:gd name="connsiteY1679" fmla="*/ 5702851 h 7125634"/>
              <a:gd name="connsiteX1680" fmla="*/ 5294267 w 7154870"/>
              <a:gd name="connsiteY1680" fmla="*/ 5662838 h 7125634"/>
              <a:gd name="connsiteX1681" fmla="*/ 5149560 w 7154870"/>
              <a:gd name="connsiteY1681" fmla="*/ 5627010 h 7125634"/>
              <a:gd name="connsiteX1682" fmla="*/ 5149560 w 7154870"/>
              <a:gd name="connsiteY1682" fmla="*/ 5627010 h 7125634"/>
              <a:gd name="connsiteX1683" fmla="*/ 5247301 w 7154870"/>
              <a:gd name="connsiteY1683" fmla="*/ 5693140 h 7125634"/>
              <a:gd name="connsiteX1684" fmla="*/ 5090505 w 7154870"/>
              <a:gd name="connsiteY1684" fmla="*/ 5634684 h 7125634"/>
              <a:gd name="connsiteX1685" fmla="*/ 5090505 w 7154870"/>
              <a:gd name="connsiteY1685" fmla="*/ 5634684 h 7125634"/>
              <a:gd name="connsiteX1686" fmla="*/ 5249262 w 7154870"/>
              <a:gd name="connsiteY1686" fmla="*/ 5716175 h 7125634"/>
              <a:gd name="connsiteX1687" fmla="*/ 5205378 w 7154870"/>
              <a:gd name="connsiteY1687" fmla="*/ 5726730 h 7125634"/>
              <a:gd name="connsiteX1688" fmla="*/ 4955008 w 7154870"/>
              <a:gd name="connsiteY1688" fmla="*/ 5606310 h 7125634"/>
              <a:gd name="connsiteX1689" fmla="*/ 4951842 w 7154870"/>
              <a:gd name="connsiteY1689" fmla="*/ 5631543 h 7125634"/>
              <a:gd name="connsiteX1690" fmla="*/ 4956661 w 7154870"/>
              <a:gd name="connsiteY1690" fmla="*/ 5634506 h 7125634"/>
              <a:gd name="connsiteX1691" fmla="*/ 4942188 w 7154870"/>
              <a:gd name="connsiteY1691" fmla="*/ 5632562 h 7125634"/>
              <a:gd name="connsiteX1692" fmla="*/ 4854455 w 7154870"/>
              <a:gd name="connsiteY1692" fmla="*/ 5604098 h 7125634"/>
              <a:gd name="connsiteX1693" fmla="*/ 4548519 w 7154870"/>
              <a:gd name="connsiteY1693" fmla="*/ 5461476 h 7125634"/>
              <a:gd name="connsiteX1694" fmla="*/ 4289542 w 7154870"/>
              <a:gd name="connsiteY1694" fmla="*/ 5334645 h 7125634"/>
              <a:gd name="connsiteX1695" fmla="*/ 4160413 w 7154870"/>
              <a:gd name="connsiteY1695" fmla="*/ 5273044 h 7125634"/>
              <a:gd name="connsiteX1696" fmla="*/ 4137474 w 7154870"/>
              <a:gd name="connsiteY1696" fmla="*/ 5304743 h 7125634"/>
              <a:gd name="connsiteX1697" fmla="*/ 4666273 w 7154870"/>
              <a:gd name="connsiteY1697" fmla="*/ 5568694 h 7125634"/>
              <a:gd name="connsiteX1698" fmla="*/ 4879721 w 7154870"/>
              <a:gd name="connsiteY1698" fmla="*/ 5673265 h 7125634"/>
              <a:gd name="connsiteX1699" fmla="*/ 4935270 w 7154870"/>
              <a:gd name="connsiteY1699" fmla="*/ 5728814 h 7125634"/>
              <a:gd name="connsiteX1700" fmla="*/ 4991513 w 7154870"/>
              <a:gd name="connsiteY1700" fmla="*/ 5785057 h 7125634"/>
              <a:gd name="connsiteX1701" fmla="*/ 4991513 w 7154870"/>
              <a:gd name="connsiteY1701" fmla="*/ 5785057 h 7125634"/>
              <a:gd name="connsiteX1702" fmla="*/ 5284934 w 7154870"/>
              <a:gd name="connsiteY1702" fmla="*/ 5948528 h 7125634"/>
              <a:gd name="connsiteX1703" fmla="*/ 5125933 w 7154870"/>
              <a:gd name="connsiteY1703" fmla="*/ 5908940 h 7125634"/>
              <a:gd name="connsiteX1704" fmla="*/ 5165920 w 7154870"/>
              <a:gd name="connsiteY1704" fmla="*/ 5938390 h 7125634"/>
              <a:gd name="connsiteX1705" fmla="*/ 5224551 w 7154870"/>
              <a:gd name="connsiteY1705" fmla="*/ 5974193 h 7125634"/>
              <a:gd name="connsiteX1706" fmla="*/ 4266836 w 7154870"/>
              <a:gd name="connsiteY1706" fmla="*/ 5532766 h 7125634"/>
              <a:gd name="connsiteX1707" fmla="*/ 4047713 w 7154870"/>
              <a:gd name="connsiteY1707" fmla="*/ 5423702 h 7125634"/>
              <a:gd name="connsiteX1708" fmla="*/ 4039995 w 7154870"/>
              <a:gd name="connsiteY1708" fmla="*/ 5433871 h 7125634"/>
              <a:gd name="connsiteX1709" fmla="*/ 4623481 w 7154870"/>
              <a:gd name="connsiteY1709" fmla="*/ 5722584 h 7125634"/>
              <a:gd name="connsiteX1710" fmla="*/ 4658199 w 7154870"/>
              <a:gd name="connsiteY1710" fmla="*/ 5757302 h 7125634"/>
              <a:gd name="connsiteX1711" fmla="*/ 4045109 w 7154870"/>
              <a:gd name="connsiteY1711" fmla="*/ 5446478 h 7125634"/>
              <a:gd name="connsiteX1712" fmla="*/ 4034361 w 7154870"/>
              <a:gd name="connsiteY1712" fmla="*/ 5441293 h 7125634"/>
              <a:gd name="connsiteX1713" fmla="*/ 3913345 w 7154870"/>
              <a:gd name="connsiteY1713" fmla="*/ 5600727 h 7125634"/>
              <a:gd name="connsiteX1714" fmla="*/ 3213673 w 7154870"/>
              <a:gd name="connsiteY1714" fmla="*/ 6409917 h 7125634"/>
              <a:gd name="connsiteX1715" fmla="*/ 2926745 w 7154870"/>
              <a:gd name="connsiteY1715" fmla="*/ 6686568 h 7125634"/>
              <a:gd name="connsiteX1716" fmla="*/ 2581837 w 7154870"/>
              <a:gd name="connsiteY1716" fmla="*/ 6977696 h 7125634"/>
              <a:gd name="connsiteX1717" fmla="*/ 2508074 w 7154870"/>
              <a:gd name="connsiteY1717" fmla="*/ 7008088 h 7125634"/>
              <a:gd name="connsiteX1718" fmla="*/ 2324263 w 7154870"/>
              <a:gd name="connsiteY1718" fmla="*/ 7117299 h 7125634"/>
              <a:gd name="connsiteX1719" fmla="*/ 2306559 w 7154870"/>
              <a:gd name="connsiteY1719" fmla="*/ 7124593 h 7125634"/>
              <a:gd name="connsiteX1720" fmla="*/ 2303616 w 7154870"/>
              <a:gd name="connsiteY1720" fmla="*/ 7104984 h 7125634"/>
              <a:gd name="connsiteX1721" fmla="*/ 2259366 w 7154870"/>
              <a:gd name="connsiteY1721" fmla="*/ 7095452 h 7125634"/>
              <a:gd name="connsiteX1722" fmla="*/ 2336256 w 7154870"/>
              <a:gd name="connsiteY1722" fmla="*/ 7051525 h 7125634"/>
              <a:gd name="connsiteX1723" fmla="*/ 2407075 w 7154870"/>
              <a:gd name="connsiteY1723" fmla="*/ 7001524 h 7125634"/>
              <a:gd name="connsiteX1724" fmla="*/ 2311989 w 7154870"/>
              <a:gd name="connsiteY1724" fmla="*/ 6957821 h 7125634"/>
              <a:gd name="connsiteX1725" fmla="*/ 2364410 w 7154870"/>
              <a:gd name="connsiteY1725" fmla="*/ 6915808 h 7125634"/>
              <a:gd name="connsiteX1726" fmla="*/ 2386814 w 7154870"/>
              <a:gd name="connsiteY1726" fmla="*/ 6860443 h 7125634"/>
              <a:gd name="connsiteX1727" fmla="*/ 2488358 w 7154870"/>
              <a:gd name="connsiteY1727" fmla="*/ 6781452 h 7125634"/>
              <a:gd name="connsiteX1728" fmla="*/ 2646316 w 7154870"/>
              <a:gd name="connsiteY1728" fmla="*/ 6654721 h 7125634"/>
              <a:gd name="connsiteX1729" fmla="*/ 2917118 w 7154870"/>
              <a:gd name="connsiteY1729" fmla="*/ 6383920 h 7125634"/>
              <a:gd name="connsiteX1730" fmla="*/ 3362199 w 7154870"/>
              <a:gd name="connsiteY1730" fmla="*/ 5959657 h 7125634"/>
              <a:gd name="connsiteX1731" fmla="*/ 3618081 w 7154870"/>
              <a:gd name="connsiteY1731" fmla="*/ 5672548 h 7125634"/>
              <a:gd name="connsiteX1732" fmla="*/ 3784763 w 7154870"/>
              <a:gd name="connsiteY1732" fmla="*/ 5461844 h 7125634"/>
              <a:gd name="connsiteX1733" fmla="*/ 3862358 w 7154870"/>
              <a:gd name="connsiteY1733" fmla="*/ 5358321 h 7125634"/>
              <a:gd name="connsiteX1734" fmla="*/ 3831793 w 7154870"/>
              <a:gd name="connsiteY1734" fmla="*/ 5343576 h 7125634"/>
              <a:gd name="connsiteX1735" fmla="*/ 3803020 w 7154870"/>
              <a:gd name="connsiteY1735" fmla="*/ 5337632 h 7125634"/>
              <a:gd name="connsiteX1736" fmla="*/ 3802063 w 7154870"/>
              <a:gd name="connsiteY1736" fmla="*/ 5331299 h 7125634"/>
              <a:gd name="connsiteX1737" fmla="*/ 3728523 w 7154870"/>
              <a:gd name="connsiteY1737" fmla="*/ 5435460 h 7125634"/>
              <a:gd name="connsiteX1738" fmla="*/ 3555089 w 7154870"/>
              <a:gd name="connsiteY1738" fmla="*/ 5660940 h 7125634"/>
              <a:gd name="connsiteX1739" fmla="*/ 2849908 w 7154870"/>
              <a:gd name="connsiteY1739" fmla="*/ 6415159 h 7125634"/>
              <a:gd name="connsiteX1740" fmla="*/ 2580541 w 7154870"/>
              <a:gd name="connsiteY1740" fmla="*/ 6666715 h 7125634"/>
              <a:gd name="connsiteX1741" fmla="*/ 2431609 w 7154870"/>
              <a:gd name="connsiteY1741" fmla="*/ 6784420 h 7125634"/>
              <a:gd name="connsiteX1742" fmla="*/ 2219325 w 7154870"/>
              <a:gd name="connsiteY1742" fmla="*/ 6942924 h 7125634"/>
              <a:gd name="connsiteX1743" fmla="*/ 2161708 w 7154870"/>
              <a:gd name="connsiteY1743" fmla="*/ 6945025 h 7125634"/>
              <a:gd name="connsiteX1744" fmla="*/ 2132902 w 7154870"/>
              <a:gd name="connsiteY1744" fmla="*/ 6942603 h 7125634"/>
              <a:gd name="connsiteX1745" fmla="*/ 2302138 w 7154870"/>
              <a:gd name="connsiteY1745" fmla="*/ 6827149 h 7125634"/>
              <a:gd name="connsiteX1746" fmla="*/ 2481794 w 7154870"/>
              <a:gd name="connsiteY1746" fmla="*/ 6680455 h 7125634"/>
              <a:gd name="connsiteX1747" fmla="*/ 3119220 w 7154870"/>
              <a:gd name="connsiteY1747" fmla="*/ 6043030 h 7125634"/>
              <a:gd name="connsiteX1748" fmla="*/ 3177723 w 7154870"/>
              <a:gd name="connsiteY1748" fmla="*/ 5972381 h 7125634"/>
              <a:gd name="connsiteX1749" fmla="*/ 3005521 w 7154870"/>
              <a:gd name="connsiteY1749" fmla="*/ 6144583 h 7125634"/>
              <a:gd name="connsiteX1750" fmla="*/ 2840613 w 7154870"/>
              <a:gd name="connsiteY1750" fmla="*/ 6299082 h 7125634"/>
              <a:gd name="connsiteX1751" fmla="*/ 2603835 w 7154870"/>
              <a:gd name="connsiteY1751" fmla="*/ 6535861 h 7125634"/>
              <a:gd name="connsiteX1752" fmla="*/ 2174753 w 7154870"/>
              <a:gd name="connsiteY1752" fmla="*/ 6846970 h 7125634"/>
              <a:gd name="connsiteX1753" fmla="*/ 2077913 w 7154870"/>
              <a:gd name="connsiteY1753" fmla="*/ 6870949 h 7125634"/>
              <a:gd name="connsiteX1754" fmla="*/ 2090945 w 7154870"/>
              <a:gd name="connsiteY1754" fmla="*/ 6814544 h 7125634"/>
              <a:gd name="connsiteX1755" fmla="*/ 1996350 w 7154870"/>
              <a:gd name="connsiteY1755" fmla="*/ 6865766 h 7125634"/>
              <a:gd name="connsiteX1756" fmla="*/ 2001395 w 7154870"/>
              <a:gd name="connsiteY1756" fmla="*/ 6827759 h 7125634"/>
              <a:gd name="connsiteX1757" fmla="*/ 1995151 w 7154870"/>
              <a:gd name="connsiteY1757" fmla="*/ 6813184 h 7125634"/>
              <a:gd name="connsiteX1758" fmla="*/ 1961311 w 7154870"/>
              <a:gd name="connsiteY1758" fmla="*/ 6814062 h 7125634"/>
              <a:gd name="connsiteX1759" fmla="*/ 2037164 w 7154870"/>
              <a:gd name="connsiteY1759" fmla="*/ 6760763 h 7125634"/>
              <a:gd name="connsiteX1760" fmla="*/ 2034926 w 7154870"/>
              <a:gd name="connsiteY1760" fmla="*/ 6698811 h 7125634"/>
              <a:gd name="connsiteX1761" fmla="*/ 2095336 w 7154870"/>
              <a:gd name="connsiteY1761" fmla="*/ 6638401 h 7125634"/>
              <a:gd name="connsiteX1762" fmla="*/ 1991714 w 7154870"/>
              <a:gd name="connsiteY1762" fmla="*/ 6698650 h 7125634"/>
              <a:gd name="connsiteX1763" fmla="*/ 1914319 w 7154870"/>
              <a:gd name="connsiteY1763" fmla="*/ 6689303 h 7125634"/>
              <a:gd name="connsiteX1764" fmla="*/ 1856877 w 7154870"/>
              <a:gd name="connsiteY1764" fmla="*/ 6692964 h 7125634"/>
              <a:gd name="connsiteX1765" fmla="*/ 1932569 w 7154870"/>
              <a:gd name="connsiteY1765" fmla="*/ 6596453 h 7125634"/>
              <a:gd name="connsiteX1766" fmla="*/ 1868871 w 7154870"/>
              <a:gd name="connsiteY1766" fmla="*/ 6627189 h 7125634"/>
              <a:gd name="connsiteX1767" fmla="*/ 1807796 w 7154870"/>
              <a:gd name="connsiteY1767" fmla="*/ 6591112 h 7125634"/>
              <a:gd name="connsiteX1768" fmla="*/ 1778669 w 7154870"/>
              <a:gd name="connsiteY1768" fmla="*/ 6502268 h 7125634"/>
              <a:gd name="connsiteX1769" fmla="*/ 1835256 w 7154870"/>
              <a:gd name="connsiteY1769" fmla="*/ 6456090 h 7125634"/>
              <a:gd name="connsiteX1770" fmla="*/ 1816353 w 7154870"/>
              <a:gd name="connsiteY1770" fmla="*/ 6410803 h 7125634"/>
              <a:gd name="connsiteX1771" fmla="*/ 2023779 w 7154870"/>
              <a:gd name="connsiteY1771" fmla="*/ 6257158 h 7125634"/>
              <a:gd name="connsiteX1772" fmla="*/ 2083150 w 7154870"/>
              <a:gd name="connsiteY1772" fmla="*/ 6187378 h 7125634"/>
              <a:gd name="connsiteX1773" fmla="*/ 1840663 w 7154870"/>
              <a:gd name="connsiteY1773" fmla="*/ 6365674 h 7125634"/>
              <a:gd name="connsiteX1774" fmla="*/ 1743992 w 7154870"/>
              <a:gd name="connsiteY1774" fmla="*/ 6398155 h 7125634"/>
              <a:gd name="connsiteX1775" fmla="*/ 1686549 w 7154870"/>
              <a:gd name="connsiteY1775" fmla="*/ 6401817 h 7125634"/>
              <a:gd name="connsiteX1776" fmla="*/ 1675112 w 7154870"/>
              <a:gd name="connsiteY1776" fmla="*/ 6347329 h 7125634"/>
              <a:gd name="connsiteX1777" fmla="*/ 1652388 w 7154870"/>
              <a:gd name="connsiteY1777" fmla="*/ 6316272 h 7125634"/>
              <a:gd name="connsiteX1778" fmla="*/ 1593562 w 7154870"/>
              <a:gd name="connsiteY1778" fmla="*/ 6300498 h 7125634"/>
              <a:gd name="connsiteX1779" fmla="*/ 1712466 w 7154870"/>
              <a:gd name="connsiteY1779" fmla="*/ 6204148 h 7125634"/>
              <a:gd name="connsiteX1780" fmla="*/ 1684525 w 7154870"/>
              <a:gd name="connsiteY1780" fmla="*/ 6209537 h 7125634"/>
              <a:gd name="connsiteX1781" fmla="*/ 1597225 w 7154870"/>
              <a:gd name="connsiteY1781" fmla="*/ 6243056 h 7125634"/>
              <a:gd name="connsiteX1782" fmla="*/ 1544986 w 7154870"/>
              <a:gd name="connsiteY1782" fmla="*/ 6251922 h 7125634"/>
              <a:gd name="connsiteX1783" fmla="*/ 1591860 w 7154870"/>
              <a:gd name="connsiteY1783" fmla="*/ 6194640 h 7125634"/>
              <a:gd name="connsiteX1784" fmla="*/ 1524008 w 7154870"/>
              <a:gd name="connsiteY1784" fmla="*/ 6187893 h 7125634"/>
              <a:gd name="connsiteX1785" fmla="*/ 1567937 w 7154870"/>
              <a:gd name="connsiteY1785" fmla="*/ 6111002 h 7125634"/>
              <a:gd name="connsiteX1786" fmla="*/ 1485680 w 7154870"/>
              <a:gd name="connsiteY1786" fmla="*/ 6106515 h 7125634"/>
              <a:gd name="connsiteX1787" fmla="*/ 1596251 w 7154870"/>
              <a:gd name="connsiteY1787" fmla="*/ 6018498 h 7125634"/>
              <a:gd name="connsiteX1788" fmla="*/ 1600417 w 7154870"/>
              <a:gd name="connsiteY1788" fmla="*/ 6014332 h 7125634"/>
              <a:gd name="connsiteX1789" fmla="*/ 1569361 w 7154870"/>
              <a:gd name="connsiteY1789" fmla="*/ 5991607 h 7125634"/>
              <a:gd name="connsiteX1790" fmla="*/ 1600417 w 7154870"/>
              <a:gd name="connsiteY1790" fmla="*/ 6014332 h 7125634"/>
              <a:gd name="connsiteX1791" fmla="*/ 1596251 w 7154870"/>
              <a:gd name="connsiteY1791" fmla="*/ 6018498 h 7125634"/>
              <a:gd name="connsiteX1792" fmla="*/ 1550619 w 7154870"/>
              <a:gd name="connsiteY1792" fmla="*/ 5989530 h 7125634"/>
              <a:gd name="connsiteX1793" fmla="*/ 1558951 w 7154870"/>
              <a:gd name="connsiteY1793" fmla="*/ 5981198 h 7125634"/>
              <a:gd name="connsiteX1794" fmla="*/ 1550619 w 7154870"/>
              <a:gd name="connsiteY1794" fmla="*/ 5989530 h 7125634"/>
              <a:gd name="connsiteX1795" fmla="*/ 1434684 w 7154870"/>
              <a:gd name="connsiteY1795" fmla="*/ 6029132 h 7125634"/>
              <a:gd name="connsiteX1796" fmla="*/ 1600097 w 7154870"/>
              <a:gd name="connsiteY1796" fmla="*/ 5927909 h 7125634"/>
              <a:gd name="connsiteX1797" fmla="*/ 1703556 w 7154870"/>
              <a:gd name="connsiteY1797" fmla="*/ 5824449 h 7125634"/>
              <a:gd name="connsiteX1798" fmla="*/ 1624405 w 7154870"/>
              <a:gd name="connsiteY1798" fmla="*/ 5882782 h 7125634"/>
              <a:gd name="connsiteX1799" fmla="*/ 1402588 w 7154870"/>
              <a:gd name="connsiteY1799" fmla="*/ 5997037 h 7125634"/>
              <a:gd name="connsiteX1800" fmla="*/ 1450844 w 7154870"/>
              <a:gd name="connsiteY1800" fmla="*/ 5959190 h 7125634"/>
              <a:gd name="connsiteX1801" fmla="*/ 1531739 w 7154870"/>
              <a:gd name="connsiteY1801" fmla="*/ 5867885 h 7125634"/>
              <a:gd name="connsiteX1802" fmla="*/ 1533656 w 7154870"/>
              <a:gd name="connsiteY1802" fmla="*/ 5843416 h 7125634"/>
              <a:gd name="connsiteX1803" fmla="*/ 1678251 w 7154870"/>
              <a:gd name="connsiteY1803" fmla="*/ 5721373 h 7125634"/>
              <a:gd name="connsiteX1804" fmla="*/ 1580873 w 7154870"/>
              <a:gd name="connsiteY1804" fmla="*/ 5796199 h 7125634"/>
              <a:gd name="connsiteX1805" fmla="*/ 1484203 w 7154870"/>
              <a:gd name="connsiteY1805" fmla="*/ 5828680 h 7125634"/>
              <a:gd name="connsiteX1806" fmla="*/ 1482125 w 7154870"/>
              <a:gd name="connsiteY1806" fmla="*/ 5809937 h 7125634"/>
              <a:gd name="connsiteX1807" fmla="*/ 1317590 w 7154870"/>
              <a:gd name="connsiteY1807" fmla="*/ 5877321 h 7125634"/>
              <a:gd name="connsiteX1808" fmla="*/ 1418973 w 7154870"/>
              <a:gd name="connsiteY1808" fmla="*/ 5755119 h 7125634"/>
              <a:gd name="connsiteX1809" fmla="*/ 1532842 w 7154870"/>
              <a:gd name="connsiteY1809" fmla="*/ 5662068 h 7125634"/>
              <a:gd name="connsiteX1810" fmla="*/ 1480605 w 7154870"/>
              <a:gd name="connsiteY1810" fmla="*/ 5670935 h 7125634"/>
              <a:gd name="connsiteX1811" fmla="*/ 1380806 w 7154870"/>
              <a:gd name="connsiteY1811" fmla="*/ 5716952 h 7125634"/>
              <a:gd name="connsiteX1812" fmla="*/ 1356860 w 7154870"/>
              <a:gd name="connsiteY1812" fmla="*/ 5709671 h 7125634"/>
              <a:gd name="connsiteX1813" fmla="*/ 1249074 w 7154870"/>
              <a:gd name="connsiteY1813" fmla="*/ 5774085 h 7125634"/>
              <a:gd name="connsiteX1814" fmla="*/ 1208990 w 7154870"/>
              <a:gd name="connsiteY1814" fmla="*/ 5760388 h 7125634"/>
              <a:gd name="connsiteX1815" fmla="*/ 1329970 w 7154870"/>
              <a:gd name="connsiteY1815" fmla="*/ 5682781 h 7125634"/>
              <a:gd name="connsiteX1816" fmla="*/ 1369038 w 7154870"/>
              <a:gd name="connsiteY1816" fmla="*/ 5610750 h 7125634"/>
              <a:gd name="connsiteX1817" fmla="*/ 1303080 w 7154870"/>
              <a:gd name="connsiteY1817" fmla="*/ 5655890 h 7125634"/>
              <a:gd name="connsiteX1818" fmla="*/ 1276189 w 7154870"/>
              <a:gd name="connsiteY1818" fmla="*/ 5628999 h 7125634"/>
              <a:gd name="connsiteX1819" fmla="*/ 1200337 w 7154870"/>
              <a:gd name="connsiteY1819" fmla="*/ 5682298 h 7125634"/>
              <a:gd name="connsiteX1820" fmla="*/ 1157832 w 7154870"/>
              <a:gd name="connsiteY1820" fmla="*/ 5639794 h 7125634"/>
              <a:gd name="connsiteX1821" fmla="*/ 1233162 w 7154870"/>
              <a:gd name="connsiteY1821" fmla="*/ 5595693 h 7125634"/>
              <a:gd name="connsiteX1822" fmla="*/ 1152812 w 7154870"/>
              <a:gd name="connsiteY1822" fmla="*/ 5601443 h 7125634"/>
              <a:gd name="connsiteX1823" fmla="*/ 1246194 w 7154870"/>
              <a:gd name="connsiteY1823" fmla="*/ 5539288 h 7125634"/>
              <a:gd name="connsiteX1824" fmla="*/ 1244116 w 7154870"/>
              <a:gd name="connsiteY1824" fmla="*/ 5520547 h 7125634"/>
              <a:gd name="connsiteX1825" fmla="*/ 1222431 w 7154870"/>
              <a:gd name="connsiteY1825" fmla="*/ 5498862 h 7125634"/>
              <a:gd name="connsiteX1826" fmla="*/ 1232165 w 7154870"/>
              <a:gd name="connsiteY1826" fmla="*/ 5447490 h 7125634"/>
              <a:gd name="connsiteX1827" fmla="*/ 1307150 w 7154870"/>
              <a:gd name="connsiteY1827" fmla="*/ 5393324 h 7125634"/>
              <a:gd name="connsiteX1828" fmla="*/ 1307150 w 7154870"/>
              <a:gd name="connsiteY1828" fmla="*/ 5393324 h 7125634"/>
              <a:gd name="connsiteX1829" fmla="*/ 1232165 w 7154870"/>
              <a:gd name="connsiteY1829" fmla="*/ 5447490 h 7125634"/>
              <a:gd name="connsiteX1830" fmla="*/ 1084295 w 7154870"/>
              <a:gd name="connsiteY1830" fmla="*/ 5498208 h 7125634"/>
              <a:gd name="connsiteX1831" fmla="*/ 1120050 w 7154870"/>
              <a:gd name="connsiteY1831" fmla="*/ 5472861 h 7125634"/>
              <a:gd name="connsiteX1832" fmla="*/ 1111024 w 7154870"/>
              <a:gd name="connsiteY1832" fmla="*/ 5481888 h 7125634"/>
              <a:gd name="connsiteX1833" fmla="*/ 1120050 w 7154870"/>
              <a:gd name="connsiteY1833" fmla="*/ 5472861 h 7125634"/>
              <a:gd name="connsiteX1834" fmla="*/ 1154075 w 7154870"/>
              <a:gd name="connsiteY1834" fmla="*/ 5438837 h 7125634"/>
              <a:gd name="connsiteX1835" fmla="*/ 1110864 w 7154870"/>
              <a:gd name="connsiteY1835" fmla="*/ 5438676 h 7125634"/>
              <a:gd name="connsiteX1836" fmla="*/ 1074764 w 7154870"/>
              <a:gd name="connsiteY1836" fmla="*/ 5453960 h 7125634"/>
              <a:gd name="connsiteX1837" fmla="*/ 1070437 w 7154870"/>
              <a:gd name="connsiteY1837" fmla="*/ 5414914 h 7125634"/>
              <a:gd name="connsiteX1838" fmla="*/ 1081553 w 7154870"/>
              <a:gd name="connsiteY1838" fmla="*/ 5382980 h 7125634"/>
              <a:gd name="connsiteX1839" fmla="*/ 1264164 w 7154870"/>
              <a:gd name="connsiteY1839" fmla="*/ 5221187 h 7125634"/>
              <a:gd name="connsiteX1840" fmla="*/ 2052912 w 7154870"/>
              <a:gd name="connsiteY1840" fmla="*/ 4440000 h 7125634"/>
              <a:gd name="connsiteX1841" fmla="*/ 2129889 w 7154870"/>
              <a:gd name="connsiteY1841" fmla="*/ 4348531 h 7125634"/>
              <a:gd name="connsiteX1842" fmla="*/ 2116644 w 7154870"/>
              <a:gd name="connsiteY1842" fmla="*/ 4339351 h 7125634"/>
              <a:gd name="connsiteX1843" fmla="*/ 1994642 w 7154870"/>
              <a:gd name="connsiteY1843" fmla="*/ 4481438 h 7125634"/>
              <a:gd name="connsiteX1844" fmla="*/ 1491916 w 7154870"/>
              <a:gd name="connsiteY1844" fmla="*/ 4993435 h 7125634"/>
              <a:gd name="connsiteX1845" fmla="*/ 1194223 w 7154870"/>
              <a:gd name="connsiteY1845" fmla="*/ 5237347 h 7125634"/>
              <a:gd name="connsiteX1846" fmla="*/ 1099973 w 7154870"/>
              <a:gd name="connsiteY1846" fmla="*/ 5298634 h 7125634"/>
              <a:gd name="connsiteX1847" fmla="*/ 1006086 w 7154870"/>
              <a:gd name="connsiteY1847" fmla="*/ 5307513 h 7125634"/>
              <a:gd name="connsiteX1848" fmla="*/ 1184874 w 7154870"/>
              <a:gd name="connsiteY1848" fmla="*/ 5159952 h 7125634"/>
              <a:gd name="connsiteX1849" fmla="*/ 1914474 w 7154870"/>
              <a:gd name="connsiteY1849" fmla="*/ 4442497 h 7125634"/>
              <a:gd name="connsiteX1850" fmla="*/ 2045131 w 7154870"/>
              <a:gd name="connsiteY1850" fmla="*/ 4288680 h 7125634"/>
              <a:gd name="connsiteX1851" fmla="*/ 1805684 w 7154870"/>
              <a:gd name="connsiteY1851" fmla="*/ 4116097 h 7125634"/>
              <a:gd name="connsiteX1852" fmla="*/ 714504 w 7154870"/>
              <a:gd name="connsiteY1852" fmla="*/ 3204291 h 7125634"/>
              <a:gd name="connsiteX1853" fmla="*/ 437916 w 7154870"/>
              <a:gd name="connsiteY1853" fmla="*/ 2917301 h 7125634"/>
              <a:gd name="connsiteX1854" fmla="*/ 147117 w 7154870"/>
              <a:gd name="connsiteY1854" fmla="*/ 2572063 h 7125634"/>
              <a:gd name="connsiteX1855" fmla="*/ 116991 w 7154870"/>
              <a:gd name="connsiteY1855" fmla="*/ 2498035 h 7125634"/>
              <a:gd name="connsiteX1856" fmla="*/ 8236 w 7154870"/>
              <a:gd name="connsiteY1856" fmla="*/ 2313767 h 7125634"/>
              <a:gd name="connsiteX1857" fmla="*/ 1006 w 7154870"/>
              <a:gd name="connsiteY1857" fmla="*/ 2296001 h 7125634"/>
              <a:gd name="connsiteX1858" fmla="*/ 20752 w 7154870"/>
              <a:gd name="connsiteY1858" fmla="*/ 2292920 h 7125634"/>
              <a:gd name="connsiteX1859" fmla="*/ 30612 w 7154870"/>
              <a:gd name="connsiteY1859" fmla="*/ 2248341 h 7125634"/>
              <a:gd name="connsiteX1860" fmla="*/ 74340 w 7154870"/>
              <a:gd name="connsiteY1860" fmla="*/ 2325433 h 7125634"/>
              <a:gd name="connsiteX1861" fmla="*/ 124212 w 7154870"/>
              <a:gd name="connsiteY1861" fmla="*/ 2396380 h 7125634"/>
              <a:gd name="connsiteX1862" fmla="*/ 168765 w 7154870"/>
              <a:gd name="connsiteY1862" fmla="*/ 2300444 h 7125634"/>
              <a:gd name="connsiteX1863" fmla="*/ 210712 w 7154870"/>
              <a:gd name="connsiteY1863" fmla="*/ 2352929 h 7125634"/>
              <a:gd name="connsiteX1864" fmla="*/ 266280 w 7154870"/>
              <a:gd name="connsiteY1864" fmla="*/ 2375131 h 7125634"/>
              <a:gd name="connsiteX1865" fmla="*/ 345133 w 7154870"/>
              <a:gd name="connsiteY1865" fmla="*/ 2476813 h 7125634"/>
              <a:gd name="connsiteX1866" fmla="*/ 471672 w 7154870"/>
              <a:gd name="connsiteY1866" fmla="*/ 2634962 h 7125634"/>
              <a:gd name="connsiteX1867" fmla="*/ 742474 w 7154870"/>
              <a:gd name="connsiteY1867" fmla="*/ 2905764 h 7125634"/>
              <a:gd name="connsiteX1868" fmla="*/ 1166610 w 7154870"/>
              <a:gd name="connsiteY1868" fmla="*/ 3350972 h 7125634"/>
              <a:gd name="connsiteX1869" fmla="*/ 1453909 w 7154870"/>
              <a:gd name="connsiteY1869" fmla="*/ 3606662 h 7125634"/>
              <a:gd name="connsiteX1870" fmla="*/ 1877341 w 7154870"/>
              <a:gd name="connsiteY1870" fmla="*/ 3931754 h 7125634"/>
              <a:gd name="connsiteX1871" fmla="*/ 2169524 w 7154870"/>
              <a:gd name="connsiteY1871" fmla="*/ 4142236 h 7125634"/>
              <a:gd name="connsiteX1872" fmla="*/ 2182851 w 7154870"/>
              <a:gd name="connsiteY1872" fmla="*/ 4126546 h 7125634"/>
              <a:gd name="connsiteX1873" fmla="*/ 2208853 w 7154870"/>
              <a:gd name="connsiteY1873" fmla="*/ 4092881 h 7125634"/>
              <a:gd name="connsiteX1874" fmla="*/ 2147158 w 7154870"/>
              <a:gd name="connsiteY1874" fmla="*/ 4048351 h 7125634"/>
              <a:gd name="connsiteX1875" fmla="*/ 1922346 w 7154870"/>
              <a:gd name="connsiteY1875" fmla="*/ 3878417 h 7125634"/>
              <a:gd name="connsiteX1876" fmla="*/ 1465973 w 7154870"/>
              <a:gd name="connsiteY1876" fmla="*/ 3543216 h 7125634"/>
              <a:gd name="connsiteX1877" fmla="*/ 711456 w 7154870"/>
              <a:gd name="connsiteY1877" fmla="*/ 2838334 h 7125634"/>
              <a:gd name="connsiteX1878" fmla="*/ 460007 w 7154870"/>
              <a:gd name="connsiteY1878" fmla="*/ 2568858 h 7125634"/>
              <a:gd name="connsiteX1879" fmla="*/ 342494 w 7154870"/>
              <a:gd name="connsiteY1879" fmla="*/ 2419736 h 7125634"/>
              <a:gd name="connsiteX1880" fmla="*/ 184318 w 7154870"/>
              <a:gd name="connsiteY1880" fmla="*/ 2207122 h 7125634"/>
              <a:gd name="connsiteX1881" fmla="*/ 182558 w 7154870"/>
              <a:gd name="connsiteY1881" fmla="*/ 2149167 h 7125634"/>
              <a:gd name="connsiteX1882" fmla="*/ 185170 w 7154870"/>
              <a:gd name="connsiteY1882" fmla="*/ 2120170 h 7125634"/>
              <a:gd name="connsiteX1883" fmla="*/ 300295 w 7154870"/>
              <a:gd name="connsiteY1883" fmla="*/ 2289733 h 7125634"/>
              <a:gd name="connsiteX1884" fmla="*/ 446788 w 7154870"/>
              <a:gd name="connsiteY1884" fmla="*/ 2469591 h 7125634"/>
              <a:gd name="connsiteX1885" fmla="*/ 1084213 w 7154870"/>
              <a:gd name="connsiteY1885" fmla="*/ 3107016 h 7125634"/>
              <a:gd name="connsiteX1886" fmla="*/ 1154936 w 7154870"/>
              <a:gd name="connsiteY1886" fmla="*/ 3165446 h 7125634"/>
              <a:gd name="connsiteX1887" fmla="*/ 982734 w 7154870"/>
              <a:gd name="connsiteY1887" fmla="*/ 2993243 h 7125634"/>
              <a:gd name="connsiteX1888" fmla="*/ 828299 w 7154870"/>
              <a:gd name="connsiteY1888" fmla="*/ 2828273 h 7125634"/>
              <a:gd name="connsiteX1889" fmla="*/ 591521 w 7154870"/>
              <a:gd name="connsiteY1889" fmla="*/ 2591494 h 7125634"/>
              <a:gd name="connsiteX1890" fmla="*/ 281131 w 7154870"/>
              <a:gd name="connsiteY1890" fmla="*/ 2161692 h 7125634"/>
              <a:gd name="connsiteX1891" fmla="*/ 257599 w 7154870"/>
              <a:gd name="connsiteY1891" fmla="*/ 2064404 h 7125634"/>
              <a:gd name="connsiteX1892" fmla="*/ 314269 w 7154870"/>
              <a:gd name="connsiteY1892" fmla="*/ 2077171 h 7125634"/>
              <a:gd name="connsiteX1893" fmla="*/ 263312 w 7154870"/>
              <a:gd name="connsiteY1893" fmla="*/ 1982311 h 7125634"/>
              <a:gd name="connsiteX1894" fmla="*/ 301520 w 7154870"/>
              <a:gd name="connsiteY1894" fmla="*/ 1987155 h 7125634"/>
              <a:gd name="connsiteX1895" fmla="*/ 316223 w 7154870"/>
              <a:gd name="connsiteY1895" fmla="*/ 1980785 h 7125634"/>
              <a:gd name="connsiteX1896" fmla="*/ 315547 w 7154870"/>
              <a:gd name="connsiteY1896" fmla="*/ 1946742 h 7125634"/>
              <a:gd name="connsiteX1897" fmla="*/ 368707 w 7154870"/>
              <a:gd name="connsiteY1897" fmla="*/ 2022733 h 7125634"/>
              <a:gd name="connsiteX1898" fmla="*/ 431053 w 7154870"/>
              <a:gd name="connsiteY1898" fmla="*/ 2020103 h 7125634"/>
              <a:gd name="connsiteX1899" fmla="*/ 491462 w 7154870"/>
              <a:gd name="connsiteY1899" fmla="*/ 2080512 h 7125634"/>
              <a:gd name="connsiteX1900" fmla="*/ 431477 w 7154870"/>
              <a:gd name="connsiteY1900" fmla="*/ 1976626 h 7125634"/>
              <a:gd name="connsiteX1901" fmla="*/ 441357 w 7154870"/>
              <a:gd name="connsiteY1901" fmla="*/ 1898700 h 7125634"/>
              <a:gd name="connsiteX1902" fmla="*/ 438024 w 7154870"/>
              <a:gd name="connsiteY1902" fmla="*/ 1840930 h 7125634"/>
              <a:gd name="connsiteX1903" fmla="*/ 534662 w 7154870"/>
              <a:gd name="connsiteY1903" fmla="*/ 1916495 h 7125634"/>
              <a:gd name="connsiteX1904" fmla="*/ 504128 w 7154870"/>
              <a:gd name="connsiteY1904" fmla="*/ 1852594 h 7125634"/>
              <a:gd name="connsiteX1905" fmla="*/ 540800 w 7154870"/>
              <a:gd name="connsiteY1905" fmla="*/ 1790925 h 7125634"/>
              <a:gd name="connsiteX1906" fmla="*/ 630364 w 7154870"/>
              <a:gd name="connsiteY1906" fmla="*/ 1761076 h 7125634"/>
              <a:gd name="connsiteX1907" fmla="*/ 676478 w 7154870"/>
              <a:gd name="connsiteY1907" fmla="*/ 1817727 h 7125634"/>
              <a:gd name="connsiteX1908" fmla="*/ 722159 w 7154870"/>
              <a:gd name="connsiteY1908" fmla="*/ 1798432 h 7125634"/>
              <a:gd name="connsiteX1909" fmla="*/ 875475 w 7154870"/>
              <a:gd name="connsiteY1909" fmla="*/ 2006187 h 7125634"/>
              <a:gd name="connsiteX1910" fmla="*/ 945318 w 7154870"/>
              <a:gd name="connsiteY1910" fmla="*/ 2065494 h 7125634"/>
              <a:gd name="connsiteX1911" fmla="*/ 767413 w 7154870"/>
              <a:gd name="connsiteY1911" fmla="*/ 1822615 h 7125634"/>
              <a:gd name="connsiteX1912" fmla="*/ 735326 w 7154870"/>
              <a:gd name="connsiteY1912" fmla="*/ 1725551 h 7125634"/>
              <a:gd name="connsiteX1913" fmla="*/ 731992 w 7154870"/>
              <a:gd name="connsiteY1913" fmla="*/ 1667779 h 7125634"/>
              <a:gd name="connsiteX1914" fmla="*/ 786883 w 7154870"/>
              <a:gd name="connsiteY1914" fmla="*/ 1655939 h 7125634"/>
              <a:gd name="connsiteX1915" fmla="*/ 818270 w 7154870"/>
              <a:gd name="connsiteY1915" fmla="*/ 1632887 h 7125634"/>
              <a:gd name="connsiteX1916" fmla="*/ 834500 w 7154870"/>
              <a:gd name="connsiteY1916" fmla="*/ 1573605 h 7125634"/>
              <a:gd name="connsiteX1917" fmla="*/ 930712 w 7154870"/>
              <a:gd name="connsiteY1917" fmla="*/ 1692646 h 7125634"/>
              <a:gd name="connsiteX1918" fmla="*/ 925462 w 7154870"/>
              <a:gd name="connsiteY1918" fmla="*/ 1664567 h 7125634"/>
              <a:gd name="connsiteX1919" fmla="*/ 892271 w 7154870"/>
              <a:gd name="connsiteY1919" fmla="*/ 1576938 h 7125634"/>
              <a:gd name="connsiteX1920" fmla="*/ 883669 w 7154870"/>
              <a:gd name="connsiteY1920" fmla="*/ 1524434 h 7125634"/>
              <a:gd name="connsiteX1921" fmla="*/ 941016 w 7154870"/>
              <a:gd name="connsiteY1921" fmla="*/ 1571243 h 7125634"/>
              <a:gd name="connsiteX1922" fmla="*/ 948220 w 7154870"/>
              <a:gd name="connsiteY1922" fmla="*/ 1502937 h 7125634"/>
              <a:gd name="connsiteX1923" fmla="*/ 1025311 w 7154870"/>
              <a:gd name="connsiteY1923" fmla="*/ 1546663 h 7125634"/>
              <a:gd name="connsiteX1924" fmla="*/ 1030330 w 7154870"/>
              <a:gd name="connsiteY1924" fmla="*/ 1463877 h 7125634"/>
              <a:gd name="connsiteX1925" fmla="*/ 1118209 w 7154870"/>
              <a:gd name="connsiteY1925" fmla="*/ 1574584 h 7125634"/>
              <a:gd name="connsiteX1926" fmla="*/ 1122375 w 7154870"/>
              <a:gd name="connsiteY1926" fmla="*/ 1578751 h 7125634"/>
              <a:gd name="connsiteX1927" fmla="*/ 1145428 w 7154870"/>
              <a:gd name="connsiteY1927" fmla="*/ 1547365 h 7125634"/>
              <a:gd name="connsiteX1928" fmla="*/ 1122375 w 7154870"/>
              <a:gd name="connsiteY1928" fmla="*/ 1578751 h 7125634"/>
              <a:gd name="connsiteX1929" fmla="*/ 1118209 w 7154870"/>
              <a:gd name="connsiteY1929" fmla="*/ 1574584 h 7125634"/>
              <a:gd name="connsiteX1930" fmla="*/ 1147632 w 7154870"/>
              <a:gd name="connsiteY1930" fmla="*/ 1528497 h 7125634"/>
              <a:gd name="connsiteX1931" fmla="*/ 1155964 w 7154870"/>
              <a:gd name="connsiteY1931" fmla="*/ 1536829 h 7125634"/>
              <a:gd name="connsiteX1932" fmla="*/ 1147632 w 7154870"/>
              <a:gd name="connsiteY1932" fmla="*/ 1528497 h 7125634"/>
              <a:gd name="connsiteX1933" fmla="*/ 1108498 w 7154870"/>
              <a:gd name="connsiteY1933" fmla="*/ 1412094 h 7125634"/>
              <a:gd name="connsiteX1934" fmla="*/ 1209328 w 7154870"/>
              <a:gd name="connsiteY1934" fmla="*/ 1577899 h 7125634"/>
              <a:gd name="connsiteX1935" fmla="*/ 1312789 w 7154870"/>
              <a:gd name="connsiteY1935" fmla="*/ 1681360 h 7125634"/>
              <a:gd name="connsiteX1936" fmla="*/ 1254582 w 7154870"/>
              <a:gd name="connsiteY1936" fmla="*/ 1602081 h 7125634"/>
              <a:gd name="connsiteX1937" fmla="*/ 1140985 w 7154870"/>
              <a:gd name="connsiteY1937" fmla="*/ 1379607 h 7125634"/>
              <a:gd name="connsiteX1938" fmla="*/ 1178767 w 7154870"/>
              <a:gd name="connsiteY1938" fmla="*/ 1427926 h 7125634"/>
              <a:gd name="connsiteX1939" fmla="*/ 1270137 w 7154870"/>
              <a:gd name="connsiteY1939" fmla="*/ 1508758 h 7125634"/>
              <a:gd name="connsiteX1940" fmla="*/ 1294744 w 7154870"/>
              <a:gd name="connsiteY1940" fmla="*/ 1510536 h 7125634"/>
              <a:gd name="connsiteX1941" fmla="*/ 1416648 w 7154870"/>
              <a:gd name="connsiteY1941" fmla="*/ 1655270 h 7125634"/>
              <a:gd name="connsiteX1942" fmla="*/ 1341961 w 7154870"/>
              <a:gd name="connsiteY1942" fmla="*/ 1557753 h 7125634"/>
              <a:gd name="connsiteX1943" fmla="*/ 1309872 w 7154870"/>
              <a:gd name="connsiteY1943" fmla="*/ 1460690 h 7125634"/>
              <a:gd name="connsiteX1944" fmla="*/ 1328742 w 7154870"/>
              <a:gd name="connsiteY1944" fmla="*/ 1458486 h 7125634"/>
              <a:gd name="connsiteX1945" fmla="*/ 1261953 w 7154870"/>
              <a:gd name="connsiteY1945" fmla="*/ 1293356 h 7125634"/>
              <a:gd name="connsiteX1946" fmla="*/ 1384282 w 7154870"/>
              <a:gd name="connsiteY1946" fmla="*/ 1394613 h 7125634"/>
              <a:gd name="connsiteX1947" fmla="*/ 1477206 w 7154870"/>
              <a:gd name="connsiteY1947" fmla="*/ 1508609 h 7125634"/>
              <a:gd name="connsiteX1948" fmla="*/ 1468605 w 7154870"/>
              <a:gd name="connsiteY1948" fmla="*/ 1456107 h 7125634"/>
              <a:gd name="connsiteX1949" fmla="*/ 1422916 w 7154870"/>
              <a:gd name="connsiteY1949" fmla="*/ 1355979 h 7125634"/>
              <a:gd name="connsiteX1950" fmla="*/ 1430389 w 7154870"/>
              <a:gd name="connsiteY1950" fmla="*/ 1331841 h 7125634"/>
              <a:gd name="connsiteX1951" fmla="*/ 1366239 w 7154870"/>
              <a:gd name="connsiteY1951" fmla="*/ 1223789 h 7125634"/>
              <a:gd name="connsiteX1952" fmla="*/ 1380265 w 7154870"/>
              <a:gd name="connsiteY1952" fmla="*/ 1183377 h 7125634"/>
              <a:gd name="connsiteX1953" fmla="*/ 1457608 w 7154870"/>
              <a:gd name="connsiteY1953" fmla="*/ 1304622 h 7125634"/>
              <a:gd name="connsiteX1954" fmla="*/ 1529840 w 7154870"/>
              <a:gd name="connsiteY1954" fmla="*/ 1343489 h 7125634"/>
              <a:gd name="connsiteX1955" fmla="*/ 1484826 w 7154870"/>
              <a:gd name="connsiteY1955" fmla="*/ 1277404 h 7125634"/>
              <a:gd name="connsiteX1956" fmla="*/ 1512046 w 7154870"/>
              <a:gd name="connsiteY1956" fmla="*/ 1250184 h 7125634"/>
              <a:gd name="connsiteX1957" fmla="*/ 1458885 w 7154870"/>
              <a:gd name="connsiteY1957" fmla="*/ 1174194 h 7125634"/>
              <a:gd name="connsiteX1958" fmla="*/ 1501909 w 7154870"/>
              <a:gd name="connsiteY1958" fmla="*/ 1131169 h 7125634"/>
              <a:gd name="connsiteX1959" fmla="*/ 1545819 w 7154870"/>
              <a:gd name="connsiteY1959" fmla="*/ 1206689 h 7125634"/>
              <a:gd name="connsiteX1960" fmla="*/ 1540525 w 7154870"/>
              <a:gd name="connsiteY1960" fmla="*/ 1125883 h 7125634"/>
              <a:gd name="connsiteX1961" fmla="*/ 1602489 w 7154870"/>
              <a:gd name="connsiteY1961" fmla="*/ 1219457 h 7125634"/>
              <a:gd name="connsiteX1962" fmla="*/ 1621357 w 7154870"/>
              <a:gd name="connsiteY1962" fmla="*/ 1217253 h 7125634"/>
              <a:gd name="connsiteX1963" fmla="*/ 1643309 w 7154870"/>
              <a:gd name="connsiteY1963" fmla="*/ 1195302 h 7125634"/>
              <a:gd name="connsiteX1964" fmla="*/ 1694934 w 7154870"/>
              <a:gd name="connsiteY1964" fmla="*/ 1204780 h 7125634"/>
              <a:gd name="connsiteX1965" fmla="*/ 1748973 w 7154870"/>
              <a:gd name="connsiteY1965" fmla="*/ 1279893 h 7125634"/>
              <a:gd name="connsiteX1966" fmla="*/ 1748973 w 7154870"/>
              <a:gd name="connsiteY1966" fmla="*/ 1279893 h 7125634"/>
              <a:gd name="connsiteX1967" fmla="*/ 1694934 w 7154870"/>
              <a:gd name="connsiteY1967" fmla="*/ 1204780 h 7125634"/>
              <a:gd name="connsiteX1968" fmla="*/ 1644810 w 7154870"/>
              <a:gd name="connsiteY1968" fmla="*/ 1056316 h 7125634"/>
              <a:gd name="connsiteX1969" fmla="*/ 1670094 w 7154870"/>
              <a:gd name="connsiteY1969" fmla="*/ 1092136 h 7125634"/>
              <a:gd name="connsiteX1970" fmla="*/ 1661067 w 7154870"/>
              <a:gd name="connsiteY1970" fmla="*/ 1083109 h 7125634"/>
              <a:gd name="connsiteX1971" fmla="*/ 1670094 w 7154870"/>
              <a:gd name="connsiteY1971" fmla="*/ 1092136 h 7125634"/>
              <a:gd name="connsiteX1972" fmla="*/ 1704118 w 7154870"/>
              <a:gd name="connsiteY1972" fmla="*/ 1126160 h 7125634"/>
              <a:gd name="connsiteX1973" fmla="*/ 1704543 w 7154870"/>
              <a:gd name="connsiteY1973" fmla="*/ 1082684 h 7125634"/>
              <a:gd name="connsiteX1974" fmla="*/ 1689389 w 7154870"/>
              <a:gd name="connsiteY1974" fmla="*/ 1046456 h 7125634"/>
              <a:gd name="connsiteX1975" fmla="*/ 1728699 w 7154870"/>
              <a:gd name="connsiteY1975" fmla="*/ 1041864 h 7125634"/>
              <a:gd name="connsiteX1976" fmla="*/ 1760760 w 7154870"/>
              <a:gd name="connsiteY1976" fmla="*/ 1052853 h 7125634"/>
              <a:gd name="connsiteX1977" fmla="*/ 1922426 w 7154870"/>
              <a:gd name="connsiteY1977" fmla="*/ 1235591 h 7125634"/>
              <a:gd name="connsiteX1978" fmla="*/ 2977590 w 7154870"/>
              <a:gd name="connsiteY1978" fmla="*/ 2246853 h 7125634"/>
              <a:gd name="connsiteX1979" fmla="*/ 3016882 w 7154870"/>
              <a:gd name="connsiteY1979" fmla="*/ 2275608 h 7125634"/>
              <a:gd name="connsiteX1980" fmla="*/ 2829978 w 7154870"/>
              <a:gd name="connsiteY1980" fmla="*/ 2109777 h 7125634"/>
              <a:gd name="connsiteX1981" fmla="*/ 2150178 w 7154870"/>
              <a:gd name="connsiteY1981" fmla="*/ 1463342 h 7125634"/>
              <a:gd name="connsiteX1982" fmla="*/ 1906596 w 7154870"/>
              <a:gd name="connsiteY1982" fmla="*/ 1165322 h 7125634"/>
              <a:gd name="connsiteX1983" fmla="*/ 1845509 w 7154870"/>
              <a:gd name="connsiteY1983" fmla="*/ 1070870 h 7125634"/>
              <a:gd name="connsiteX1984" fmla="*/ 1837150 w 7154870"/>
              <a:gd name="connsiteY1984" fmla="*/ 976463 h 7125634"/>
              <a:gd name="connsiteX1985" fmla="*/ 1984521 w 7154870"/>
              <a:gd name="connsiteY1985" fmla="*/ 1155443 h 7125634"/>
              <a:gd name="connsiteX1986" fmla="*/ 2701900 w 7154870"/>
              <a:gd name="connsiteY1986" fmla="*/ 1885116 h 7125634"/>
              <a:gd name="connsiteX1987" fmla="*/ 3338356 w 7154870"/>
              <a:gd name="connsiteY1987" fmla="*/ 2399742 h 7125634"/>
              <a:gd name="connsiteX1988" fmla="*/ 3355613 w 7154870"/>
              <a:gd name="connsiteY1988" fmla="*/ 2412069 h 7125634"/>
              <a:gd name="connsiteX1989" fmla="*/ 3486639 w 7154870"/>
              <a:gd name="connsiteY1989" fmla="*/ 2176874 h 7125634"/>
              <a:gd name="connsiteX1990" fmla="*/ 4237909 w 7154870"/>
              <a:gd name="connsiteY1990" fmla="*/ 644427 h 7125634"/>
              <a:gd name="connsiteX1991" fmla="*/ 4415381 w 7154870"/>
              <a:gd name="connsiteY1991" fmla="*/ 262240 h 7125634"/>
              <a:gd name="connsiteX1992" fmla="*/ 4446983 w 7154870"/>
              <a:gd name="connsiteY1992" fmla="*/ 199411 h 7125634"/>
              <a:gd name="connsiteX1993" fmla="*/ 4458077 w 7154870"/>
              <a:gd name="connsiteY1993" fmla="*/ 168148 h 7125634"/>
              <a:gd name="connsiteX1994" fmla="*/ 4476841 w 7154870"/>
              <a:gd name="connsiteY1994" fmla="*/ 169553 h 7125634"/>
              <a:gd name="connsiteX1995" fmla="*/ 4453730 w 7154870"/>
              <a:gd name="connsiteY1995" fmla="*/ 267262 h 7125634"/>
              <a:gd name="connsiteX1996" fmla="*/ 4344497 w 7154870"/>
              <a:gd name="connsiteY1996" fmla="*/ 527429 h 7125634"/>
              <a:gd name="connsiteX1997" fmla="*/ 4238735 w 7154870"/>
              <a:gd name="connsiteY1997" fmla="*/ 784124 h 7125634"/>
              <a:gd name="connsiteX1998" fmla="*/ 4231440 w 7154870"/>
              <a:gd name="connsiteY1998" fmla="*/ 801828 h 7125634"/>
              <a:gd name="connsiteX1999" fmla="*/ 4231440 w 7154870"/>
              <a:gd name="connsiteY1999" fmla="*/ 801828 h 7125634"/>
              <a:gd name="connsiteX2000" fmla="*/ 4238735 w 7154870"/>
              <a:gd name="connsiteY2000" fmla="*/ 784124 h 7125634"/>
              <a:gd name="connsiteX2001" fmla="*/ 4586545 w 7154870"/>
              <a:gd name="connsiteY2001" fmla="*/ 80668 h 7125634"/>
              <a:gd name="connsiteX2002" fmla="*/ 4641567 w 7154870"/>
              <a:gd name="connsiteY2002" fmla="*/ 242 h 7125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</a:cxnLst>
            <a:rect l="l" t="t" r="r" b="b"/>
            <a:pathLst>
              <a:path w="7154870" h="7125634">
                <a:moveTo>
                  <a:pt x="2508853" y="7015116"/>
                </a:moveTo>
                <a:cubicBezTo>
                  <a:pt x="2513278" y="7013292"/>
                  <a:pt x="2517963" y="7013812"/>
                  <a:pt x="2518483" y="7018497"/>
                </a:cubicBezTo>
                <a:lnTo>
                  <a:pt x="2500779" y="7025790"/>
                </a:lnTo>
                <a:cubicBezTo>
                  <a:pt x="2500260" y="7021106"/>
                  <a:pt x="2504425" y="7016939"/>
                  <a:pt x="2508853" y="7015116"/>
                </a:cubicBezTo>
                <a:close/>
                <a:moveTo>
                  <a:pt x="2420535" y="6983672"/>
                </a:moveTo>
                <a:lnTo>
                  <a:pt x="2419254" y="6986052"/>
                </a:lnTo>
                <a:lnTo>
                  <a:pt x="2417117" y="6990018"/>
                </a:lnTo>
                <a:cubicBezTo>
                  <a:pt x="2416168" y="6991781"/>
                  <a:pt x="2415408" y="6993192"/>
                  <a:pt x="2415408" y="6993192"/>
                </a:cubicBezTo>
                <a:lnTo>
                  <a:pt x="2419254" y="6986052"/>
                </a:lnTo>
                <a:lnTo>
                  <a:pt x="2419966" y="6984730"/>
                </a:lnTo>
                <a:cubicBezTo>
                  <a:pt x="2420726" y="6983320"/>
                  <a:pt x="2421105" y="6982614"/>
                  <a:pt x="2420535" y="6983672"/>
                </a:cubicBezTo>
                <a:close/>
                <a:moveTo>
                  <a:pt x="1948728" y="6787946"/>
                </a:moveTo>
                <a:lnTo>
                  <a:pt x="1947441" y="6788055"/>
                </a:lnTo>
                <a:cubicBezTo>
                  <a:pt x="1946978" y="6788093"/>
                  <a:pt x="1947162" y="6788078"/>
                  <a:pt x="1948273" y="6787984"/>
                </a:cubicBezTo>
                <a:close/>
                <a:moveTo>
                  <a:pt x="1961208" y="6786891"/>
                </a:moveTo>
                <a:lnTo>
                  <a:pt x="1954658" y="6787444"/>
                </a:lnTo>
                <a:lnTo>
                  <a:pt x="1948728" y="6787946"/>
                </a:lnTo>
                <a:lnTo>
                  <a:pt x="1950495" y="6787796"/>
                </a:lnTo>
                <a:close/>
                <a:moveTo>
                  <a:pt x="1968260" y="6786294"/>
                </a:moveTo>
                <a:lnTo>
                  <a:pt x="1961208" y="6786891"/>
                </a:lnTo>
                <a:lnTo>
                  <a:pt x="1961599" y="6786857"/>
                </a:lnTo>
                <a:cubicBezTo>
                  <a:pt x="1965300" y="6786544"/>
                  <a:pt x="1968260" y="6786294"/>
                  <a:pt x="1968260" y="6786294"/>
                </a:cubicBezTo>
                <a:close/>
                <a:moveTo>
                  <a:pt x="2004014" y="6769924"/>
                </a:moveTo>
                <a:lnTo>
                  <a:pt x="1999653" y="6769948"/>
                </a:lnTo>
                <a:cubicBezTo>
                  <a:pt x="1997062" y="6769963"/>
                  <a:pt x="1994990" y="6769974"/>
                  <a:pt x="1994990" y="6769974"/>
                </a:cubicBezTo>
                <a:close/>
                <a:moveTo>
                  <a:pt x="2004954" y="6769918"/>
                </a:moveTo>
                <a:lnTo>
                  <a:pt x="2004014" y="6769924"/>
                </a:lnTo>
                <a:lnTo>
                  <a:pt x="2004507" y="6769921"/>
                </a:lnTo>
                <a:close/>
                <a:moveTo>
                  <a:pt x="2008973" y="6769897"/>
                </a:moveTo>
                <a:lnTo>
                  <a:pt x="2004954" y="6769918"/>
                </a:lnTo>
                <a:lnTo>
                  <a:pt x="2007420" y="6769905"/>
                </a:lnTo>
                <a:cubicBezTo>
                  <a:pt x="2009492" y="6769893"/>
                  <a:pt x="2010528" y="6769888"/>
                  <a:pt x="2008973" y="6769897"/>
                </a:cubicBezTo>
                <a:close/>
                <a:moveTo>
                  <a:pt x="1988327" y="6767693"/>
                </a:moveTo>
                <a:cubicBezTo>
                  <a:pt x="1990262" y="6766894"/>
                  <a:pt x="1992389" y="6767371"/>
                  <a:pt x="1994990" y="6769974"/>
                </a:cubicBezTo>
                <a:cubicBezTo>
                  <a:pt x="1992907" y="6772057"/>
                  <a:pt x="1988827" y="6778739"/>
                  <a:pt x="1983966" y="6783600"/>
                </a:cubicBezTo>
                <a:cubicBezTo>
                  <a:pt x="1979106" y="6788460"/>
                  <a:pt x="1973465" y="6791499"/>
                  <a:pt x="1968260" y="6786294"/>
                </a:cubicBezTo>
                <a:cubicBezTo>
                  <a:pt x="1978414" y="6783948"/>
                  <a:pt x="1982517" y="6770086"/>
                  <a:pt x="1988327" y="6767693"/>
                </a:cubicBezTo>
                <a:close/>
                <a:moveTo>
                  <a:pt x="2476304" y="6757942"/>
                </a:moveTo>
                <a:cubicBezTo>
                  <a:pt x="2480208" y="6756639"/>
                  <a:pt x="2484894" y="6757158"/>
                  <a:pt x="2485413" y="6761844"/>
                </a:cubicBezTo>
                <a:lnTo>
                  <a:pt x="2471877" y="6764972"/>
                </a:lnTo>
                <a:cubicBezTo>
                  <a:pt x="2469274" y="6762369"/>
                  <a:pt x="2472399" y="6759244"/>
                  <a:pt x="2476304" y="6757942"/>
                </a:cubicBezTo>
                <a:close/>
                <a:moveTo>
                  <a:pt x="2030685" y="6698228"/>
                </a:moveTo>
                <a:lnTo>
                  <a:pt x="2030850" y="6698250"/>
                </a:lnTo>
                <a:cubicBezTo>
                  <a:pt x="2033115" y="6698562"/>
                  <a:pt x="2034926" y="6698811"/>
                  <a:pt x="2034926" y="6698811"/>
                </a:cubicBezTo>
                <a:close/>
                <a:moveTo>
                  <a:pt x="2022084" y="6697045"/>
                </a:moveTo>
                <a:cubicBezTo>
                  <a:pt x="2022318" y="6697078"/>
                  <a:pt x="2023634" y="6697259"/>
                  <a:pt x="2026606" y="6697667"/>
                </a:cubicBezTo>
                <a:lnTo>
                  <a:pt x="2030685" y="6698228"/>
                </a:lnTo>
                <a:lnTo>
                  <a:pt x="2024058" y="6697317"/>
                </a:lnTo>
                <a:cubicBezTo>
                  <a:pt x="2022700" y="6697130"/>
                  <a:pt x="2021850" y="6697014"/>
                  <a:pt x="2022084" y="6697045"/>
                </a:cubicBezTo>
                <a:close/>
                <a:moveTo>
                  <a:pt x="2053549" y="6518846"/>
                </a:moveTo>
                <a:cubicBezTo>
                  <a:pt x="2035003" y="6516790"/>
                  <a:pt x="1992382" y="6547619"/>
                  <a:pt x="1978532" y="6563146"/>
                </a:cubicBezTo>
                <a:cubicBezTo>
                  <a:pt x="1970222" y="6572461"/>
                  <a:pt x="1972272" y="6576267"/>
                  <a:pt x="1996095" y="6564156"/>
                </a:cubicBezTo>
                <a:cubicBezTo>
                  <a:pt x="2018831" y="6553564"/>
                  <a:pt x="2036191" y="6536204"/>
                  <a:pt x="2053549" y="6518846"/>
                </a:cubicBezTo>
                <a:close/>
                <a:moveTo>
                  <a:pt x="5229417" y="5982948"/>
                </a:moveTo>
                <a:lnTo>
                  <a:pt x="5230319" y="5984571"/>
                </a:lnTo>
                <a:cubicBezTo>
                  <a:pt x="5231279" y="5986299"/>
                  <a:pt x="5231760" y="5987165"/>
                  <a:pt x="5231039" y="5985867"/>
                </a:cubicBezTo>
                <a:close/>
                <a:moveTo>
                  <a:pt x="5224551" y="5974193"/>
                </a:moveTo>
                <a:lnTo>
                  <a:pt x="5229417" y="5982948"/>
                </a:lnTo>
                <a:lnTo>
                  <a:pt x="5226713" y="5978085"/>
                </a:lnTo>
                <a:cubicBezTo>
                  <a:pt x="5225512" y="5975922"/>
                  <a:pt x="5224551" y="5974193"/>
                  <a:pt x="5224551" y="5974193"/>
                </a:cubicBezTo>
                <a:close/>
                <a:moveTo>
                  <a:pt x="5284934" y="5948528"/>
                </a:moveTo>
                <a:cubicBezTo>
                  <a:pt x="5284934" y="5948528"/>
                  <a:pt x="5284316" y="5953835"/>
                  <a:pt x="5284470" y="5952508"/>
                </a:cubicBezTo>
                <a:cubicBezTo>
                  <a:pt x="5284521" y="5952066"/>
                  <a:pt x="5284658" y="5950886"/>
                  <a:pt x="5284934" y="5948528"/>
                </a:cubicBezTo>
                <a:close/>
                <a:moveTo>
                  <a:pt x="1795443" y="5941082"/>
                </a:moveTo>
                <a:lnTo>
                  <a:pt x="1776056" y="5956664"/>
                </a:lnTo>
                <a:cubicBezTo>
                  <a:pt x="1784779" y="5949242"/>
                  <a:pt x="1790718" y="5944441"/>
                  <a:pt x="1794482" y="5941632"/>
                </a:cubicBezTo>
                <a:close/>
                <a:moveTo>
                  <a:pt x="1639371" y="5924524"/>
                </a:moveTo>
                <a:cubicBezTo>
                  <a:pt x="1637256" y="5924362"/>
                  <a:pt x="1634588" y="5925079"/>
                  <a:pt x="1632114" y="5926251"/>
                </a:cubicBezTo>
                <a:cubicBezTo>
                  <a:pt x="1627167" y="5928595"/>
                  <a:pt x="1623001" y="5932761"/>
                  <a:pt x="1625604" y="5935364"/>
                </a:cubicBezTo>
                <a:cubicBezTo>
                  <a:pt x="1620743" y="5940223"/>
                  <a:pt x="1643307" y="5928069"/>
                  <a:pt x="1643307" y="5928069"/>
                </a:cubicBezTo>
                <a:cubicBezTo>
                  <a:pt x="1643048" y="5925727"/>
                  <a:pt x="1641486" y="5924686"/>
                  <a:pt x="1639371" y="5924524"/>
                </a:cubicBezTo>
                <a:close/>
                <a:moveTo>
                  <a:pt x="1683230" y="5898557"/>
                </a:moveTo>
                <a:cubicBezTo>
                  <a:pt x="1683230" y="5898557"/>
                  <a:pt x="1667026" y="5897193"/>
                  <a:pt x="1659800" y="5904419"/>
                </a:cubicBezTo>
                <a:cubicBezTo>
                  <a:pt x="1657391" y="5906828"/>
                  <a:pt x="1655980" y="5910191"/>
                  <a:pt x="1656500" y="5914877"/>
                </a:cubicBezTo>
                <a:close/>
                <a:moveTo>
                  <a:pt x="3285349" y="5864755"/>
                </a:moveTo>
                <a:cubicBezTo>
                  <a:pt x="3289903" y="5869309"/>
                  <a:pt x="3237442" y="5899651"/>
                  <a:pt x="3210046" y="5924201"/>
                </a:cubicBezTo>
                <a:cubicBezTo>
                  <a:pt x="3200914" y="5932385"/>
                  <a:pt x="3194566" y="5939924"/>
                  <a:pt x="3194044" y="5945651"/>
                </a:cubicBezTo>
                <a:cubicBezTo>
                  <a:pt x="3194044" y="5945651"/>
                  <a:pt x="3249597" y="5914496"/>
                  <a:pt x="3274228" y="5888156"/>
                </a:cubicBezTo>
                <a:cubicBezTo>
                  <a:pt x="3282439" y="5879376"/>
                  <a:pt x="3287212" y="5871132"/>
                  <a:pt x="3285349" y="5864755"/>
                </a:cubicBezTo>
                <a:close/>
                <a:moveTo>
                  <a:pt x="1480036" y="5832846"/>
                </a:moveTo>
                <a:cubicBezTo>
                  <a:pt x="1475176" y="5837707"/>
                  <a:pt x="1457472" y="5845000"/>
                  <a:pt x="1461638" y="5840834"/>
                </a:cubicBezTo>
                <a:cubicBezTo>
                  <a:pt x="1459036" y="5838232"/>
                  <a:pt x="1462335" y="5834933"/>
                  <a:pt x="1466934" y="5832936"/>
                </a:cubicBezTo>
                <a:cubicBezTo>
                  <a:pt x="1471533" y="5830939"/>
                  <a:pt x="1477433" y="5830245"/>
                  <a:pt x="1480036" y="5832846"/>
                </a:cubicBezTo>
                <a:close/>
                <a:moveTo>
                  <a:pt x="3369658" y="5763470"/>
                </a:moveTo>
                <a:cubicBezTo>
                  <a:pt x="3367160" y="5764729"/>
                  <a:pt x="3362821" y="5767767"/>
                  <a:pt x="3356182" y="5773105"/>
                </a:cubicBezTo>
                <a:cubicBezTo>
                  <a:pt x="3356182" y="5773105"/>
                  <a:pt x="3313825" y="5815462"/>
                  <a:pt x="3308964" y="5820322"/>
                </a:cubicBezTo>
                <a:cubicBezTo>
                  <a:pt x="3312086" y="5827610"/>
                  <a:pt x="3337169" y="5805129"/>
                  <a:pt x="3354833" y="5786166"/>
                </a:cubicBezTo>
                <a:cubicBezTo>
                  <a:pt x="3368079" y="5771941"/>
                  <a:pt x="3377153" y="5759696"/>
                  <a:pt x="3369658" y="5763470"/>
                </a:cubicBezTo>
                <a:close/>
                <a:moveTo>
                  <a:pt x="2015403" y="5732849"/>
                </a:moveTo>
                <a:cubicBezTo>
                  <a:pt x="2011181" y="5731947"/>
                  <a:pt x="1985403" y="5757725"/>
                  <a:pt x="1979154" y="5763974"/>
                </a:cubicBezTo>
                <a:cubicBezTo>
                  <a:pt x="1927077" y="5816051"/>
                  <a:pt x="1866323" y="5866397"/>
                  <a:pt x="1822234" y="5900076"/>
                </a:cubicBezTo>
                <a:cubicBezTo>
                  <a:pt x="1800708" y="5921601"/>
                  <a:pt x="1770851" y="5951459"/>
                  <a:pt x="1761825" y="5960485"/>
                </a:cubicBezTo>
                <a:cubicBezTo>
                  <a:pt x="1743593" y="5994330"/>
                  <a:pt x="1799965" y="5941862"/>
                  <a:pt x="1799852" y="5938560"/>
                </a:cubicBezTo>
                <a:lnTo>
                  <a:pt x="1795443" y="5941082"/>
                </a:lnTo>
                <a:lnTo>
                  <a:pt x="1799250" y="5938023"/>
                </a:lnTo>
                <a:cubicBezTo>
                  <a:pt x="1820536" y="5918689"/>
                  <a:pt x="1839676" y="5895646"/>
                  <a:pt x="1888886" y="5854241"/>
                </a:cubicBezTo>
                <a:cubicBezTo>
                  <a:pt x="1935103" y="5817133"/>
                  <a:pt x="1959933" y="5806291"/>
                  <a:pt x="1984988" y="5778877"/>
                </a:cubicBezTo>
                <a:cubicBezTo>
                  <a:pt x="1993339" y="5769740"/>
                  <a:pt x="2001715" y="5758760"/>
                  <a:pt x="2010917" y="5744355"/>
                </a:cubicBezTo>
                <a:cubicBezTo>
                  <a:pt x="2015822" y="5736415"/>
                  <a:pt x="2016810" y="5733149"/>
                  <a:pt x="2015403" y="5732849"/>
                </a:cubicBezTo>
                <a:close/>
                <a:moveTo>
                  <a:pt x="5577550" y="5707294"/>
                </a:moveTo>
                <a:cubicBezTo>
                  <a:pt x="5577550" y="5707294"/>
                  <a:pt x="5585882" y="5715626"/>
                  <a:pt x="5580614" y="5720895"/>
                </a:cubicBezTo>
                <a:cubicBezTo>
                  <a:pt x="5580614" y="5720895"/>
                  <a:pt x="5573384" y="5703128"/>
                  <a:pt x="5577550" y="5707294"/>
                </a:cubicBezTo>
                <a:close/>
                <a:moveTo>
                  <a:pt x="1891547" y="5659903"/>
                </a:moveTo>
                <a:cubicBezTo>
                  <a:pt x="1891294" y="5659630"/>
                  <a:pt x="1887555" y="5663002"/>
                  <a:pt x="1878702" y="5671855"/>
                </a:cubicBezTo>
                <a:cubicBezTo>
                  <a:pt x="1878702" y="5671855"/>
                  <a:pt x="1848825" y="5695878"/>
                  <a:pt x="1836081" y="5710085"/>
                </a:cubicBezTo>
                <a:cubicBezTo>
                  <a:pt x="1831834" y="5714821"/>
                  <a:pt x="1829490" y="5718466"/>
                  <a:pt x="1830791" y="5719767"/>
                </a:cubicBezTo>
                <a:cubicBezTo>
                  <a:pt x="1830010" y="5723150"/>
                  <a:pt x="1835565" y="5718898"/>
                  <a:pt x="1843597" y="5711352"/>
                </a:cubicBezTo>
                <a:cubicBezTo>
                  <a:pt x="1861674" y="5694373"/>
                  <a:pt x="1892302" y="5660726"/>
                  <a:pt x="1891547" y="5659903"/>
                </a:cubicBezTo>
                <a:close/>
                <a:moveTo>
                  <a:pt x="1904308" y="5643648"/>
                </a:moveTo>
                <a:cubicBezTo>
                  <a:pt x="1900229" y="5645124"/>
                  <a:pt x="1896932" y="5648422"/>
                  <a:pt x="1899534" y="5651024"/>
                </a:cubicBezTo>
                <a:lnTo>
                  <a:pt x="1913764" y="5647202"/>
                </a:lnTo>
                <a:cubicBezTo>
                  <a:pt x="1913245" y="5642517"/>
                  <a:pt x="1908387" y="5642171"/>
                  <a:pt x="1904308" y="5643648"/>
                </a:cubicBezTo>
                <a:close/>
                <a:moveTo>
                  <a:pt x="4956661" y="5634506"/>
                </a:moveTo>
                <a:lnTo>
                  <a:pt x="4960953" y="5635083"/>
                </a:lnTo>
                <a:cubicBezTo>
                  <a:pt x="4960294" y="5635741"/>
                  <a:pt x="4959046" y="5635645"/>
                  <a:pt x="4957447" y="5634990"/>
                </a:cubicBezTo>
                <a:close/>
                <a:moveTo>
                  <a:pt x="1102496" y="5591844"/>
                </a:moveTo>
                <a:cubicBezTo>
                  <a:pt x="1109103" y="5594637"/>
                  <a:pt x="1112025" y="5605974"/>
                  <a:pt x="1106734" y="5611631"/>
                </a:cubicBezTo>
                <a:cubicBezTo>
                  <a:pt x="1103598" y="5614984"/>
                  <a:pt x="1097578" y="5616341"/>
                  <a:pt x="1087731" y="5612743"/>
                </a:cubicBezTo>
                <a:lnTo>
                  <a:pt x="1082527" y="5607538"/>
                </a:lnTo>
                <a:cubicBezTo>
                  <a:pt x="1086792" y="5599044"/>
                  <a:pt x="1091025" y="5594426"/>
                  <a:pt x="1094829" y="5592430"/>
                </a:cubicBezTo>
                <a:cubicBezTo>
                  <a:pt x="1097682" y="5590933"/>
                  <a:pt x="1100294" y="5590914"/>
                  <a:pt x="1102496" y="5591844"/>
                </a:cubicBezTo>
                <a:close/>
                <a:moveTo>
                  <a:pt x="5744816" y="5590661"/>
                </a:moveTo>
                <a:cubicBezTo>
                  <a:pt x="5745396" y="5590572"/>
                  <a:pt x="5745375" y="5590854"/>
                  <a:pt x="5744607" y="5591621"/>
                </a:cubicBezTo>
                <a:lnTo>
                  <a:pt x="5744212" y="5590885"/>
                </a:lnTo>
                <a:close/>
                <a:moveTo>
                  <a:pt x="5279937" y="5453583"/>
                </a:moveTo>
                <a:cubicBezTo>
                  <a:pt x="5275772" y="5449417"/>
                  <a:pt x="5283695" y="5467878"/>
                  <a:pt x="5283695" y="5467878"/>
                </a:cubicBezTo>
                <a:cubicBezTo>
                  <a:pt x="5288964" y="5462610"/>
                  <a:pt x="5279937" y="5453583"/>
                  <a:pt x="5279937" y="5453583"/>
                </a:cubicBezTo>
                <a:close/>
                <a:moveTo>
                  <a:pt x="5257310" y="5441492"/>
                </a:moveTo>
                <a:cubicBezTo>
                  <a:pt x="5253143" y="5437326"/>
                  <a:pt x="5256902" y="5451621"/>
                  <a:pt x="5261068" y="5455787"/>
                </a:cubicBezTo>
                <a:close/>
                <a:moveTo>
                  <a:pt x="5234682" y="5429402"/>
                </a:moveTo>
                <a:cubicBezTo>
                  <a:pt x="5227606" y="5430228"/>
                  <a:pt x="5230295" y="5440819"/>
                  <a:pt x="5236062" y="5445598"/>
                </a:cubicBezTo>
                <a:cubicBezTo>
                  <a:pt x="5237983" y="5447191"/>
                  <a:pt x="5240248" y="5448137"/>
                  <a:pt x="5242607" y="5447862"/>
                </a:cubicBezTo>
                <a:cubicBezTo>
                  <a:pt x="5242607" y="5447862"/>
                  <a:pt x="5241112" y="5434514"/>
                  <a:pt x="5238143" y="5430063"/>
                </a:cubicBezTo>
                <a:cubicBezTo>
                  <a:pt x="5237153" y="5428580"/>
                  <a:pt x="5235999" y="5428085"/>
                  <a:pt x="5234682" y="5429402"/>
                </a:cubicBezTo>
                <a:close/>
                <a:moveTo>
                  <a:pt x="1377438" y="5342228"/>
                </a:moveTo>
                <a:cubicBezTo>
                  <a:pt x="1373826" y="5342913"/>
                  <a:pt x="1362695" y="5348187"/>
                  <a:pt x="1359571" y="5351311"/>
                </a:cubicBezTo>
                <a:cubicBezTo>
                  <a:pt x="1363474" y="5355215"/>
                  <a:pt x="1375287" y="5352186"/>
                  <a:pt x="1378387" y="5347865"/>
                </a:cubicBezTo>
                <a:cubicBezTo>
                  <a:pt x="1379421" y="5346425"/>
                  <a:pt x="1379487" y="5344842"/>
                  <a:pt x="1377969" y="5343324"/>
                </a:cubicBezTo>
                <a:cubicBezTo>
                  <a:pt x="1379010" y="5342283"/>
                  <a:pt x="1378641" y="5342001"/>
                  <a:pt x="1377438" y="5342228"/>
                </a:cubicBezTo>
                <a:close/>
                <a:moveTo>
                  <a:pt x="3817666" y="5309202"/>
                </a:moveTo>
                <a:lnTo>
                  <a:pt x="3810974" y="5318679"/>
                </a:lnTo>
                <a:lnTo>
                  <a:pt x="3869739" y="5348474"/>
                </a:lnTo>
                <a:lnTo>
                  <a:pt x="3877029" y="5338748"/>
                </a:lnTo>
                <a:close/>
                <a:moveTo>
                  <a:pt x="6119731" y="5181777"/>
                </a:moveTo>
                <a:cubicBezTo>
                  <a:pt x="6122366" y="5179143"/>
                  <a:pt x="6126705" y="5183482"/>
                  <a:pt x="6129099" y="5188729"/>
                </a:cubicBezTo>
                <a:cubicBezTo>
                  <a:pt x="6131490" y="5193976"/>
                  <a:pt x="6131936" y="5200126"/>
                  <a:pt x="6126779" y="5201117"/>
                </a:cubicBezTo>
                <a:cubicBezTo>
                  <a:pt x="6126779" y="5201117"/>
                  <a:pt x="6115566" y="5177612"/>
                  <a:pt x="6119731" y="5181777"/>
                </a:cubicBezTo>
                <a:close/>
                <a:moveTo>
                  <a:pt x="6101385" y="5170701"/>
                </a:moveTo>
                <a:cubicBezTo>
                  <a:pt x="6105518" y="5173598"/>
                  <a:pt x="6108102" y="5185075"/>
                  <a:pt x="6104151" y="5189025"/>
                </a:cubicBezTo>
                <a:cubicBezTo>
                  <a:pt x="6099985" y="5184859"/>
                  <a:pt x="6092061" y="5166399"/>
                  <a:pt x="6096923" y="5171259"/>
                </a:cubicBezTo>
                <a:cubicBezTo>
                  <a:pt x="6098458" y="5169723"/>
                  <a:pt x="6100008" y="5169735"/>
                  <a:pt x="6101385" y="5170701"/>
                </a:cubicBezTo>
                <a:close/>
                <a:moveTo>
                  <a:pt x="6069025" y="5164436"/>
                </a:moveTo>
                <a:cubicBezTo>
                  <a:pt x="6069025" y="5164436"/>
                  <a:pt x="6078172" y="5179508"/>
                  <a:pt x="6075884" y="5175739"/>
                </a:cubicBezTo>
                <a:cubicBezTo>
                  <a:pt x="6075122" y="5174484"/>
                  <a:pt x="6073090" y="5171135"/>
                  <a:pt x="6069025" y="5164436"/>
                </a:cubicBezTo>
                <a:close/>
                <a:moveTo>
                  <a:pt x="3925312" y="5160093"/>
                </a:moveTo>
                <a:lnTo>
                  <a:pt x="3904018" y="5188168"/>
                </a:lnTo>
                <a:lnTo>
                  <a:pt x="3905862" y="5189134"/>
                </a:lnTo>
                <a:lnTo>
                  <a:pt x="3965903" y="5219104"/>
                </a:lnTo>
                <a:lnTo>
                  <a:pt x="3986980" y="5189964"/>
                </a:lnTo>
                <a:close/>
                <a:moveTo>
                  <a:pt x="6053109" y="5148520"/>
                </a:moveTo>
                <a:cubicBezTo>
                  <a:pt x="6055019" y="5148454"/>
                  <a:pt x="6056672" y="5149448"/>
                  <a:pt x="6058277" y="5151055"/>
                </a:cubicBezTo>
                <a:cubicBezTo>
                  <a:pt x="6061490" y="5154266"/>
                  <a:pt x="6064512" y="5159923"/>
                  <a:pt x="6069025" y="5164436"/>
                </a:cubicBezTo>
                <a:cubicBezTo>
                  <a:pt x="6059591" y="5165538"/>
                  <a:pt x="6050564" y="5156511"/>
                  <a:pt x="6046398" y="5152346"/>
                </a:cubicBezTo>
                <a:cubicBezTo>
                  <a:pt x="6049032" y="5149711"/>
                  <a:pt x="6051200" y="5148585"/>
                  <a:pt x="6053109" y="5148520"/>
                </a:cubicBezTo>
                <a:close/>
                <a:moveTo>
                  <a:pt x="2114215" y="5099128"/>
                </a:moveTo>
                <a:cubicBezTo>
                  <a:pt x="2110722" y="5099802"/>
                  <a:pt x="2108639" y="5101886"/>
                  <a:pt x="2111241" y="5104488"/>
                </a:cubicBezTo>
                <a:cubicBezTo>
                  <a:pt x="2107074" y="5108654"/>
                  <a:pt x="2125646" y="5102228"/>
                  <a:pt x="2125646" y="5102228"/>
                </a:cubicBezTo>
                <a:cubicBezTo>
                  <a:pt x="2122610" y="5099191"/>
                  <a:pt x="2117708" y="5098455"/>
                  <a:pt x="2114215" y="5099128"/>
                </a:cubicBezTo>
                <a:close/>
                <a:moveTo>
                  <a:pt x="3173594" y="5012145"/>
                </a:moveTo>
                <a:lnTo>
                  <a:pt x="3163829" y="5024812"/>
                </a:lnTo>
                <a:lnTo>
                  <a:pt x="3167026" y="5026513"/>
                </a:lnTo>
                <a:lnTo>
                  <a:pt x="3160737" y="5028825"/>
                </a:lnTo>
                <a:lnTo>
                  <a:pt x="3034267" y="5192889"/>
                </a:lnTo>
                <a:cubicBezTo>
                  <a:pt x="2908060" y="5341650"/>
                  <a:pt x="2759643" y="5477922"/>
                  <a:pt x="2665371" y="5615566"/>
                </a:cubicBezTo>
                <a:cubicBezTo>
                  <a:pt x="2619193" y="5672154"/>
                  <a:pt x="2683767" y="5607578"/>
                  <a:pt x="2692100" y="5599245"/>
                </a:cubicBezTo>
                <a:cubicBezTo>
                  <a:pt x="2809279" y="5466454"/>
                  <a:pt x="2932490" y="5327195"/>
                  <a:pt x="3047479" y="5189436"/>
                </a:cubicBezTo>
                <a:lnTo>
                  <a:pt x="3173721" y="5032516"/>
                </a:lnTo>
                <a:lnTo>
                  <a:pt x="3167026" y="5026513"/>
                </a:lnTo>
                <a:lnTo>
                  <a:pt x="3176193" y="5029443"/>
                </a:lnTo>
                <a:lnTo>
                  <a:pt x="3185177" y="5018275"/>
                </a:lnTo>
                <a:close/>
                <a:moveTo>
                  <a:pt x="3196283" y="4983070"/>
                </a:moveTo>
                <a:lnTo>
                  <a:pt x="3191681" y="4988761"/>
                </a:lnTo>
                <a:lnTo>
                  <a:pt x="3203649" y="4995315"/>
                </a:lnTo>
                <a:lnTo>
                  <a:pt x="3207800" y="4990155"/>
                </a:lnTo>
                <a:close/>
                <a:moveTo>
                  <a:pt x="6334169" y="4877925"/>
                </a:moveTo>
                <a:lnTo>
                  <a:pt x="6335880" y="4880744"/>
                </a:lnTo>
                <a:cubicBezTo>
                  <a:pt x="6336415" y="4881627"/>
                  <a:pt x="6336558" y="4881862"/>
                  <a:pt x="6335986" y="4880920"/>
                </a:cubicBezTo>
                <a:close/>
                <a:moveTo>
                  <a:pt x="6329128" y="4869616"/>
                </a:moveTo>
                <a:cubicBezTo>
                  <a:pt x="6331160" y="4872965"/>
                  <a:pt x="6332685" y="4875477"/>
                  <a:pt x="6333796" y="4877309"/>
                </a:cubicBezTo>
                <a:lnTo>
                  <a:pt x="6334169" y="4877925"/>
                </a:lnTo>
                <a:lnTo>
                  <a:pt x="6333415" y="4876681"/>
                </a:lnTo>
                <a:cubicBezTo>
                  <a:pt x="6331413" y="4873383"/>
                  <a:pt x="6329128" y="4869616"/>
                  <a:pt x="6329128" y="4869616"/>
                </a:cubicBezTo>
                <a:close/>
                <a:moveTo>
                  <a:pt x="2337943" y="4868771"/>
                </a:moveTo>
                <a:cubicBezTo>
                  <a:pt x="2335917" y="4869955"/>
                  <a:pt x="2330730" y="4874592"/>
                  <a:pt x="2321290" y="4884031"/>
                </a:cubicBezTo>
                <a:cubicBezTo>
                  <a:pt x="2318166" y="4887156"/>
                  <a:pt x="2287897" y="4911568"/>
                  <a:pt x="2273397" y="4927532"/>
                </a:cubicBezTo>
                <a:cubicBezTo>
                  <a:pt x="2268563" y="4932854"/>
                  <a:pt x="2265481" y="4937237"/>
                  <a:pt x="2265741" y="4939580"/>
                </a:cubicBezTo>
                <a:cubicBezTo>
                  <a:pt x="2266584" y="4947194"/>
                  <a:pt x="2283102" y="4932790"/>
                  <a:pt x="2300233" y="4914997"/>
                </a:cubicBezTo>
                <a:cubicBezTo>
                  <a:pt x="2321648" y="4892757"/>
                  <a:pt x="2344022" y="4865221"/>
                  <a:pt x="2337943" y="4868771"/>
                </a:cubicBezTo>
                <a:close/>
                <a:moveTo>
                  <a:pt x="4807262" y="4853510"/>
                </a:moveTo>
                <a:cubicBezTo>
                  <a:pt x="4806038" y="4854344"/>
                  <a:pt x="4802773" y="4856567"/>
                  <a:pt x="4796244" y="4861013"/>
                </a:cubicBezTo>
                <a:cubicBezTo>
                  <a:pt x="4796244" y="4861013"/>
                  <a:pt x="4810935" y="4851010"/>
                  <a:pt x="4807262" y="4853510"/>
                </a:cubicBezTo>
                <a:close/>
                <a:moveTo>
                  <a:pt x="6817249" y="4846717"/>
                </a:moveTo>
                <a:cubicBezTo>
                  <a:pt x="6819828" y="4846222"/>
                  <a:pt x="6822158" y="4847017"/>
                  <a:pt x="6824058" y="4848503"/>
                </a:cubicBezTo>
                <a:cubicBezTo>
                  <a:pt x="6829753" y="4852964"/>
                  <a:pt x="6831556" y="4863657"/>
                  <a:pt x="6824480" y="4864485"/>
                </a:cubicBezTo>
                <a:close/>
                <a:moveTo>
                  <a:pt x="6785188" y="4835729"/>
                </a:moveTo>
                <a:cubicBezTo>
                  <a:pt x="6791336" y="4844510"/>
                  <a:pt x="6794410" y="4848901"/>
                  <a:pt x="6795563" y="4850547"/>
                </a:cubicBezTo>
                <a:cubicBezTo>
                  <a:pt x="6799020" y="4855487"/>
                  <a:pt x="6785188" y="4835729"/>
                  <a:pt x="6785188" y="4835729"/>
                </a:cubicBezTo>
                <a:close/>
                <a:moveTo>
                  <a:pt x="2846659" y="4832280"/>
                </a:moveTo>
                <a:lnTo>
                  <a:pt x="2845045" y="4833894"/>
                </a:lnTo>
                <a:cubicBezTo>
                  <a:pt x="2841226" y="4837713"/>
                  <a:pt x="2837928" y="4841011"/>
                  <a:pt x="2837928" y="4841011"/>
                </a:cubicBezTo>
                <a:cubicBezTo>
                  <a:pt x="2837145" y="4844396"/>
                  <a:pt x="2840595" y="4842898"/>
                  <a:pt x="2845520" y="4839274"/>
                </a:cubicBezTo>
                <a:lnTo>
                  <a:pt x="2850547" y="4834843"/>
                </a:lnTo>
                <a:close/>
                <a:moveTo>
                  <a:pt x="3318825" y="4831534"/>
                </a:moveTo>
                <a:lnTo>
                  <a:pt x="3294321" y="4861834"/>
                </a:lnTo>
                <a:lnTo>
                  <a:pt x="3300351" y="4865165"/>
                </a:lnTo>
                <a:lnTo>
                  <a:pt x="3322219" y="4833686"/>
                </a:lnTo>
                <a:close/>
                <a:moveTo>
                  <a:pt x="4738491" y="4824333"/>
                </a:moveTo>
                <a:lnTo>
                  <a:pt x="4741554" y="4837934"/>
                </a:lnTo>
                <a:cubicBezTo>
                  <a:pt x="4746619" y="4837730"/>
                  <a:pt x="4748212" y="4834053"/>
                  <a:pt x="4747358" y="4830567"/>
                </a:cubicBezTo>
                <a:cubicBezTo>
                  <a:pt x="4746506" y="4827080"/>
                  <a:pt x="4743208" y="4823781"/>
                  <a:pt x="4738491" y="4824333"/>
                </a:cubicBezTo>
                <a:close/>
                <a:moveTo>
                  <a:pt x="6581202" y="4816130"/>
                </a:moveTo>
                <a:cubicBezTo>
                  <a:pt x="6581202" y="4816130"/>
                  <a:pt x="6592195" y="4834039"/>
                  <a:pt x="6589447" y="4829563"/>
                </a:cubicBezTo>
                <a:cubicBezTo>
                  <a:pt x="6588532" y="4828071"/>
                  <a:pt x="6586088" y="4824090"/>
                  <a:pt x="6581202" y="4816130"/>
                </a:cubicBezTo>
                <a:close/>
                <a:moveTo>
                  <a:pt x="5601850" y="4795600"/>
                </a:moveTo>
                <a:cubicBezTo>
                  <a:pt x="5592415" y="4796702"/>
                  <a:pt x="5601442" y="4805729"/>
                  <a:pt x="5605606" y="4809895"/>
                </a:cubicBezTo>
                <a:close/>
                <a:moveTo>
                  <a:pt x="2766571" y="4779487"/>
                </a:moveTo>
                <a:lnTo>
                  <a:pt x="2764121" y="4782570"/>
                </a:lnTo>
                <a:cubicBezTo>
                  <a:pt x="2740103" y="4811973"/>
                  <a:pt x="2715083" y="4841764"/>
                  <a:pt x="2688673" y="4872293"/>
                </a:cubicBezTo>
                <a:cubicBezTo>
                  <a:pt x="2658123" y="4902845"/>
                  <a:pt x="2628265" y="4932702"/>
                  <a:pt x="2611944" y="4959433"/>
                </a:cubicBezTo>
                <a:cubicBezTo>
                  <a:pt x="2594585" y="4976791"/>
                  <a:pt x="2497368" y="5094827"/>
                  <a:pt x="2497368" y="5094827"/>
                </a:cubicBezTo>
                <a:cubicBezTo>
                  <a:pt x="2521838" y="5092911"/>
                  <a:pt x="2587291" y="4994495"/>
                  <a:pt x="2599790" y="4981996"/>
                </a:cubicBezTo>
                <a:lnTo>
                  <a:pt x="2770334" y="4781967"/>
                </a:lnTo>
                <a:close/>
                <a:moveTo>
                  <a:pt x="6879344" y="4766570"/>
                </a:moveTo>
                <a:cubicBezTo>
                  <a:pt x="6883510" y="4770735"/>
                  <a:pt x="6887269" y="4785031"/>
                  <a:pt x="6883102" y="4780864"/>
                </a:cubicBezTo>
                <a:cubicBezTo>
                  <a:pt x="6883102" y="4780864"/>
                  <a:pt x="6874076" y="4771838"/>
                  <a:pt x="6879344" y="4766570"/>
                </a:cubicBezTo>
                <a:close/>
                <a:moveTo>
                  <a:pt x="5831970" y="4764065"/>
                </a:moveTo>
                <a:cubicBezTo>
                  <a:pt x="5836137" y="4768231"/>
                  <a:pt x="5839895" y="4782526"/>
                  <a:pt x="5835035" y="4777666"/>
                </a:cubicBezTo>
                <a:cubicBezTo>
                  <a:pt x="5833718" y="4778983"/>
                  <a:pt x="5832539" y="4779121"/>
                  <a:pt x="5831593" y="4778505"/>
                </a:cubicBezTo>
                <a:cubicBezTo>
                  <a:pt x="5828755" y="4776654"/>
                  <a:pt x="5828019" y="4768015"/>
                  <a:pt x="5831970" y="4764065"/>
                </a:cubicBezTo>
                <a:close/>
                <a:moveTo>
                  <a:pt x="2739652" y="4761742"/>
                </a:moveTo>
                <a:lnTo>
                  <a:pt x="2624977" y="4903028"/>
                </a:lnTo>
                <a:cubicBezTo>
                  <a:pt x="2538876" y="4989130"/>
                  <a:pt x="2465274" y="5062732"/>
                  <a:pt x="2382116" y="5168442"/>
                </a:cubicBezTo>
                <a:lnTo>
                  <a:pt x="2397055" y="5153502"/>
                </a:lnTo>
                <a:cubicBezTo>
                  <a:pt x="2435463" y="5115095"/>
                  <a:pt x="2506146" y="5044411"/>
                  <a:pt x="2519600" y="5030958"/>
                </a:cubicBezTo>
                <a:cubicBezTo>
                  <a:pt x="2589518" y="4950199"/>
                  <a:pt x="2652187" y="4876686"/>
                  <a:pt x="2711263" y="4805764"/>
                </a:cubicBezTo>
                <a:lnTo>
                  <a:pt x="2744428" y="4764889"/>
                </a:lnTo>
                <a:close/>
                <a:moveTo>
                  <a:pt x="4605109" y="4757847"/>
                </a:moveTo>
                <a:cubicBezTo>
                  <a:pt x="4604065" y="4760259"/>
                  <a:pt x="4606465" y="4769575"/>
                  <a:pt x="4609590" y="4772700"/>
                </a:cubicBezTo>
                <a:cubicBezTo>
                  <a:pt x="4615736" y="4766554"/>
                  <a:pt x="4607404" y="4758220"/>
                  <a:pt x="4607404" y="4758220"/>
                </a:cubicBezTo>
                <a:cubicBezTo>
                  <a:pt x="4606190" y="4757006"/>
                  <a:pt x="4605457" y="4757042"/>
                  <a:pt x="4605109" y="4757847"/>
                </a:cubicBezTo>
                <a:close/>
                <a:moveTo>
                  <a:pt x="5505887" y="4754078"/>
                </a:moveTo>
                <a:cubicBezTo>
                  <a:pt x="5510401" y="4758591"/>
                  <a:pt x="5513423" y="4764248"/>
                  <a:pt x="5516634" y="4767459"/>
                </a:cubicBezTo>
                <a:cubicBezTo>
                  <a:pt x="5519846" y="4770670"/>
                  <a:pt x="5523247" y="4771437"/>
                  <a:pt x="5528516" y="4766168"/>
                </a:cubicBezTo>
                <a:cubicBezTo>
                  <a:pt x="5563927" y="4801581"/>
                  <a:pt x="5573020" y="4785978"/>
                  <a:pt x="5555254" y="4774386"/>
                </a:cubicBezTo>
                <a:cubicBezTo>
                  <a:pt x="5549332" y="4770522"/>
                  <a:pt x="5540426" y="4767103"/>
                  <a:pt x="5528516" y="4766168"/>
                </a:cubicBezTo>
                <a:cubicBezTo>
                  <a:pt x="5524349" y="4762002"/>
                  <a:pt x="5511156" y="4748809"/>
                  <a:pt x="5505887" y="4754078"/>
                </a:cubicBezTo>
                <a:close/>
                <a:moveTo>
                  <a:pt x="6901295" y="4744618"/>
                </a:moveTo>
                <a:cubicBezTo>
                  <a:pt x="6905461" y="4748784"/>
                  <a:pt x="6909220" y="4763079"/>
                  <a:pt x="6905053" y="4758912"/>
                </a:cubicBezTo>
                <a:cubicBezTo>
                  <a:pt x="6905053" y="4758912"/>
                  <a:pt x="6896027" y="4749886"/>
                  <a:pt x="6901295" y="4744618"/>
                </a:cubicBezTo>
                <a:close/>
                <a:moveTo>
                  <a:pt x="4579038" y="4742148"/>
                </a:moveTo>
                <a:cubicBezTo>
                  <a:pt x="4579038" y="4742148"/>
                  <a:pt x="4586963" y="4760609"/>
                  <a:pt x="4591129" y="4764775"/>
                </a:cubicBezTo>
                <a:cubicBezTo>
                  <a:pt x="4595079" y="4760824"/>
                  <a:pt x="4592495" y="4749348"/>
                  <a:pt x="4586312" y="4744400"/>
                </a:cubicBezTo>
                <a:cubicBezTo>
                  <a:pt x="4584250" y="4742751"/>
                  <a:pt x="4581789" y="4741826"/>
                  <a:pt x="4579038" y="4742148"/>
                </a:cubicBezTo>
                <a:close/>
                <a:moveTo>
                  <a:pt x="5474928" y="4733654"/>
                </a:moveTo>
                <a:cubicBezTo>
                  <a:pt x="5467852" y="4734481"/>
                  <a:pt x="5470149" y="4744681"/>
                  <a:pt x="5473964" y="4747507"/>
                </a:cubicBezTo>
                <a:cubicBezTo>
                  <a:pt x="5475235" y="4748450"/>
                  <a:pt x="5476675" y="4748572"/>
                  <a:pt x="5477992" y="4747254"/>
                </a:cubicBezTo>
                <a:close/>
                <a:moveTo>
                  <a:pt x="6076796" y="4726160"/>
                </a:moveTo>
                <a:cubicBezTo>
                  <a:pt x="6072844" y="4730112"/>
                  <a:pt x="6073580" y="4738750"/>
                  <a:pt x="6076418" y="4740600"/>
                </a:cubicBezTo>
                <a:cubicBezTo>
                  <a:pt x="6077364" y="4741217"/>
                  <a:pt x="6078543" y="4741079"/>
                  <a:pt x="6079860" y="4739761"/>
                </a:cubicBezTo>
                <a:cubicBezTo>
                  <a:pt x="6084026" y="4743928"/>
                  <a:pt x="6076796" y="4726160"/>
                  <a:pt x="6076796" y="4726160"/>
                </a:cubicBezTo>
                <a:close/>
                <a:moveTo>
                  <a:pt x="6773949" y="4726150"/>
                </a:moveTo>
                <a:cubicBezTo>
                  <a:pt x="6766873" y="4726975"/>
                  <a:pt x="6766334" y="4735326"/>
                  <a:pt x="6770858" y="4738614"/>
                </a:cubicBezTo>
                <a:cubicBezTo>
                  <a:pt x="6772365" y="4739712"/>
                  <a:pt x="6774436" y="4740246"/>
                  <a:pt x="6777013" y="4739749"/>
                </a:cubicBezTo>
                <a:close/>
                <a:moveTo>
                  <a:pt x="5452301" y="4721563"/>
                </a:moveTo>
                <a:cubicBezTo>
                  <a:pt x="5445224" y="4722390"/>
                  <a:pt x="5447419" y="4733475"/>
                  <a:pt x="5453309" y="4738130"/>
                </a:cubicBezTo>
                <a:cubicBezTo>
                  <a:pt x="5455272" y="4739682"/>
                  <a:pt x="5457647" y="4740519"/>
                  <a:pt x="5460225" y="4740024"/>
                </a:cubicBezTo>
                <a:close/>
                <a:moveTo>
                  <a:pt x="5434533" y="4714332"/>
                </a:moveTo>
                <a:cubicBezTo>
                  <a:pt x="5426278" y="4715298"/>
                  <a:pt x="5426329" y="4723579"/>
                  <a:pt x="5430850" y="4727195"/>
                </a:cubicBezTo>
                <a:cubicBezTo>
                  <a:pt x="5432356" y="4728400"/>
                  <a:pt x="5434361" y="4729087"/>
                  <a:pt x="5436719" y="4728812"/>
                </a:cubicBezTo>
                <a:close/>
                <a:moveTo>
                  <a:pt x="6011440" y="4699686"/>
                </a:moveTo>
                <a:cubicBezTo>
                  <a:pt x="6010453" y="4699111"/>
                  <a:pt x="6009164" y="4699359"/>
                  <a:pt x="6007628" y="4700895"/>
                </a:cubicBezTo>
                <a:cubicBezTo>
                  <a:pt x="6002767" y="4696035"/>
                  <a:pt x="6006526" y="4710329"/>
                  <a:pt x="6010692" y="4714496"/>
                </a:cubicBezTo>
                <a:cubicBezTo>
                  <a:pt x="6014643" y="4710546"/>
                  <a:pt x="6014401" y="4701413"/>
                  <a:pt x="6011440" y="4699686"/>
                </a:cubicBezTo>
                <a:close/>
                <a:moveTo>
                  <a:pt x="5406862" y="4698955"/>
                </a:moveTo>
                <a:cubicBezTo>
                  <a:pt x="5402911" y="4702905"/>
                  <a:pt x="5403647" y="4711544"/>
                  <a:pt x="5408241" y="4715151"/>
                </a:cubicBezTo>
                <a:cubicBezTo>
                  <a:pt x="5409773" y="4716352"/>
                  <a:pt x="5411734" y="4716996"/>
                  <a:pt x="5414092" y="4716721"/>
                </a:cubicBezTo>
                <a:cubicBezTo>
                  <a:pt x="5414092" y="4716721"/>
                  <a:pt x="5411028" y="4703121"/>
                  <a:pt x="5406862" y="4698955"/>
                </a:cubicBezTo>
                <a:close/>
                <a:moveTo>
                  <a:pt x="5989166" y="4692970"/>
                </a:moveTo>
                <a:cubicBezTo>
                  <a:pt x="5985001" y="4688804"/>
                  <a:pt x="5988064" y="4702404"/>
                  <a:pt x="5992231" y="4706571"/>
                </a:cubicBezTo>
                <a:cubicBezTo>
                  <a:pt x="5994865" y="4703937"/>
                  <a:pt x="5995416" y="4699220"/>
                  <a:pt x="5994650" y="4695820"/>
                </a:cubicBezTo>
                <a:cubicBezTo>
                  <a:pt x="5993884" y="4692419"/>
                  <a:pt x="5991800" y="4690336"/>
                  <a:pt x="5989166" y="4692970"/>
                </a:cubicBezTo>
                <a:close/>
                <a:moveTo>
                  <a:pt x="2492402" y="4689701"/>
                </a:moveTo>
                <a:cubicBezTo>
                  <a:pt x="2489995" y="4690929"/>
                  <a:pt x="2486447" y="4693500"/>
                  <a:pt x="2482216" y="4697081"/>
                </a:cubicBezTo>
                <a:cubicBezTo>
                  <a:pt x="2465292" y="4711403"/>
                  <a:pt x="2437430" y="4741867"/>
                  <a:pt x="2427877" y="4767033"/>
                </a:cubicBezTo>
                <a:cubicBezTo>
                  <a:pt x="2400802" y="4778495"/>
                  <a:pt x="2418923" y="4786722"/>
                  <a:pt x="2426238" y="4779651"/>
                </a:cubicBezTo>
                <a:cubicBezTo>
                  <a:pt x="2428677" y="4777294"/>
                  <a:pt x="2429914" y="4773237"/>
                  <a:pt x="2427877" y="4767033"/>
                </a:cubicBezTo>
                <a:cubicBezTo>
                  <a:pt x="2435866" y="4748636"/>
                  <a:pt x="2453568" y="4741342"/>
                  <a:pt x="2470928" y="4723982"/>
                </a:cubicBezTo>
                <a:cubicBezTo>
                  <a:pt x="2496577" y="4694430"/>
                  <a:pt x="2499623" y="4686018"/>
                  <a:pt x="2492402" y="4689701"/>
                </a:cubicBezTo>
                <a:close/>
                <a:moveTo>
                  <a:pt x="5384234" y="4686863"/>
                </a:moveTo>
                <a:cubicBezTo>
                  <a:pt x="5380283" y="4690815"/>
                  <a:pt x="5383363" y="4701796"/>
                  <a:pt x="5387372" y="4704816"/>
                </a:cubicBezTo>
                <a:cubicBezTo>
                  <a:pt x="5388709" y="4705825"/>
                  <a:pt x="5390147" y="4705947"/>
                  <a:pt x="5391464" y="4704629"/>
                </a:cubicBezTo>
                <a:cubicBezTo>
                  <a:pt x="5396325" y="4709490"/>
                  <a:pt x="5388400" y="4691029"/>
                  <a:pt x="5384234" y="4686863"/>
                </a:cubicBezTo>
                <a:close/>
                <a:moveTo>
                  <a:pt x="5365774" y="4678939"/>
                </a:moveTo>
                <a:cubicBezTo>
                  <a:pt x="5361824" y="4682890"/>
                  <a:pt x="5362949" y="4691918"/>
                  <a:pt x="5365981" y="4693964"/>
                </a:cubicBezTo>
                <a:cubicBezTo>
                  <a:pt x="5366992" y="4694645"/>
                  <a:pt x="5368215" y="4694550"/>
                  <a:pt x="5369532" y="4693233"/>
                </a:cubicBezTo>
                <a:cubicBezTo>
                  <a:pt x="5373699" y="4697399"/>
                  <a:pt x="5365774" y="4678939"/>
                  <a:pt x="5365774" y="4678939"/>
                </a:cubicBezTo>
                <a:close/>
                <a:moveTo>
                  <a:pt x="6885499" y="4670103"/>
                </a:moveTo>
                <a:cubicBezTo>
                  <a:pt x="6886901" y="4671175"/>
                  <a:pt x="6888220" y="4673153"/>
                  <a:pt x="6889212" y="4675461"/>
                </a:cubicBezTo>
                <a:cubicBezTo>
                  <a:pt x="6891192" y="4680077"/>
                  <a:pt x="6891856" y="4686009"/>
                  <a:pt x="6889222" y="4688643"/>
                </a:cubicBezTo>
                <a:cubicBezTo>
                  <a:pt x="6885056" y="4684476"/>
                  <a:pt x="6877132" y="4666016"/>
                  <a:pt x="6881297" y="4670183"/>
                </a:cubicBezTo>
                <a:cubicBezTo>
                  <a:pt x="6882615" y="4668865"/>
                  <a:pt x="6884098" y="4669031"/>
                  <a:pt x="6885499" y="4670103"/>
                </a:cubicBezTo>
                <a:close/>
                <a:moveTo>
                  <a:pt x="2082220" y="4661625"/>
                </a:moveTo>
                <a:cubicBezTo>
                  <a:pt x="2082564" y="4671691"/>
                  <a:pt x="2029799" y="4703637"/>
                  <a:pt x="2012440" y="4720998"/>
                </a:cubicBezTo>
                <a:cubicBezTo>
                  <a:pt x="2002545" y="4730893"/>
                  <a:pt x="1964826" y="4755925"/>
                  <a:pt x="1947533" y="4776389"/>
                </a:cubicBezTo>
                <a:lnTo>
                  <a:pt x="1942450" y="4787035"/>
                </a:lnTo>
                <a:lnTo>
                  <a:pt x="1942045" y="4787436"/>
                </a:lnTo>
                <a:cubicBezTo>
                  <a:pt x="1939782" y="4790280"/>
                  <a:pt x="1938626" y="4792696"/>
                  <a:pt x="1938838" y="4794600"/>
                </a:cubicBezTo>
                <a:lnTo>
                  <a:pt x="1942450" y="4787035"/>
                </a:lnTo>
                <a:lnTo>
                  <a:pt x="1951888" y="4777703"/>
                </a:lnTo>
                <a:cubicBezTo>
                  <a:pt x="1977168" y="4756010"/>
                  <a:pt x="2032881" y="4721964"/>
                  <a:pt x="2062716" y="4693896"/>
                </a:cubicBezTo>
                <a:cubicBezTo>
                  <a:pt x="2075977" y="4681422"/>
                  <a:pt x="2084126" y="4670129"/>
                  <a:pt x="2082220" y="4661625"/>
                </a:cubicBezTo>
                <a:close/>
                <a:moveTo>
                  <a:pt x="6862859" y="4658026"/>
                </a:moveTo>
                <a:cubicBezTo>
                  <a:pt x="6864246" y="4659112"/>
                  <a:pt x="6865538" y="4661118"/>
                  <a:pt x="6866475" y="4663481"/>
                </a:cubicBezTo>
                <a:cubicBezTo>
                  <a:pt x="6868346" y="4668205"/>
                  <a:pt x="6868790" y="4674357"/>
                  <a:pt x="6865717" y="4677430"/>
                </a:cubicBezTo>
                <a:cubicBezTo>
                  <a:pt x="6861552" y="4673264"/>
                  <a:pt x="6854504" y="4653926"/>
                  <a:pt x="6858670" y="4658092"/>
                </a:cubicBezTo>
                <a:cubicBezTo>
                  <a:pt x="6859987" y="4656775"/>
                  <a:pt x="6861471" y="4656941"/>
                  <a:pt x="6862859" y="4658026"/>
                </a:cubicBezTo>
                <a:close/>
                <a:moveTo>
                  <a:pt x="5907136" y="4649821"/>
                </a:moveTo>
                <a:cubicBezTo>
                  <a:pt x="5905770" y="4648866"/>
                  <a:pt x="5904176" y="4648810"/>
                  <a:pt x="5902641" y="4650346"/>
                </a:cubicBezTo>
                <a:lnTo>
                  <a:pt x="5905704" y="4663947"/>
                </a:lnTo>
                <a:cubicBezTo>
                  <a:pt x="5913300" y="4663641"/>
                  <a:pt x="5911236" y="4652685"/>
                  <a:pt x="5907136" y="4649821"/>
                </a:cubicBezTo>
                <a:close/>
                <a:moveTo>
                  <a:pt x="6839738" y="4646428"/>
                </a:moveTo>
                <a:cubicBezTo>
                  <a:pt x="6844065" y="4649523"/>
                  <a:pt x="6847041" y="4661389"/>
                  <a:pt x="6843090" y="4665340"/>
                </a:cubicBezTo>
                <a:cubicBezTo>
                  <a:pt x="6838924" y="4661174"/>
                  <a:pt x="6830999" y="4642712"/>
                  <a:pt x="6835165" y="4646877"/>
                </a:cubicBezTo>
                <a:cubicBezTo>
                  <a:pt x="6836701" y="4645341"/>
                  <a:pt x="6838294" y="4645397"/>
                  <a:pt x="6839738" y="4646428"/>
                </a:cubicBezTo>
                <a:close/>
                <a:moveTo>
                  <a:pt x="3002844" y="4642725"/>
                </a:moveTo>
                <a:lnTo>
                  <a:pt x="3001981" y="4643996"/>
                </a:lnTo>
                <a:lnTo>
                  <a:pt x="3003948" y="4643341"/>
                </a:lnTo>
                <a:close/>
                <a:moveTo>
                  <a:pt x="5553521" y="4638395"/>
                </a:moveTo>
                <a:cubicBezTo>
                  <a:pt x="5556155" y="4635761"/>
                  <a:pt x="5558239" y="4637845"/>
                  <a:pt x="5559005" y="4641246"/>
                </a:cubicBezTo>
                <a:cubicBezTo>
                  <a:pt x="5559771" y="4644645"/>
                  <a:pt x="5559220" y="4649362"/>
                  <a:pt x="5556586" y="4651996"/>
                </a:cubicBezTo>
                <a:cubicBezTo>
                  <a:pt x="5556586" y="4651996"/>
                  <a:pt x="5548661" y="4633535"/>
                  <a:pt x="5553521" y="4638395"/>
                </a:cubicBezTo>
                <a:close/>
                <a:moveTo>
                  <a:pt x="6803798" y="4636584"/>
                </a:moveTo>
                <a:cubicBezTo>
                  <a:pt x="6803798" y="4636584"/>
                  <a:pt x="6815287" y="4653999"/>
                  <a:pt x="6812414" y="4649645"/>
                </a:cubicBezTo>
                <a:cubicBezTo>
                  <a:pt x="6811456" y="4648193"/>
                  <a:pt x="6808903" y="4644325"/>
                  <a:pt x="6803798" y="4636584"/>
                </a:cubicBezTo>
                <a:close/>
                <a:moveTo>
                  <a:pt x="5530894" y="4626304"/>
                </a:moveTo>
                <a:cubicBezTo>
                  <a:pt x="5533528" y="4623670"/>
                  <a:pt x="5535611" y="4625753"/>
                  <a:pt x="5536377" y="4629154"/>
                </a:cubicBezTo>
                <a:cubicBezTo>
                  <a:pt x="5537144" y="4632554"/>
                  <a:pt x="5536592" y="4637271"/>
                  <a:pt x="5533958" y="4639905"/>
                </a:cubicBezTo>
                <a:cubicBezTo>
                  <a:pt x="5529792" y="4635739"/>
                  <a:pt x="5526729" y="4622138"/>
                  <a:pt x="5530894" y="4626304"/>
                </a:cubicBezTo>
                <a:close/>
                <a:moveTo>
                  <a:pt x="2111040" y="4622398"/>
                </a:moveTo>
                <a:cubicBezTo>
                  <a:pt x="2111040" y="4622398"/>
                  <a:pt x="2094932" y="4625819"/>
                  <a:pt x="2089074" y="4629726"/>
                </a:cubicBezTo>
                <a:cubicBezTo>
                  <a:pt x="2087121" y="4631027"/>
                  <a:pt x="2086307" y="4632383"/>
                  <a:pt x="2087608" y="4633685"/>
                </a:cubicBezTo>
                <a:cubicBezTo>
                  <a:pt x="2089037" y="4641363"/>
                  <a:pt x="2102087" y="4636446"/>
                  <a:pt x="2108084" y="4629553"/>
                </a:cubicBezTo>
                <a:cubicBezTo>
                  <a:pt x="2110083" y="4627256"/>
                  <a:pt x="2111299" y="4624740"/>
                  <a:pt x="2111040" y="4622398"/>
                </a:cubicBezTo>
                <a:close/>
                <a:moveTo>
                  <a:pt x="4321117" y="4619957"/>
                </a:moveTo>
                <a:lnTo>
                  <a:pt x="4318664" y="4623143"/>
                </a:lnTo>
                <a:lnTo>
                  <a:pt x="4325814" y="4632045"/>
                </a:lnTo>
                <a:cubicBezTo>
                  <a:pt x="4329026" y="4635257"/>
                  <a:pt x="4332426" y="4636022"/>
                  <a:pt x="4337694" y="4630755"/>
                </a:cubicBezTo>
                <a:cubicBezTo>
                  <a:pt x="4341862" y="4634921"/>
                  <a:pt x="4350887" y="4643948"/>
                  <a:pt x="4356155" y="4638680"/>
                </a:cubicBezTo>
                <a:cubicBezTo>
                  <a:pt x="4360321" y="4642845"/>
                  <a:pt x="4363344" y="4648502"/>
                  <a:pt x="4366752" y="4651691"/>
                </a:cubicBezTo>
                <a:lnTo>
                  <a:pt x="4370517" y="4653330"/>
                </a:lnTo>
                <a:lnTo>
                  <a:pt x="4375443" y="4646361"/>
                </a:lnTo>
                <a:lnTo>
                  <a:pt x="4370213" y="4641981"/>
                </a:lnTo>
                <a:cubicBezTo>
                  <a:pt x="4366146" y="4639451"/>
                  <a:pt x="4361313" y="4637690"/>
                  <a:pt x="4356155" y="4638680"/>
                </a:cubicBezTo>
                <a:cubicBezTo>
                  <a:pt x="4351989" y="4634514"/>
                  <a:pt x="4342962" y="4625487"/>
                  <a:pt x="4337694" y="4630755"/>
                </a:cubicBezTo>
                <a:cubicBezTo>
                  <a:pt x="4335611" y="4628671"/>
                  <a:pt x="4331271" y="4624332"/>
                  <a:pt x="4326794" y="4621171"/>
                </a:cubicBezTo>
                <a:close/>
                <a:moveTo>
                  <a:pt x="5512433" y="4618380"/>
                </a:moveTo>
                <a:cubicBezTo>
                  <a:pt x="5515067" y="4615746"/>
                  <a:pt x="5517324" y="4618002"/>
                  <a:pt x="5518262" y="4621576"/>
                </a:cubicBezTo>
                <a:cubicBezTo>
                  <a:pt x="5519203" y="4625150"/>
                  <a:pt x="5518827" y="4630040"/>
                  <a:pt x="5516191" y="4632676"/>
                </a:cubicBezTo>
                <a:cubicBezTo>
                  <a:pt x="5511331" y="4627815"/>
                  <a:pt x="5508267" y="4614214"/>
                  <a:pt x="5512433" y="4618380"/>
                </a:cubicBezTo>
                <a:close/>
                <a:moveTo>
                  <a:pt x="6888256" y="4596607"/>
                </a:moveTo>
                <a:cubicBezTo>
                  <a:pt x="6891413" y="4598528"/>
                  <a:pt x="6892047" y="4608052"/>
                  <a:pt x="6888095" y="4612004"/>
                </a:cubicBezTo>
                <a:cubicBezTo>
                  <a:pt x="6883927" y="4607836"/>
                  <a:pt x="6880170" y="4593542"/>
                  <a:pt x="6884335" y="4597707"/>
                </a:cubicBezTo>
                <a:cubicBezTo>
                  <a:pt x="6885871" y="4596170"/>
                  <a:pt x="6887204" y="4595966"/>
                  <a:pt x="6888256" y="4596607"/>
                </a:cubicBezTo>
                <a:close/>
                <a:moveTo>
                  <a:pt x="2910361" y="4591184"/>
                </a:moveTo>
                <a:lnTo>
                  <a:pt x="2884849" y="4625728"/>
                </a:lnTo>
                <a:lnTo>
                  <a:pt x="2894787" y="4631586"/>
                </a:lnTo>
                <a:lnTo>
                  <a:pt x="2922071" y="4597709"/>
                </a:lnTo>
                <a:close/>
                <a:moveTo>
                  <a:pt x="4261297" y="4587722"/>
                </a:moveTo>
                <a:lnTo>
                  <a:pt x="4255506" y="4592352"/>
                </a:lnTo>
                <a:lnTo>
                  <a:pt x="4255366" y="4592584"/>
                </a:lnTo>
                <a:lnTo>
                  <a:pt x="4258477" y="4599719"/>
                </a:lnTo>
                <a:lnTo>
                  <a:pt x="4263712" y="4601146"/>
                </a:lnTo>
                <a:lnTo>
                  <a:pt x="4264168" y="4600460"/>
                </a:lnTo>
                <a:close/>
                <a:moveTo>
                  <a:pt x="2883438" y="4576179"/>
                </a:moveTo>
                <a:lnTo>
                  <a:pt x="2858236" y="4610041"/>
                </a:lnTo>
                <a:lnTo>
                  <a:pt x="2866239" y="4614757"/>
                </a:lnTo>
                <a:lnTo>
                  <a:pt x="2881364" y="4596114"/>
                </a:lnTo>
                <a:lnTo>
                  <a:pt x="2892810" y="4581402"/>
                </a:lnTo>
                <a:close/>
                <a:moveTo>
                  <a:pt x="2181318" y="4545420"/>
                </a:moveTo>
                <a:cubicBezTo>
                  <a:pt x="2179327" y="4545717"/>
                  <a:pt x="2174354" y="4548834"/>
                  <a:pt x="2165377" y="4555915"/>
                </a:cubicBezTo>
                <a:cubicBezTo>
                  <a:pt x="2165377" y="4555915"/>
                  <a:pt x="2135889" y="4579547"/>
                  <a:pt x="2121584" y="4595317"/>
                </a:cubicBezTo>
                <a:cubicBezTo>
                  <a:pt x="2116816" y="4600572"/>
                  <a:pt x="2113734" y="4604956"/>
                  <a:pt x="2113994" y="4607299"/>
                </a:cubicBezTo>
                <a:cubicBezTo>
                  <a:pt x="2114837" y="4614913"/>
                  <a:pt x="2130353" y="4603217"/>
                  <a:pt x="2146390" y="4588015"/>
                </a:cubicBezTo>
                <a:cubicBezTo>
                  <a:pt x="2166435" y="4569012"/>
                  <a:pt x="2187292" y="4544528"/>
                  <a:pt x="2181318" y="4545420"/>
                </a:cubicBezTo>
                <a:close/>
                <a:moveTo>
                  <a:pt x="6573399" y="4504526"/>
                </a:moveTo>
                <a:cubicBezTo>
                  <a:pt x="6568407" y="4507435"/>
                  <a:pt x="6565910" y="4508890"/>
                  <a:pt x="6564974" y="4509436"/>
                </a:cubicBezTo>
                <a:cubicBezTo>
                  <a:pt x="6562166" y="4511073"/>
                  <a:pt x="6573399" y="4504526"/>
                  <a:pt x="6573399" y="4504526"/>
                </a:cubicBezTo>
                <a:close/>
                <a:moveTo>
                  <a:pt x="6546604" y="4488268"/>
                </a:moveTo>
                <a:cubicBezTo>
                  <a:pt x="6544246" y="4488544"/>
                  <a:pt x="6543067" y="4488681"/>
                  <a:pt x="6542625" y="4488732"/>
                </a:cubicBezTo>
                <a:cubicBezTo>
                  <a:pt x="6541298" y="4488888"/>
                  <a:pt x="6546604" y="4488268"/>
                  <a:pt x="6546604" y="4488268"/>
                </a:cubicBezTo>
                <a:close/>
                <a:moveTo>
                  <a:pt x="2255032" y="4459764"/>
                </a:moveTo>
                <a:cubicBezTo>
                  <a:pt x="2252806" y="4460706"/>
                  <a:pt x="2248660" y="4463525"/>
                  <a:pt x="2242106" y="4468776"/>
                </a:cubicBezTo>
                <a:cubicBezTo>
                  <a:pt x="2238982" y="4471900"/>
                  <a:pt x="2208324" y="4496704"/>
                  <a:pt x="2193627" y="4512864"/>
                </a:cubicBezTo>
                <a:cubicBezTo>
                  <a:pt x="2188728" y="4518251"/>
                  <a:pt x="2185604" y="4522676"/>
                  <a:pt x="2185863" y="4525019"/>
                </a:cubicBezTo>
                <a:cubicBezTo>
                  <a:pt x="2188529" y="4530810"/>
                  <a:pt x="2204478" y="4518441"/>
                  <a:pt x="2220606" y="4502932"/>
                </a:cubicBezTo>
                <a:cubicBezTo>
                  <a:pt x="2225983" y="4497763"/>
                  <a:pt x="2231378" y="4492245"/>
                  <a:pt x="2236310" y="4486934"/>
                </a:cubicBezTo>
                <a:cubicBezTo>
                  <a:pt x="2251104" y="4471002"/>
                  <a:pt x="2261712" y="4456939"/>
                  <a:pt x="2255032" y="4459764"/>
                </a:cubicBezTo>
                <a:close/>
                <a:moveTo>
                  <a:pt x="2682326" y="4441032"/>
                </a:moveTo>
                <a:lnTo>
                  <a:pt x="2680038" y="4444603"/>
                </a:lnTo>
                <a:cubicBezTo>
                  <a:pt x="2676538" y="4449669"/>
                  <a:pt x="2672245" y="4455629"/>
                  <a:pt x="2667555" y="4462026"/>
                </a:cubicBezTo>
                <a:lnTo>
                  <a:pt x="2655461" y="4478287"/>
                </a:lnTo>
                <a:lnTo>
                  <a:pt x="2664306" y="4484122"/>
                </a:lnTo>
                <a:lnTo>
                  <a:pt x="2687414" y="4450555"/>
                </a:lnTo>
                <a:lnTo>
                  <a:pt x="2689703" y="4446713"/>
                </a:lnTo>
                <a:close/>
                <a:moveTo>
                  <a:pt x="2736975" y="4374745"/>
                </a:moveTo>
                <a:lnTo>
                  <a:pt x="2733706" y="4379207"/>
                </a:lnTo>
                <a:lnTo>
                  <a:pt x="2734409" y="4379658"/>
                </a:lnTo>
                <a:lnTo>
                  <a:pt x="2737738" y="4375338"/>
                </a:lnTo>
                <a:close/>
                <a:moveTo>
                  <a:pt x="4926317" y="4322264"/>
                </a:moveTo>
                <a:cubicBezTo>
                  <a:pt x="4925004" y="4321364"/>
                  <a:pt x="4923455" y="4321350"/>
                  <a:pt x="4921918" y="4322887"/>
                </a:cubicBezTo>
                <a:lnTo>
                  <a:pt x="4924982" y="4336488"/>
                </a:lnTo>
                <a:cubicBezTo>
                  <a:pt x="4932058" y="4335662"/>
                  <a:pt x="4930254" y="4324967"/>
                  <a:pt x="4926317" y="4322264"/>
                </a:cubicBezTo>
                <a:close/>
                <a:moveTo>
                  <a:pt x="4561148" y="4297853"/>
                </a:moveTo>
                <a:lnTo>
                  <a:pt x="4557161" y="4304954"/>
                </a:lnTo>
                <a:lnTo>
                  <a:pt x="4551479" y="4312932"/>
                </a:lnTo>
                <a:lnTo>
                  <a:pt x="4575863" y="4324537"/>
                </a:lnTo>
                <a:lnTo>
                  <a:pt x="4587540" y="4328438"/>
                </a:lnTo>
                <a:lnTo>
                  <a:pt x="4594249" y="4318320"/>
                </a:lnTo>
                <a:lnTo>
                  <a:pt x="4582234" y="4309834"/>
                </a:lnTo>
                <a:close/>
                <a:moveTo>
                  <a:pt x="4790705" y="4287565"/>
                </a:moveTo>
                <a:lnTo>
                  <a:pt x="4792659" y="4290653"/>
                </a:lnTo>
                <a:lnTo>
                  <a:pt x="4795040" y="4289477"/>
                </a:lnTo>
                <a:close/>
                <a:moveTo>
                  <a:pt x="4971496" y="4263588"/>
                </a:moveTo>
                <a:cubicBezTo>
                  <a:pt x="4967545" y="4267539"/>
                  <a:pt x="4968672" y="4276568"/>
                  <a:pt x="4971704" y="4278613"/>
                </a:cubicBezTo>
                <a:cubicBezTo>
                  <a:pt x="4972715" y="4279295"/>
                  <a:pt x="4973938" y="4279200"/>
                  <a:pt x="4975255" y="4277883"/>
                </a:cubicBezTo>
                <a:cubicBezTo>
                  <a:pt x="4979421" y="4282049"/>
                  <a:pt x="4971496" y="4263588"/>
                  <a:pt x="4971496" y="4263588"/>
                </a:cubicBezTo>
                <a:close/>
                <a:moveTo>
                  <a:pt x="4949563" y="4252192"/>
                </a:moveTo>
                <a:cubicBezTo>
                  <a:pt x="4945612" y="4256143"/>
                  <a:pt x="4948691" y="4267125"/>
                  <a:pt x="4952702" y="4270145"/>
                </a:cubicBezTo>
                <a:cubicBezTo>
                  <a:pt x="4954037" y="4271153"/>
                  <a:pt x="4955476" y="4271275"/>
                  <a:pt x="4956794" y="4269959"/>
                </a:cubicBezTo>
                <a:cubicBezTo>
                  <a:pt x="4960959" y="4274123"/>
                  <a:pt x="4953729" y="4256357"/>
                  <a:pt x="4949563" y="4252192"/>
                </a:cubicBezTo>
                <a:close/>
                <a:moveTo>
                  <a:pt x="4931102" y="4244267"/>
                </a:moveTo>
                <a:cubicBezTo>
                  <a:pt x="4924026" y="4245093"/>
                  <a:pt x="4926715" y="4255684"/>
                  <a:pt x="4930724" y="4258705"/>
                </a:cubicBezTo>
                <a:cubicBezTo>
                  <a:pt x="4932060" y="4259713"/>
                  <a:pt x="4933543" y="4259879"/>
                  <a:pt x="4934861" y="4258561"/>
                </a:cubicBezTo>
                <a:close/>
                <a:moveTo>
                  <a:pt x="4890708" y="4224946"/>
                </a:moveTo>
                <a:lnTo>
                  <a:pt x="4888232" y="4226974"/>
                </a:lnTo>
                <a:lnTo>
                  <a:pt x="4887581" y="4228477"/>
                </a:lnTo>
                <a:lnTo>
                  <a:pt x="4884610" y="4231728"/>
                </a:lnTo>
                <a:lnTo>
                  <a:pt x="4887024" y="4237808"/>
                </a:lnTo>
                <a:cubicBezTo>
                  <a:pt x="4888532" y="4239013"/>
                  <a:pt x="4890536" y="4239701"/>
                  <a:pt x="4892894" y="4239424"/>
                </a:cubicBezTo>
                <a:close/>
                <a:moveTo>
                  <a:pt x="4839307" y="4206910"/>
                </a:moveTo>
                <a:lnTo>
                  <a:pt x="4841344" y="4213964"/>
                </a:lnTo>
                <a:lnTo>
                  <a:pt x="4845132" y="4211116"/>
                </a:lnTo>
                <a:close/>
                <a:moveTo>
                  <a:pt x="4618522" y="4195671"/>
                </a:moveTo>
                <a:lnTo>
                  <a:pt x="4602317" y="4224531"/>
                </a:lnTo>
                <a:lnTo>
                  <a:pt x="4640191" y="4243158"/>
                </a:lnTo>
                <a:lnTo>
                  <a:pt x="4654618" y="4218846"/>
                </a:lnTo>
                <a:close/>
                <a:moveTo>
                  <a:pt x="4648921" y="4190377"/>
                </a:moveTo>
                <a:cubicBezTo>
                  <a:pt x="4639486" y="4191478"/>
                  <a:pt x="4648513" y="4200505"/>
                  <a:pt x="4652679" y="4204671"/>
                </a:cubicBezTo>
                <a:close/>
                <a:moveTo>
                  <a:pt x="4627077" y="4180435"/>
                </a:moveTo>
                <a:lnTo>
                  <a:pt x="4622827" y="4188004"/>
                </a:lnTo>
                <a:lnTo>
                  <a:pt x="4626809" y="4195345"/>
                </a:lnTo>
                <a:cubicBezTo>
                  <a:pt x="4628717" y="4196953"/>
                  <a:pt x="4630981" y="4197901"/>
                  <a:pt x="4633339" y="4197625"/>
                </a:cubicBezTo>
                <a:close/>
                <a:moveTo>
                  <a:pt x="2284479" y="4147465"/>
                </a:moveTo>
                <a:lnTo>
                  <a:pt x="2272842" y="4160740"/>
                </a:lnTo>
                <a:cubicBezTo>
                  <a:pt x="2264054" y="4170850"/>
                  <a:pt x="2254156" y="4182292"/>
                  <a:pt x="2243794" y="4194280"/>
                </a:cubicBezTo>
                <a:lnTo>
                  <a:pt x="2243445" y="4194684"/>
                </a:lnTo>
                <a:lnTo>
                  <a:pt x="2249845" y="4199187"/>
                </a:lnTo>
                <a:lnTo>
                  <a:pt x="2275690" y="4166288"/>
                </a:lnTo>
                <a:cubicBezTo>
                  <a:pt x="2282113" y="4159865"/>
                  <a:pt x="2285845" y="4156133"/>
                  <a:pt x="2288151" y="4153664"/>
                </a:cubicBezTo>
                <a:lnTo>
                  <a:pt x="2289913" y="4151387"/>
                </a:lnTo>
                <a:close/>
                <a:moveTo>
                  <a:pt x="6255111" y="4142336"/>
                </a:moveTo>
                <a:cubicBezTo>
                  <a:pt x="6248036" y="4143163"/>
                  <a:pt x="6250725" y="4153753"/>
                  <a:pt x="6256491" y="4158532"/>
                </a:cubicBezTo>
                <a:cubicBezTo>
                  <a:pt x="6258415" y="4160126"/>
                  <a:pt x="6260678" y="4161073"/>
                  <a:pt x="6263036" y="4160798"/>
                </a:cubicBezTo>
                <a:close/>
                <a:moveTo>
                  <a:pt x="6223050" y="4131347"/>
                </a:moveTo>
                <a:lnTo>
                  <a:pt x="6217962" y="4134403"/>
                </a:lnTo>
                <a:lnTo>
                  <a:pt x="6217553" y="4134648"/>
                </a:lnTo>
                <a:lnTo>
                  <a:pt x="6217133" y="4134900"/>
                </a:lnTo>
                <a:lnTo>
                  <a:pt x="6216860" y="4135064"/>
                </a:lnTo>
                <a:lnTo>
                  <a:pt x="6214255" y="4136628"/>
                </a:lnTo>
                <a:cubicBezTo>
                  <a:pt x="6213522" y="4137068"/>
                  <a:pt x="6213705" y="4136957"/>
                  <a:pt x="6214392" y="4136546"/>
                </a:cubicBezTo>
                <a:lnTo>
                  <a:pt x="6216860" y="4135064"/>
                </a:lnTo>
                <a:lnTo>
                  <a:pt x="6217064" y="4134942"/>
                </a:lnTo>
                <a:lnTo>
                  <a:pt x="6217133" y="4134900"/>
                </a:lnTo>
                <a:lnTo>
                  <a:pt x="6217962" y="4134403"/>
                </a:lnTo>
                <a:lnTo>
                  <a:pt x="6221265" y="4132420"/>
                </a:lnTo>
                <a:cubicBezTo>
                  <a:pt x="6222318" y="4131788"/>
                  <a:pt x="6223050" y="4131347"/>
                  <a:pt x="6223050" y="4131347"/>
                </a:cubicBezTo>
                <a:close/>
                <a:moveTo>
                  <a:pt x="4660292" y="4121279"/>
                </a:moveTo>
                <a:lnTo>
                  <a:pt x="4655352" y="4130077"/>
                </a:lnTo>
                <a:lnTo>
                  <a:pt x="4683613" y="4139019"/>
                </a:lnTo>
                <a:cubicBezTo>
                  <a:pt x="4685696" y="4141102"/>
                  <a:pt x="4688995" y="4144400"/>
                  <a:pt x="4693061" y="4146931"/>
                </a:cubicBezTo>
                <a:lnTo>
                  <a:pt x="4696776" y="4147804"/>
                </a:lnTo>
                <a:lnTo>
                  <a:pt x="4700288" y="4141885"/>
                </a:lnTo>
                <a:lnTo>
                  <a:pt x="4696260" y="4136961"/>
                </a:lnTo>
                <a:cubicBezTo>
                  <a:pt x="4692939" y="4133859"/>
                  <a:pt x="4689319" y="4133312"/>
                  <a:pt x="4683613" y="4139019"/>
                </a:cubicBezTo>
                <a:close/>
                <a:moveTo>
                  <a:pt x="6154985" y="4096647"/>
                </a:moveTo>
                <a:cubicBezTo>
                  <a:pt x="6151033" y="4100599"/>
                  <a:pt x="6151769" y="4109237"/>
                  <a:pt x="6154606" y="4111086"/>
                </a:cubicBezTo>
                <a:cubicBezTo>
                  <a:pt x="6155552" y="4111702"/>
                  <a:pt x="6156731" y="4111565"/>
                  <a:pt x="6158048" y="4110249"/>
                </a:cubicBezTo>
                <a:cubicBezTo>
                  <a:pt x="6162909" y="4115109"/>
                  <a:pt x="6154985" y="4096647"/>
                  <a:pt x="6154985" y="4096647"/>
                </a:cubicBezTo>
                <a:close/>
                <a:moveTo>
                  <a:pt x="6122923" y="4085659"/>
                </a:moveTo>
                <a:cubicBezTo>
                  <a:pt x="6122923" y="4085659"/>
                  <a:pt x="6112720" y="4092605"/>
                  <a:pt x="6111445" y="4093474"/>
                </a:cubicBezTo>
                <a:cubicBezTo>
                  <a:pt x="6110679" y="4093995"/>
                  <a:pt x="6113128" y="4092328"/>
                  <a:pt x="6122923" y="4085659"/>
                </a:cubicBezTo>
                <a:close/>
                <a:moveTo>
                  <a:pt x="4918709" y="4068758"/>
                </a:moveTo>
                <a:lnTo>
                  <a:pt x="4914769" y="4076064"/>
                </a:lnTo>
                <a:lnTo>
                  <a:pt x="4915578" y="4078021"/>
                </a:lnTo>
                <a:lnTo>
                  <a:pt x="4919938" y="4077425"/>
                </a:lnTo>
                <a:lnTo>
                  <a:pt x="4922784" y="4072731"/>
                </a:lnTo>
                <a:close/>
                <a:moveTo>
                  <a:pt x="6091084" y="4066114"/>
                </a:moveTo>
                <a:cubicBezTo>
                  <a:pt x="6084009" y="4066940"/>
                  <a:pt x="6083964" y="4074798"/>
                  <a:pt x="6088363" y="4078210"/>
                </a:cubicBezTo>
                <a:cubicBezTo>
                  <a:pt x="6089830" y="4079347"/>
                  <a:pt x="6091790" y="4079991"/>
                  <a:pt x="6094149" y="4079714"/>
                </a:cubicBezTo>
                <a:close/>
                <a:moveTo>
                  <a:pt x="2222544" y="4017055"/>
                </a:moveTo>
                <a:cubicBezTo>
                  <a:pt x="2218379" y="4012890"/>
                  <a:pt x="2224730" y="4031535"/>
                  <a:pt x="2229591" y="4036396"/>
                </a:cubicBezTo>
                <a:cubicBezTo>
                  <a:pt x="2234747" y="4035406"/>
                  <a:pt x="2234303" y="4029254"/>
                  <a:pt x="2231911" y="4024008"/>
                </a:cubicBezTo>
                <a:cubicBezTo>
                  <a:pt x="2229519" y="4018762"/>
                  <a:pt x="2225178" y="4014422"/>
                  <a:pt x="2222544" y="4017055"/>
                </a:cubicBezTo>
                <a:close/>
                <a:moveTo>
                  <a:pt x="3323088" y="4004024"/>
                </a:moveTo>
                <a:lnTo>
                  <a:pt x="3313343" y="4017856"/>
                </a:lnTo>
                <a:lnTo>
                  <a:pt x="3347366" y="4037604"/>
                </a:lnTo>
                <a:lnTo>
                  <a:pt x="3355026" y="4026621"/>
                </a:lnTo>
                <a:close/>
                <a:moveTo>
                  <a:pt x="3305829" y="3991811"/>
                </a:moveTo>
                <a:lnTo>
                  <a:pt x="3294497" y="4007568"/>
                </a:lnTo>
                <a:lnTo>
                  <a:pt x="3295282" y="4007910"/>
                </a:lnTo>
                <a:lnTo>
                  <a:pt x="3311857" y="4016999"/>
                </a:lnTo>
                <a:lnTo>
                  <a:pt x="3321750" y="4003077"/>
                </a:lnTo>
                <a:close/>
                <a:moveTo>
                  <a:pt x="4739244" y="3982754"/>
                </a:moveTo>
                <a:lnTo>
                  <a:pt x="4737805" y="3985255"/>
                </a:lnTo>
                <a:lnTo>
                  <a:pt x="4780829" y="4006162"/>
                </a:lnTo>
                <a:lnTo>
                  <a:pt x="4781795" y="4004533"/>
                </a:lnTo>
                <a:close/>
                <a:moveTo>
                  <a:pt x="2173347" y="3980152"/>
                </a:moveTo>
                <a:cubicBezTo>
                  <a:pt x="2170223" y="3977028"/>
                  <a:pt x="2173279" y="3991938"/>
                  <a:pt x="2178982" y="3999123"/>
                </a:cubicBezTo>
                <a:cubicBezTo>
                  <a:pt x="2180884" y="4001518"/>
                  <a:pt x="2183079" y="4003055"/>
                  <a:pt x="2185438" y="4002779"/>
                </a:cubicBezTo>
                <a:cubicBezTo>
                  <a:pt x="2189390" y="3998828"/>
                  <a:pt x="2184070" y="3984618"/>
                  <a:pt x="2178571" y="3980354"/>
                </a:cubicBezTo>
                <a:cubicBezTo>
                  <a:pt x="2176737" y="3978932"/>
                  <a:pt x="2174885" y="3978615"/>
                  <a:pt x="2173347" y="3980152"/>
                </a:cubicBezTo>
                <a:close/>
                <a:moveTo>
                  <a:pt x="2138222" y="3955563"/>
                </a:moveTo>
                <a:lnTo>
                  <a:pt x="2145452" y="3973330"/>
                </a:lnTo>
                <a:cubicBezTo>
                  <a:pt x="2150170" y="3972779"/>
                  <a:pt x="2150721" y="3968061"/>
                  <a:pt x="2148913" y="3963619"/>
                </a:cubicBezTo>
                <a:cubicBezTo>
                  <a:pt x="2147105" y="3959178"/>
                  <a:pt x="2142939" y="3955012"/>
                  <a:pt x="2138222" y="3955563"/>
                </a:cubicBezTo>
                <a:close/>
                <a:moveTo>
                  <a:pt x="3930664" y="3951531"/>
                </a:moveTo>
                <a:lnTo>
                  <a:pt x="3921232" y="3965963"/>
                </a:lnTo>
                <a:lnTo>
                  <a:pt x="3937165" y="3974840"/>
                </a:lnTo>
                <a:lnTo>
                  <a:pt x="3946801" y="3960894"/>
                </a:lnTo>
                <a:close/>
                <a:moveTo>
                  <a:pt x="2085737" y="3913615"/>
                </a:moveTo>
                <a:lnTo>
                  <a:pt x="2101300" y="3939714"/>
                </a:lnTo>
                <a:cubicBezTo>
                  <a:pt x="2101300" y="3939714"/>
                  <a:pt x="2103159" y="3923793"/>
                  <a:pt x="2096128" y="3916762"/>
                </a:cubicBezTo>
                <a:cubicBezTo>
                  <a:pt x="2093784" y="3914419"/>
                  <a:pt x="2090455" y="3913063"/>
                  <a:pt x="2085737" y="3913615"/>
                </a:cubicBezTo>
                <a:close/>
                <a:moveTo>
                  <a:pt x="2063037" y="3897170"/>
                </a:moveTo>
                <a:cubicBezTo>
                  <a:pt x="2061700" y="3896163"/>
                  <a:pt x="2060260" y="3896040"/>
                  <a:pt x="2058943" y="3897357"/>
                </a:cubicBezTo>
                <a:cubicBezTo>
                  <a:pt x="2054083" y="3892497"/>
                  <a:pt x="2062008" y="3910958"/>
                  <a:pt x="2066173" y="3915123"/>
                </a:cubicBezTo>
                <a:cubicBezTo>
                  <a:pt x="2068807" y="3912489"/>
                  <a:pt x="2068317" y="3906731"/>
                  <a:pt x="2066510" y="3902289"/>
                </a:cubicBezTo>
                <a:cubicBezTo>
                  <a:pt x="2065606" y="3900069"/>
                  <a:pt x="2064373" y="3898177"/>
                  <a:pt x="2063037" y="3897170"/>
                </a:cubicBezTo>
                <a:close/>
                <a:moveTo>
                  <a:pt x="3110042" y="3864511"/>
                </a:moveTo>
                <a:lnTo>
                  <a:pt x="3101669" y="3876553"/>
                </a:lnTo>
                <a:lnTo>
                  <a:pt x="3109683" y="3882358"/>
                </a:lnTo>
                <a:lnTo>
                  <a:pt x="3110459" y="3881309"/>
                </a:lnTo>
                <a:lnTo>
                  <a:pt x="3118599" y="3869793"/>
                </a:lnTo>
                <a:close/>
                <a:moveTo>
                  <a:pt x="3999242" y="3847575"/>
                </a:moveTo>
                <a:lnTo>
                  <a:pt x="3995413" y="3852964"/>
                </a:lnTo>
                <a:lnTo>
                  <a:pt x="4004819" y="3862370"/>
                </a:lnTo>
                <a:cubicBezTo>
                  <a:pt x="4002185" y="3865003"/>
                  <a:pt x="3999783" y="3865236"/>
                  <a:pt x="3997514" y="3864120"/>
                </a:cubicBezTo>
                <a:lnTo>
                  <a:pt x="3991589" y="3858345"/>
                </a:lnTo>
                <a:lnTo>
                  <a:pt x="3991197" y="3858897"/>
                </a:lnTo>
                <a:lnTo>
                  <a:pt x="3972175" y="3888005"/>
                </a:lnTo>
                <a:lnTo>
                  <a:pt x="3990068" y="3898279"/>
                </a:lnTo>
                <a:lnTo>
                  <a:pt x="4011323" y="3867517"/>
                </a:lnTo>
                <a:lnTo>
                  <a:pt x="4004819" y="3862370"/>
                </a:lnTo>
                <a:lnTo>
                  <a:pt x="4010087" y="3857102"/>
                </a:lnTo>
                <a:lnTo>
                  <a:pt x="4015337" y="3861709"/>
                </a:lnTo>
                <a:lnTo>
                  <a:pt x="4017870" y="3858042"/>
                </a:lnTo>
                <a:lnTo>
                  <a:pt x="4010087" y="3857102"/>
                </a:lnTo>
                <a:cubicBezTo>
                  <a:pt x="4007728" y="3857377"/>
                  <a:pt x="4005588" y="3855786"/>
                  <a:pt x="4003526" y="3853421"/>
                </a:cubicBezTo>
                <a:close/>
                <a:moveTo>
                  <a:pt x="4042939" y="3786076"/>
                </a:moveTo>
                <a:lnTo>
                  <a:pt x="4033059" y="3799981"/>
                </a:lnTo>
                <a:lnTo>
                  <a:pt x="4046351" y="3807615"/>
                </a:lnTo>
                <a:lnTo>
                  <a:pt x="4054959" y="3792886"/>
                </a:lnTo>
                <a:close/>
                <a:moveTo>
                  <a:pt x="3621132" y="3758479"/>
                </a:moveTo>
                <a:lnTo>
                  <a:pt x="3607520" y="3778265"/>
                </a:lnTo>
                <a:lnTo>
                  <a:pt x="3627788" y="3791438"/>
                </a:lnTo>
                <a:lnTo>
                  <a:pt x="3641192" y="3771503"/>
                </a:lnTo>
                <a:close/>
                <a:moveTo>
                  <a:pt x="3535824" y="3703093"/>
                </a:moveTo>
                <a:lnTo>
                  <a:pt x="3522111" y="3722436"/>
                </a:lnTo>
                <a:lnTo>
                  <a:pt x="3539047" y="3733766"/>
                </a:lnTo>
                <a:lnTo>
                  <a:pt x="3546123" y="3738364"/>
                </a:lnTo>
                <a:lnTo>
                  <a:pt x="3559392" y="3718395"/>
                </a:lnTo>
                <a:close/>
                <a:moveTo>
                  <a:pt x="3514066" y="3688967"/>
                </a:moveTo>
                <a:lnTo>
                  <a:pt x="3500868" y="3708224"/>
                </a:lnTo>
                <a:lnTo>
                  <a:pt x="3514308" y="3717215"/>
                </a:lnTo>
                <a:lnTo>
                  <a:pt x="3527232" y="3697515"/>
                </a:lnTo>
                <a:close/>
                <a:moveTo>
                  <a:pt x="3695277" y="3650358"/>
                </a:moveTo>
                <a:lnTo>
                  <a:pt x="3692245" y="3655117"/>
                </a:lnTo>
                <a:lnTo>
                  <a:pt x="3684862" y="3665849"/>
                </a:lnTo>
                <a:lnTo>
                  <a:pt x="3686241" y="3667596"/>
                </a:lnTo>
                <a:lnTo>
                  <a:pt x="3684303" y="3666663"/>
                </a:lnTo>
                <a:lnTo>
                  <a:pt x="3663972" y="3696213"/>
                </a:lnTo>
                <a:lnTo>
                  <a:pt x="3683281" y="3708903"/>
                </a:lnTo>
                <a:lnTo>
                  <a:pt x="3714334" y="3662718"/>
                </a:lnTo>
                <a:close/>
                <a:moveTo>
                  <a:pt x="3596399" y="3616723"/>
                </a:moveTo>
                <a:lnTo>
                  <a:pt x="3592318" y="3623411"/>
                </a:lnTo>
                <a:lnTo>
                  <a:pt x="3579883" y="3640949"/>
                </a:lnTo>
                <a:lnTo>
                  <a:pt x="3601438" y="3655116"/>
                </a:lnTo>
                <a:lnTo>
                  <a:pt x="3618322" y="3629705"/>
                </a:lnTo>
                <a:close/>
                <a:moveTo>
                  <a:pt x="3572121" y="3602311"/>
                </a:moveTo>
                <a:lnTo>
                  <a:pt x="3556813" y="3625787"/>
                </a:lnTo>
                <a:lnTo>
                  <a:pt x="3569047" y="3633828"/>
                </a:lnTo>
                <a:lnTo>
                  <a:pt x="3584818" y="3609864"/>
                </a:lnTo>
                <a:lnTo>
                  <a:pt x="3575152" y="3604139"/>
                </a:lnTo>
                <a:close/>
                <a:moveTo>
                  <a:pt x="3609724" y="3594872"/>
                </a:moveTo>
                <a:lnTo>
                  <a:pt x="3607997" y="3597716"/>
                </a:lnTo>
                <a:lnTo>
                  <a:pt x="3601757" y="3607941"/>
                </a:lnTo>
                <a:lnTo>
                  <a:pt x="3623379" y="3622095"/>
                </a:lnTo>
                <a:lnTo>
                  <a:pt x="3631908" y="3609259"/>
                </a:lnTo>
                <a:close/>
                <a:moveTo>
                  <a:pt x="3586707" y="3579944"/>
                </a:moveTo>
                <a:lnTo>
                  <a:pt x="3578414" y="3592661"/>
                </a:lnTo>
                <a:lnTo>
                  <a:pt x="3590803" y="3600770"/>
                </a:lnTo>
                <a:lnTo>
                  <a:pt x="3599183" y="3588035"/>
                </a:lnTo>
                <a:close/>
                <a:moveTo>
                  <a:pt x="3321345" y="3558091"/>
                </a:moveTo>
                <a:lnTo>
                  <a:pt x="3307509" y="3578864"/>
                </a:lnTo>
                <a:lnTo>
                  <a:pt x="3318069" y="3585928"/>
                </a:lnTo>
                <a:lnTo>
                  <a:pt x="3331883" y="3565307"/>
                </a:lnTo>
                <a:close/>
                <a:moveTo>
                  <a:pt x="2554593" y="3478087"/>
                </a:moveTo>
                <a:cubicBezTo>
                  <a:pt x="2549437" y="3479077"/>
                  <a:pt x="2563003" y="3495717"/>
                  <a:pt x="2573245" y="3505958"/>
                </a:cubicBezTo>
                <a:cubicBezTo>
                  <a:pt x="2583487" y="3516201"/>
                  <a:pt x="2590405" y="3520045"/>
                  <a:pt x="2571952" y="3495446"/>
                </a:cubicBezTo>
                <a:close/>
                <a:moveTo>
                  <a:pt x="3378928" y="3471631"/>
                </a:moveTo>
                <a:lnTo>
                  <a:pt x="3361986" y="3497069"/>
                </a:lnTo>
                <a:lnTo>
                  <a:pt x="3372802" y="3504218"/>
                </a:lnTo>
                <a:lnTo>
                  <a:pt x="3389590" y="3479157"/>
                </a:lnTo>
                <a:close/>
                <a:moveTo>
                  <a:pt x="2509155" y="3455478"/>
                </a:moveTo>
                <a:cubicBezTo>
                  <a:pt x="2509155" y="3455478"/>
                  <a:pt x="2511543" y="3455781"/>
                  <a:pt x="2514528" y="3456160"/>
                </a:cubicBezTo>
                <a:lnTo>
                  <a:pt x="2515206" y="3456245"/>
                </a:lnTo>
                <a:lnTo>
                  <a:pt x="2520125" y="3456869"/>
                </a:lnTo>
                <a:lnTo>
                  <a:pt x="2521914" y="3457095"/>
                </a:lnTo>
                <a:lnTo>
                  <a:pt x="2523483" y="3457294"/>
                </a:lnTo>
                <a:cubicBezTo>
                  <a:pt x="2525871" y="3457598"/>
                  <a:pt x="2527066" y="3457748"/>
                  <a:pt x="2525274" y="3457521"/>
                </a:cubicBezTo>
                <a:lnTo>
                  <a:pt x="2521914" y="3457095"/>
                </a:lnTo>
                <a:lnTo>
                  <a:pt x="2515206" y="3456245"/>
                </a:lnTo>
                <a:close/>
                <a:moveTo>
                  <a:pt x="3821563" y="3452109"/>
                </a:moveTo>
                <a:lnTo>
                  <a:pt x="3814195" y="3463676"/>
                </a:lnTo>
                <a:lnTo>
                  <a:pt x="3836476" y="3477622"/>
                </a:lnTo>
                <a:lnTo>
                  <a:pt x="3840147" y="3472003"/>
                </a:lnTo>
                <a:lnTo>
                  <a:pt x="3843785" y="3466104"/>
                </a:lnTo>
                <a:close/>
                <a:moveTo>
                  <a:pt x="3392853" y="3450722"/>
                </a:moveTo>
                <a:lnTo>
                  <a:pt x="3383261" y="3465124"/>
                </a:lnTo>
                <a:lnTo>
                  <a:pt x="3394205" y="3472267"/>
                </a:lnTo>
                <a:lnTo>
                  <a:pt x="3403687" y="3458112"/>
                </a:lnTo>
                <a:close/>
                <a:moveTo>
                  <a:pt x="3732845" y="3394396"/>
                </a:moveTo>
                <a:lnTo>
                  <a:pt x="3724315" y="3404819"/>
                </a:lnTo>
                <a:lnTo>
                  <a:pt x="3753955" y="3424572"/>
                </a:lnTo>
                <a:lnTo>
                  <a:pt x="3761392" y="3413313"/>
                </a:lnTo>
                <a:close/>
                <a:moveTo>
                  <a:pt x="3715285" y="3382761"/>
                </a:moveTo>
                <a:lnTo>
                  <a:pt x="3707996" y="3393941"/>
                </a:lnTo>
                <a:lnTo>
                  <a:pt x="3723181" y="3404063"/>
                </a:lnTo>
                <a:lnTo>
                  <a:pt x="3730356" y="3392748"/>
                </a:lnTo>
                <a:close/>
                <a:moveTo>
                  <a:pt x="1307122" y="3296560"/>
                </a:moveTo>
                <a:cubicBezTo>
                  <a:pt x="1299771" y="3299744"/>
                  <a:pt x="1322235" y="3324844"/>
                  <a:pt x="1341207" y="3342499"/>
                </a:cubicBezTo>
                <a:cubicBezTo>
                  <a:pt x="1360181" y="3360155"/>
                  <a:pt x="1375660" y="3370366"/>
                  <a:pt x="1354340" y="3343776"/>
                </a:cubicBezTo>
                <a:cubicBezTo>
                  <a:pt x="1354340" y="3343776"/>
                  <a:pt x="1311983" y="3301420"/>
                  <a:pt x="1307122" y="3296560"/>
                </a:cubicBezTo>
                <a:close/>
                <a:moveTo>
                  <a:pt x="3520778" y="3253804"/>
                </a:moveTo>
                <a:lnTo>
                  <a:pt x="3514090" y="3264362"/>
                </a:lnTo>
                <a:lnTo>
                  <a:pt x="3523354" y="3270881"/>
                </a:lnTo>
                <a:lnTo>
                  <a:pt x="3525072" y="3272027"/>
                </a:lnTo>
                <a:lnTo>
                  <a:pt x="3531870" y="3261228"/>
                </a:lnTo>
                <a:lnTo>
                  <a:pt x="3523304" y="3255552"/>
                </a:lnTo>
                <a:close/>
                <a:moveTo>
                  <a:pt x="1181729" y="3181703"/>
                </a:moveTo>
                <a:cubicBezTo>
                  <a:pt x="1181729" y="3181703"/>
                  <a:pt x="1212735" y="3237405"/>
                  <a:pt x="1239085" y="3262026"/>
                </a:cubicBezTo>
                <a:cubicBezTo>
                  <a:pt x="1247869" y="3270233"/>
                  <a:pt x="1256134" y="3274985"/>
                  <a:pt x="1262563" y="3273073"/>
                </a:cubicBezTo>
                <a:cubicBezTo>
                  <a:pt x="1257952" y="3277681"/>
                  <a:pt x="1227745" y="3225086"/>
                  <a:pt x="1203213" y="3197671"/>
                </a:cubicBezTo>
                <a:cubicBezTo>
                  <a:pt x="1195035" y="3188534"/>
                  <a:pt x="1187488" y="3182194"/>
                  <a:pt x="1181729" y="3181703"/>
                </a:cubicBezTo>
                <a:close/>
                <a:moveTo>
                  <a:pt x="3261066" y="3074049"/>
                </a:moveTo>
                <a:lnTo>
                  <a:pt x="3259764" y="3078770"/>
                </a:lnTo>
                <a:lnTo>
                  <a:pt x="3265287" y="3076969"/>
                </a:lnTo>
                <a:close/>
                <a:moveTo>
                  <a:pt x="2492520" y="2980504"/>
                </a:moveTo>
                <a:cubicBezTo>
                  <a:pt x="2491923" y="2985615"/>
                  <a:pt x="2496814" y="2992701"/>
                  <a:pt x="2505111" y="3000916"/>
                </a:cubicBezTo>
                <a:cubicBezTo>
                  <a:pt x="2530004" y="3025563"/>
                  <a:pt x="2585553" y="3060368"/>
                  <a:pt x="2615543" y="3082456"/>
                </a:cubicBezTo>
                <a:lnTo>
                  <a:pt x="2827447" y="3240594"/>
                </a:lnTo>
                <a:lnTo>
                  <a:pt x="2839746" y="3222577"/>
                </a:lnTo>
                <a:lnTo>
                  <a:pt x="2621218" y="3067058"/>
                </a:lnTo>
                <a:cubicBezTo>
                  <a:pt x="2590259" y="3046634"/>
                  <a:pt x="2492520" y="2980504"/>
                  <a:pt x="2492520" y="2980504"/>
                </a:cubicBezTo>
                <a:close/>
                <a:moveTo>
                  <a:pt x="2396106" y="2896384"/>
                </a:moveTo>
                <a:cubicBezTo>
                  <a:pt x="2396106" y="2896384"/>
                  <a:pt x="2402287" y="2914419"/>
                  <a:pt x="2409357" y="2922971"/>
                </a:cubicBezTo>
                <a:cubicBezTo>
                  <a:pt x="2411715" y="2925821"/>
                  <a:pt x="2414170" y="2927619"/>
                  <a:pt x="2416528" y="2927344"/>
                </a:cubicBezTo>
                <a:cubicBezTo>
                  <a:pt x="2416528" y="2927344"/>
                  <a:pt x="2416539" y="2908586"/>
                  <a:pt x="2407921" y="2900214"/>
                </a:cubicBezTo>
                <a:cubicBezTo>
                  <a:pt x="2405047" y="2897423"/>
                  <a:pt x="2401216" y="2895786"/>
                  <a:pt x="2396106" y="2896384"/>
                </a:cubicBezTo>
                <a:close/>
                <a:moveTo>
                  <a:pt x="4615722" y="2891465"/>
                </a:moveTo>
                <a:lnTo>
                  <a:pt x="4598020" y="2898759"/>
                </a:lnTo>
                <a:cubicBezTo>
                  <a:pt x="4598277" y="2906308"/>
                  <a:pt x="4608689" y="2903700"/>
                  <a:pt x="4613442" y="2897973"/>
                </a:cubicBezTo>
                <a:cubicBezTo>
                  <a:pt x="4615026" y="2896064"/>
                  <a:pt x="4615982" y="2893807"/>
                  <a:pt x="4615722" y="2891465"/>
                </a:cubicBezTo>
                <a:close/>
                <a:moveTo>
                  <a:pt x="4623710" y="2873067"/>
                </a:moveTo>
                <a:lnTo>
                  <a:pt x="4610173" y="2876195"/>
                </a:lnTo>
                <a:cubicBezTo>
                  <a:pt x="4610431" y="2883744"/>
                  <a:pt x="4618502" y="2883481"/>
                  <a:pt x="4622082" y="2878924"/>
                </a:cubicBezTo>
                <a:cubicBezTo>
                  <a:pt x="4623275" y="2877406"/>
                  <a:pt x="4623970" y="2875410"/>
                  <a:pt x="4623710" y="2873067"/>
                </a:cubicBezTo>
                <a:close/>
                <a:moveTo>
                  <a:pt x="4047635" y="2858775"/>
                </a:moveTo>
                <a:lnTo>
                  <a:pt x="4047696" y="2858793"/>
                </a:lnTo>
                <a:cubicBezTo>
                  <a:pt x="4049193" y="2859248"/>
                  <a:pt x="4049941" y="2859476"/>
                  <a:pt x="4048818" y="2859134"/>
                </a:cubicBezTo>
                <a:close/>
                <a:moveTo>
                  <a:pt x="4043536" y="2857529"/>
                </a:moveTo>
                <a:lnTo>
                  <a:pt x="4045592" y="2858153"/>
                </a:lnTo>
                <a:lnTo>
                  <a:pt x="4047635" y="2858775"/>
                </a:lnTo>
                <a:close/>
                <a:moveTo>
                  <a:pt x="4038716" y="2856063"/>
                </a:moveTo>
                <a:cubicBezTo>
                  <a:pt x="4038716" y="2856063"/>
                  <a:pt x="4040213" y="2856517"/>
                  <a:pt x="4042083" y="2857087"/>
                </a:cubicBezTo>
                <a:lnTo>
                  <a:pt x="4043536" y="2857529"/>
                </a:lnTo>
                <a:close/>
                <a:moveTo>
                  <a:pt x="2343621" y="2854435"/>
                </a:moveTo>
                <a:cubicBezTo>
                  <a:pt x="2338903" y="2854986"/>
                  <a:pt x="2352689" y="2871406"/>
                  <a:pt x="2362931" y="2881648"/>
                </a:cubicBezTo>
                <a:cubicBezTo>
                  <a:pt x="2373172" y="2891889"/>
                  <a:pt x="2379871" y="2895954"/>
                  <a:pt x="2360980" y="2871795"/>
                </a:cubicBezTo>
                <a:close/>
                <a:moveTo>
                  <a:pt x="4635864" y="2850504"/>
                </a:moveTo>
                <a:lnTo>
                  <a:pt x="4620767" y="2853458"/>
                </a:lnTo>
                <a:cubicBezTo>
                  <a:pt x="4622196" y="2861137"/>
                  <a:pt x="4632901" y="2858564"/>
                  <a:pt x="4635969" y="2854600"/>
                </a:cubicBezTo>
                <a:cubicBezTo>
                  <a:pt x="4636992" y="2853280"/>
                  <a:pt x="4637166" y="2851805"/>
                  <a:pt x="4635864" y="2850504"/>
                </a:cubicBezTo>
                <a:close/>
                <a:moveTo>
                  <a:pt x="4057144" y="2823106"/>
                </a:moveTo>
                <a:cubicBezTo>
                  <a:pt x="4060636" y="2822433"/>
                  <a:pt x="4065538" y="2823169"/>
                  <a:pt x="4068574" y="2826204"/>
                </a:cubicBezTo>
                <a:cubicBezTo>
                  <a:pt x="4068574" y="2826204"/>
                  <a:pt x="4050004" y="2832632"/>
                  <a:pt x="4054170" y="2828466"/>
                </a:cubicBezTo>
                <a:cubicBezTo>
                  <a:pt x="4051567" y="2825863"/>
                  <a:pt x="4053651" y="2823780"/>
                  <a:pt x="4057144" y="2823106"/>
                </a:cubicBezTo>
                <a:close/>
                <a:moveTo>
                  <a:pt x="2295302" y="2816653"/>
                </a:moveTo>
                <a:cubicBezTo>
                  <a:pt x="2288502" y="2815121"/>
                  <a:pt x="2301245" y="2830498"/>
                  <a:pt x="2311488" y="2840741"/>
                </a:cubicBezTo>
                <a:cubicBezTo>
                  <a:pt x="2321729" y="2850982"/>
                  <a:pt x="2329469" y="2856089"/>
                  <a:pt x="2312661" y="2834012"/>
                </a:cubicBezTo>
                <a:cubicBezTo>
                  <a:pt x="2308495" y="2829846"/>
                  <a:pt x="2295302" y="2816653"/>
                  <a:pt x="2295302" y="2816653"/>
                </a:cubicBezTo>
                <a:close/>
                <a:moveTo>
                  <a:pt x="4069190" y="2800434"/>
                </a:moveTo>
                <a:cubicBezTo>
                  <a:pt x="4072574" y="2799652"/>
                  <a:pt x="4077259" y="2800171"/>
                  <a:pt x="4079861" y="2802774"/>
                </a:cubicBezTo>
                <a:cubicBezTo>
                  <a:pt x="4079861" y="2802774"/>
                  <a:pt x="4061464" y="2810762"/>
                  <a:pt x="4066324" y="2805902"/>
                </a:cubicBezTo>
                <a:cubicBezTo>
                  <a:pt x="4063723" y="2803299"/>
                  <a:pt x="4065806" y="2801216"/>
                  <a:pt x="4069190" y="2800434"/>
                </a:cubicBezTo>
                <a:close/>
                <a:moveTo>
                  <a:pt x="4086204" y="2773010"/>
                </a:moveTo>
                <a:cubicBezTo>
                  <a:pt x="4090804" y="2771013"/>
                  <a:pt x="4095663" y="2771358"/>
                  <a:pt x="4096182" y="2776043"/>
                </a:cubicBezTo>
                <a:lnTo>
                  <a:pt x="4077784" y="2784032"/>
                </a:lnTo>
                <a:cubicBezTo>
                  <a:pt x="4077265" y="2779348"/>
                  <a:pt x="4081605" y="2775008"/>
                  <a:pt x="4086204" y="2773010"/>
                </a:cubicBezTo>
                <a:close/>
                <a:moveTo>
                  <a:pt x="4097708" y="2749796"/>
                </a:moveTo>
                <a:cubicBezTo>
                  <a:pt x="4102958" y="2748449"/>
                  <a:pt x="4107817" y="2748794"/>
                  <a:pt x="4108336" y="2753480"/>
                </a:cubicBezTo>
                <a:cubicBezTo>
                  <a:pt x="4108336" y="2753480"/>
                  <a:pt x="4089939" y="2761469"/>
                  <a:pt x="4084734" y="2756264"/>
                </a:cubicBezTo>
                <a:cubicBezTo>
                  <a:pt x="4086816" y="2754180"/>
                  <a:pt x="4092458" y="2751141"/>
                  <a:pt x="4097708" y="2749796"/>
                </a:cubicBezTo>
                <a:close/>
                <a:moveTo>
                  <a:pt x="4113381" y="2715474"/>
                </a:moveTo>
                <a:cubicBezTo>
                  <a:pt x="4121102" y="2719029"/>
                  <a:pt x="4119581" y="2726188"/>
                  <a:pt x="4114721" y="2731048"/>
                </a:cubicBezTo>
                <a:cubicBezTo>
                  <a:pt x="4109860" y="2735909"/>
                  <a:pt x="4101660" y="2738471"/>
                  <a:pt x="4096022" y="2732833"/>
                </a:cubicBezTo>
                <a:cubicBezTo>
                  <a:pt x="4104354" y="2724501"/>
                  <a:pt x="4109214" y="2719640"/>
                  <a:pt x="4113381" y="2715474"/>
                </a:cubicBezTo>
                <a:close/>
                <a:moveTo>
                  <a:pt x="4704796" y="2701121"/>
                </a:moveTo>
                <a:cubicBezTo>
                  <a:pt x="4702498" y="2699058"/>
                  <a:pt x="4697128" y="2699367"/>
                  <a:pt x="4694861" y="2702732"/>
                </a:cubicBezTo>
                <a:cubicBezTo>
                  <a:pt x="4693350" y="2704974"/>
                  <a:pt x="4693219" y="2708575"/>
                  <a:pt x="4696297" y="2713737"/>
                </a:cubicBezTo>
                <a:cubicBezTo>
                  <a:pt x="4687965" y="2722070"/>
                  <a:pt x="4678939" y="2731096"/>
                  <a:pt x="4679976" y="2740467"/>
                </a:cubicBezTo>
                <a:cubicBezTo>
                  <a:pt x="4675811" y="2744633"/>
                  <a:pt x="4671644" y="2748799"/>
                  <a:pt x="4672683" y="2758170"/>
                </a:cubicBezTo>
                <a:cubicBezTo>
                  <a:pt x="4668517" y="2762336"/>
                  <a:pt x="4659491" y="2771363"/>
                  <a:pt x="4661396" y="2781601"/>
                </a:cubicBezTo>
                <a:cubicBezTo>
                  <a:pt x="4657230" y="2785767"/>
                  <a:pt x="4648203" y="2794794"/>
                  <a:pt x="4653407" y="2799998"/>
                </a:cubicBezTo>
                <a:cubicBezTo>
                  <a:pt x="4649241" y="2804164"/>
                  <a:pt x="4636048" y="2817358"/>
                  <a:pt x="4641254" y="2822562"/>
                </a:cubicBezTo>
                <a:cubicBezTo>
                  <a:pt x="4645766" y="2818048"/>
                  <a:pt x="4651407" y="2815011"/>
                  <a:pt x="4654619" y="2811799"/>
                </a:cubicBezTo>
                <a:cubicBezTo>
                  <a:pt x="4657830" y="2808588"/>
                  <a:pt x="4658612" y="2805203"/>
                  <a:pt x="4653407" y="2799998"/>
                </a:cubicBezTo>
                <a:cubicBezTo>
                  <a:pt x="4657574" y="2795833"/>
                  <a:pt x="4666600" y="2786806"/>
                  <a:pt x="4661396" y="2781601"/>
                </a:cubicBezTo>
                <a:cubicBezTo>
                  <a:pt x="4669728" y="2773269"/>
                  <a:pt x="4683959" y="2769446"/>
                  <a:pt x="4672683" y="2758170"/>
                </a:cubicBezTo>
                <a:cubicBezTo>
                  <a:pt x="4681016" y="2749837"/>
                  <a:pt x="4685181" y="2745672"/>
                  <a:pt x="4679976" y="2740467"/>
                </a:cubicBezTo>
                <a:cubicBezTo>
                  <a:pt x="4689003" y="2731440"/>
                  <a:pt x="4702541" y="2728313"/>
                  <a:pt x="4696297" y="2713737"/>
                </a:cubicBezTo>
                <a:cubicBezTo>
                  <a:pt x="4706320" y="2707617"/>
                  <a:pt x="4707094" y="2703183"/>
                  <a:pt x="4704796" y="2701121"/>
                </a:cubicBezTo>
                <a:close/>
                <a:moveTo>
                  <a:pt x="4129701" y="2688743"/>
                </a:moveTo>
                <a:cubicBezTo>
                  <a:pt x="4133256" y="2696464"/>
                  <a:pt x="4131261" y="2701065"/>
                  <a:pt x="4127333" y="2704775"/>
                </a:cubicBezTo>
                <a:cubicBezTo>
                  <a:pt x="4123404" y="2708486"/>
                  <a:pt x="4117547" y="2711308"/>
                  <a:pt x="4113381" y="2715474"/>
                </a:cubicBezTo>
                <a:cubicBezTo>
                  <a:pt x="4113381" y="2715474"/>
                  <a:pt x="4113381" y="2715474"/>
                  <a:pt x="4108176" y="2710268"/>
                </a:cubicBezTo>
                <a:cubicBezTo>
                  <a:pt x="4116508" y="2701937"/>
                  <a:pt x="4120674" y="2697771"/>
                  <a:pt x="4129701" y="2688743"/>
                </a:cubicBezTo>
                <a:close/>
                <a:moveTo>
                  <a:pt x="4711245" y="2664065"/>
                </a:moveTo>
                <a:cubicBezTo>
                  <a:pt x="4710667" y="2663097"/>
                  <a:pt x="4711053" y="2663742"/>
                  <a:pt x="4711822" y="2665033"/>
                </a:cubicBezTo>
                <a:lnTo>
                  <a:pt x="4714355" y="2669280"/>
                </a:lnTo>
                <a:lnTo>
                  <a:pt x="4714708" y="2669872"/>
                </a:lnTo>
                <a:cubicBezTo>
                  <a:pt x="4715670" y="2671485"/>
                  <a:pt x="4716440" y="2672775"/>
                  <a:pt x="4716440" y="2672775"/>
                </a:cubicBezTo>
                <a:lnTo>
                  <a:pt x="4714355" y="2669280"/>
                </a:lnTo>
                <a:close/>
                <a:moveTo>
                  <a:pt x="4739803" y="2635642"/>
                </a:moveTo>
                <a:cubicBezTo>
                  <a:pt x="4736386" y="2636131"/>
                  <a:pt x="4725647" y="2641015"/>
                  <a:pt x="4722522" y="2644140"/>
                </a:cubicBezTo>
                <a:cubicBezTo>
                  <a:pt x="4722780" y="2651688"/>
                  <a:pt x="4736025" y="2647227"/>
                  <a:pt x="4740070" y="2641963"/>
                </a:cubicBezTo>
                <a:cubicBezTo>
                  <a:pt x="4741417" y="2640208"/>
                  <a:pt x="4741744" y="2638364"/>
                  <a:pt x="4740226" y="2636846"/>
                </a:cubicBezTo>
                <a:cubicBezTo>
                  <a:pt x="4741268" y="2635805"/>
                  <a:pt x="4740942" y="2635479"/>
                  <a:pt x="4739803" y="2635642"/>
                </a:cubicBezTo>
                <a:close/>
                <a:moveTo>
                  <a:pt x="1494535" y="2631339"/>
                </a:moveTo>
                <a:cubicBezTo>
                  <a:pt x="1489187" y="2630436"/>
                  <a:pt x="1527074" y="2668323"/>
                  <a:pt x="1533323" y="2674572"/>
                </a:cubicBezTo>
                <a:cubicBezTo>
                  <a:pt x="1799098" y="2908739"/>
                  <a:pt x="2090749" y="3167022"/>
                  <a:pt x="2344860" y="3335085"/>
                </a:cubicBezTo>
                <a:cubicBezTo>
                  <a:pt x="2369245" y="3375275"/>
                  <a:pt x="2378544" y="3357904"/>
                  <a:pt x="2365551" y="3344663"/>
                </a:cubicBezTo>
                <a:cubicBezTo>
                  <a:pt x="2361219" y="3340250"/>
                  <a:pt x="2354411" y="3336296"/>
                  <a:pt x="2344860" y="3335085"/>
                </a:cubicBezTo>
                <a:cubicBezTo>
                  <a:pt x="2209338" y="3220636"/>
                  <a:pt x="2076696" y="3121360"/>
                  <a:pt x="1940073" y="3016346"/>
                </a:cubicBezTo>
                <a:cubicBezTo>
                  <a:pt x="1791174" y="2890277"/>
                  <a:pt x="1654976" y="2741786"/>
                  <a:pt x="1517066" y="2647778"/>
                </a:cubicBezTo>
                <a:cubicBezTo>
                  <a:pt x="1502903" y="2636250"/>
                  <a:pt x="1496317" y="2631640"/>
                  <a:pt x="1494535" y="2631339"/>
                </a:cubicBezTo>
                <a:close/>
                <a:moveTo>
                  <a:pt x="4747748" y="2617287"/>
                </a:moveTo>
                <a:cubicBezTo>
                  <a:pt x="4744331" y="2617777"/>
                  <a:pt x="4733983" y="2622271"/>
                  <a:pt x="4733983" y="2622271"/>
                </a:cubicBezTo>
                <a:lnTo>
                  <a:pt x="4748214" y="2618448"/>
                </a:lnTo>
                <a:cubicBezTo>
                  <a:pt x="4749256" y="2617406"/>
                  <a:pt x="4748887" y="2617124"/>
                  <a:pt x="4747748" y="2617287"/>
                </a:cubicBezTo>
                <a:close/>
                <a:moveTo>
                  <a:pt x="4176757" y="2598316"/>
                </a:moveTo>
                <a:cubicBezTo>
                  <a:pt x="4176757" y="2598316"/>
                  <a:pt x="4177341" y="2603587"/>
                  <a:pt x="4171629" y="2607836"/>
                </a:cubicBezTo>
                <a:cubicBezTo>
                  <a:pt x="4169725" y="2609250"/>
                  <a:pt x="4167122" y="2610554"/>
                  <a:pt x="4163565" y="2611509"/>
                </a:cubicBezTo>
                <a:cubicBezTo>
                  <a:pt x="4168424" y="2606648"/>
                  <a:pt x="4172591" y="2602483"/>
                  <a:pt x="4176757" y="2598316"/>
                </a:cubicBezTo>
                <a:close/>
                <a:moveTo>
                  <a:pt x="2605738" y="2592313"/>
                </a:moveTo>
                <a:cubicBezTo>
                  <a:pt x="2606365" y="2593536"/>
                  <a:pt x="2608836" y="2596337"/>
                  <a:pt x="2613610" y="2601111"/>
                </a:cubicBezTo>
                <a:cubicBezTo>
                  <a:pt x="2620752" y="2611327"/>
                  <a:pt x="2629843" y="2620637"/>
                  <a:pt x="2639944" y="2629176"/>
                </a:cubicBezTo>
                <a:cubicBezTo>
                  <a:pt x="2670250" y="2654788"/>
                  <a:pt x="2709655" y="2673449"/>
                  <a:pt x="2732875" y="2688767"/>
                </a:cubicBezTo>
                <a:cubicBezTo>
                  <a:pt x="2820454" y="2757247"/>
                  <a:pt x="2908078" y="2824594"/>
                  <a:pt x="2995788" y="2890675"/>
                </a:cubicBezTo>
                <a:lnTo>
                  <a:pt x="3043647" y="2925978"/>
                </a:lnTo>
                <a:lnTo>
                  <a:pt x="3047401" y="2920526"/>
                </a:lnTo>
                <a:lnTo>
                  <a:pt x="3048416" y="2918984"/>
                </a:lnTo>
                <a:lnTo>
                  <a:pt x="2732875" y="2688767"/>
                </a:lnTo>
                <a:cubicBezTo>
                  <a:pt x="2724543" y="2680433"/>
                  <a:pt x="2711349" y="2667241"/>
                  <a:pt x="2707183" y="2663075"/>
                </a:cubicBezTo>
                <a:cubicBezTo>
                  <a:pt x="2687384" y="2652496"/>
                  <a:pt x="2601351" y="2583750"/>
                  <a:pt x="2605738" y="2592313"/>
                </a:cubicBezTo>
                <a:close/>
                <a:moveTo>
                  <a:pt x="4192562" y="2556488"/>
                </a:moveTo>
                <a:cubicBezTo>
                  <a:pt x="4189177" y="2557270"/>
                  <a:pt x="4184751" y="2559094"/>
                  <a:pt x="4182668" y="2561177"/>
                </a:cubicBezTo>
                <a:cubicBezTo>
                  <a:pt x="4187873" y="2566382"/>
                  <a:pt x="4196206" y="2558049"/>
                  <a:pt x="4196206" y="2558049"/>
                </a:cubicBezTo>
                <a:cubicBezTo>
                  <a:pt x="4198289" y="2555966"/>
                  <a:pt x="4195946" y="2555707"/>
                  <a:pt x="4192562" y="2556488"/>
                </a:cubicBezTo>
                <a:close/>
                <a:moveTo>
                  <a:pt x="4778403" y="2545962"/>
                </a:moveTo>
                <a:cubicBezTo>
                  <a:pt x="4774440" y="2546905"/>
                  <a:pt x="4770345" y="2549109"/>
                  <a:pt x="4767868" y="2552197"/>
                </a:cubicBezTo>
                <a:cubicBezTo>
                  <a:pt x="4766216" y="2554256"/>
                  <a:pt x="4765283" y="2556707"/>
                  <a:pt x="4765585" y="2559440"/>
                </a:cubicBezTo>
                <a:cubicBezTo>
                  <a:pt x="4765585" y="2559440"/>
                  <a:pt x="4783983" y="2551452"/>
                  <a:pt x="4788149" y="2547286"/>
                </a:cubicBezTo>
                <a:cubicBezTo>
                  <a:pt x="4786197" y="2545334"/>
                  <a:pt x="4782366" y="2545018"/>
                  <a:pt x="4778403" y="2545962"/>
                </a:cubicBezTo>
                <a:close/>
                <a:moveTo>
                  <a:pt x="4041588" y="2540915"/>
                </a:moveTo>
                <a:cubicBezTo>
                  <a:pt x="4037422" y="2545081"/>
                  <a:pt x="4031781" y="2548120"/>
                  <a:pt x="4028483" y="2551419"/>
                </a:cubicBezTo>
                <a:cubicBezTo>
                  <a:pt x="4025184" y="2554717"/>
                  <a:pt x="4024229" y="2558275"/>
                  <a:pt x="4029433" y="2563479"/>
                </a:cubicBezTo>
                <a:cubicBezTo>
                  <a:pt x="4007908" y="2585004"/>
                  <a:pt x="3991587" y="2611735"/>
                  <a:pt x="3977172" y="2648702"/>
                </a:cubicBezTo>
                <a:cubicBezTo>
                  <a:pt x="3969881" y="2655993"/>
                  <a:pt x="3930811" y="2744208"/>
                  <a:pt x="3943721" y="2736612"/>
                </a:cubicBezTo>
                <a:cubicBezTo>
                  <a:pt x="3945565" y="2735527"/>
                  <a:pt x="3948470" y="2732486"/>
                  <a:pt x="3952681" y="2726976"/>
                </a:cubicBezTo>
                <a:cubicBezTo>
                  <a:pt x="3976466" y="2691046"/>
                  <a:pt x="4012768" y="2580144"/>
                  <a:pt x="4029433" y="2563479"/>
                </a:cubicBezTo>
                <a:cubicBezTo>
                  <a:pt x="4033599" y="2559312"/>
                  <a:pt x="4046792" y="2546119"/>
                  <a:pt x="4041588" y="2540915"/>
                </a:cubicBezTo>
                <a:close/>
                <a:moveTo>
                  <a:pt x="4204716" y="2533925"/>
                </a:moveTo>
                <a:cubicBezTo>
                  <a:pt x="4201332" y="2534707"/>
                  <a:pt x="4196907" y="2536531"/>
                  <a:pt x="4194824" y="2538613"/>
                </a:cubicBezTo>
                <a:cubicBezTo>
                  <a:pt x="4200028" y="2543817"/>
                  <a:pt x="4208360" y="2535485"/>
                  <a:pt x="4208360" y="2535485"/>
                </a:cubicBezTo>
                <a:cubicBezTo>
                  <a:pt x="4210443" y="2533402"/>
                  <a:pt x="4208100" y="2533143"/>
                  <a:pt x="4204716" y="2533925"/>
                </a:cubicBezTo>
                <a:close/>
                <a:moveTo>
                  <a:pt x="4786658" y="2527742"/>
                </a:moveTo>
                <a:cubicBezTo>
                  <a:pt x="4783816" y="2529066"/>
                  <a:pt x="4781733" y="2531149"/>
                  <a:pt x="4781733" y="2531149"/>
                </a:cubicBezTo>
                <a:cubicBezTo>
                  <a:pt x="4776872" y="2536009"/>
                  <a:pt x="4791971" y="2533055"/>
                  <a:pt x="4796137" y="2528888"/>
                </a:cubicBezTo>
                <a:cubicBezTo>
                  <a:pt x="4793103" y="2525852"/>
                  <a:pt x="4789501" y="2526417"/>
                  <a:pt x="4786658" y="2527742"/>
                </a:cubicBezTo>
                <a:close/>
                <a:moveTo>
                  <a:pt x="4362958" y="2527561"/>
                </a:moveTo>
                <a:cubicBezTo>
                  <a:pt x="4363033" y="2525408"/>
                  <a:pt x="4361967" y="2525148"/>
                  <a:pt x="4359056" y="2527998"/>
                </a:cubicBezTo>
                <a:cubicBezTo>
                  <a:pt x="4355176" y="2531798"/>
                  <a:pt x="4348014" y="2541127"/>
                  <a:pt x="4335904" y="2558875"/>
                </a:cubicBezTo>
                <a:cubicBezTo>
                  <a:pt x="4285904" y="2629695"/>
                  <a:pt x="4252384" y="2716994"/>
                  <a:pt x="4211755" y="2788851"/>
                </a:cubicBezTo>
                <a:lnTo>
                  <a:pt x="4126109" y="2947028"/>
                </a:lnTo>
                <a:lnTo>
                  <a:pt x="4138974" y="2955845"/>
                </a:lnTo>
                <a:lnTo>
                  <a:pt x="4142174" y="2950299"/>
                </a:lnTo>
                <a:cubicBezTo>
                  <a:pt x="4213706" y="2829079"/>
                  <a:pt x="4296297" y="2692165"/>
                  <a:pt x="4350479" y="2565118"/>
                </a:cubicBezTo>
                <a:cubicBezTo>
                  <a:pt x="4352239" y="2557503"/>
                  <a:pt x="4362733" y="2534018"/>
                  <a:pt x="4362958" y="2527561"/>
                </a:cubicBezTo>
                <a:close/>
                <a:moveTo>
                  <a:pt x="4224681" y="2508757"/>
                </a:moveTo>
                <a:lnTo>
                  <a:pt x="4205416" y="2515876"/>
                </a:lnTo>
                <a:cubicBezTo>
                  <a:pt x="4206845" y="2523555"/>
                  <a:pt x="4217552" y="2520982"/>
                  <a:pt x="4222376" y="2515260"/>
                </a:cubicBezTo>
                <a:cubicBezTo>
                  <a:pt x="4223985" y="2513355"/>
                  <a:pt x="4224942" y="2511098"/>
                  <a:pt x="4224681" y="2508757"/>
                </a:cubicBezTo>
                <a:close/>
                <a:moveTo>
                  <a:pt x="99224" y="2490805"/>
                </a:moveTo>
                <a:cubicBezTo>
                  <a:pt x="103941" y="2490253"/>
                  <a:pt x="108108" y="2494419"/>
                  <a:pt x="109914" y="2498862"/>
                </a:cubicBezTo>
                <a:cubicBezTo>
                  <a:pt x="111723" y="2503303"/>
                  <a:pt x="111171" y="2508020"/>
                  <a:pt x="106454" y="2508572"/>
                </a:cubicBezTo>
                <a:close/>
                <a:moveTo>
                  <a:pt x="4231802" y="2489491"/>
                </a:moveTo>
                <a:lnTo>
                  <a:pt x="4217570" y="2493313"/>
                </a:lnTo>
                <a:cubicBezTo>
                  <a:pt x="4218608" y="2502683"/>
                  <a:pt x="4227636" y="2493657"/>
                  <a:pt x="4231802" y="2489491"/>
                </a:cubicBezTo>
                <a:close/>
                <a:moveTo>
                  <a:pt x="2042017" y="2475564"/>
                </a:moveTo>
                <a:cubicBezTo>
                  <a:pt x="2043795" y="2500172"/>
                  <a:pt x="2142413" y="2565424"/>
                  <a:pt x="2154911" y="2577922"/>
                </a:cubicBezTo>
                <a:cubicBezTo>
                  <a:pt x="2333484" y="2735421"/>
                  <a:pt x="2513342" y="2881913"/>
                  <a:pt x="2711478" y="3037903"/>
                </a:cubicBezTo>
                <a:lnTo>
                  <a:pt x="2877804" y="3166820"/>
                </a:lnTo>
                <a:lnTo>
                  <a:pt x="2899286" y="3135624"/>
                </a:lnTo>
                <a:lnTo>
                  <a:pt x="2810759" y="3074653"/>
                </a:lnTo>
                <a:cubicBezTo>
                  <a:pt x="2604970" y="2933151"/>
                  <a:pt x="2448067" y="2824980"/>
                  <a:pt x="2264742" y="2666679"/>
                </a:cubicBezTo>
                <a:cubicBezTo>
                  <a:pt x="2234190" y="2636127"/>
                  <a:pt x="2204332" y="2606270"/>
                  <a:pt x="2177538" y="2590012"/>
                </a:cubicBezTo>
                <a:cubicBezTo>
                  <a:pt x="2160180" y="2572653"/>
                  <a:pt x="2042017" y="2475564"/>
                  <a:pt x="2042017" y="2475564"/>
                </a:cubicBezTo>
                <a:close/>
                <a:moveTo>
                  <a:pt x="365844" y="2459878"/>
                </a:moveTo>
                <a:cubicBezTo>
                  <a:pt x="367115" y="2460820"/>
                  <a:pt x="368218" y="2462581"/>
                  <a:pt x="368861" y="2464542"/>
                </a:cubicBezTo>
                <a:cubicBezTo>
                  <a:pt x="370148" y="2468462"/>
                  <a:pt x="369597" y="2473179"/>
                  <a:pt x="364879" y="2473731"/>
                </a:cubicBezTo>
                <a:lnTo>
                  <a:pt x="361815" y="2460131"/>
                </a:lnTo>
                <a:cubicBezTo>
                  <a:pt x="363133" y="2458813"/>
                  <a:pt x="364572" y="2458936"/>
                  <a:pt x="365844" y="2459878"/>
                </a:cubicBezTo>
                <a:close/>
                <a:moveTo>
                  <a:pt x="132545" y="2404712"/>
                </a:moveTo>
                <a:lnTo>
                  <a:pt x="139705" y="2408537"/>
                </a:lnTo>
                <a:lnTo>
                  <a:pt x="141030" y="2409246"/>
                </a:lnTo>
                <a:cubicBezTo>
                  <a:pt x="142444" y="2410001"/>
                  <a:pt x="143151" y="2410379"/>
                  <a:pt x="142091" y="2409812"/>
                </a:cubicBezTo>
                <a:lnTo>
                  <a:pt x="139705" y="2408537"/>
                </a:lnTo>
                <a:lnTo>
                  <a:pt x="135727" y="2406412"/>
                </a:lnTo>
                <a:cubicBezTo>
                  <a:pt x="133959" y="2405467"/>
                  <a:pt x="132545" y="2404712"/>
                  <a:pt x="132545" y="2404712"/>
                </a:cubicBezTo>
                <a:close/>
                <a:moveTo>
                  <a:pt x="4197155" y="2402507"/>
                </a:moveTo>
                <a:cubicBezTo>
                  <a:pt x="4195439" y="2400075"/>
                  <a:pt x="4190038" y="2400597"/>
                  <a:pt x="4186882" y="2404730"/>
                </a:cubicBezTo>
                <a:cubicBezTo>
                  <a:pt x="4184776" y="2407486"/>
                  <a:pt x="4183668" y="2411847"/>
                  <a:pt x="4185315" y="2418007"/>
                </a:cubicBezTo>
                <a:cubicBezTo>
                  <a:pt x="4181149" y="2422173"/>
                  <a:pt x="4172816" y="2430505"/>
                  <a:pt x="4178021" y="2435710"/>
                </a:cubicBezTo>
                <a:cubicBezTo>
                  <a:pt x="4168994" y="2444737"/>
                  <a:pt x="4155457" y="2447865"/>
                  <a:pt x="4166733" y="2459141"/>
                </a:cubicBezTo>
                <a:cubicBezTo>
                  <a:pt x="4145208" y="2480666"/>
                  <a:pt x="4133054" y="2503230"/>
                  <a:pt x="4130964" y="2526137"/>
                </a:cubicBezTo>
                <a:lnTo>
                  <a:pt x="3961401" y="2834249"/>
                </a:lnTo>
                <a:lnTo>
                  <a:pt x="3970688" y="2840557"/>
                </a:lnTo>
                <a:lnTo>
                  <a:pt x="4048851" y="2687703"/>
                </a:lnTo>
                <a:cubicBezTo>
                  <a:pt x="4077754" y="2630635"/>
                  <a:pt x="4105265" y="2576124"/>
                  <a:pt x="4130964" y="2526137"/>
                </a:cubicBezTo>
                <a:cubicBezTo>
                  <a:pt x="4151796" y="2505307"/>
                  <a:pt x="4163950" y="2482743"/>
                  <a:pt x="4166733" y="2459141"/>
                </a:cubicBezTo>
                <a:cubicBezTo>
                  <a:pt x="4170900" y="2454975"/>
                  <a:pt x="4179926" y="2445948"/>
                  <a:pt x="4178021" y="2435710"/>
                </a:cubicBezTo>
                <a:cubicBezTo>
                  <a:pt x="4182187" y="2431543"/>
                  <a:pt x="4190519" y="2423211"/>
                  <a:pt x="4185315" y="2418007"/>
                </a:cubicBezTo>
                <a:cubicBezTo>
                  <a:pt x="4196901" y="2410324"/>
                  <a:pt x="4198871" y="2404938"/>
                  <a:pt x="4197155" y="2402507"/>
                </a:cubicBezTo>
                <a:close/>
                <a:moveTo>
                  <a:pt x="4854488" y="2391602"/>
                </a:moveTo>
                <a:cubicBezTo>
                  <a:pt x="4851016" y="2392471"/>
                  <a:pt x="4847718" y="2395769"/>
                  <a:pt x="4848237" y="2400454"/>
                </a:cubicBezTo>
                <a:lnTo>
                  <a:pt x="4861775" y="2397327"/>
                </a:lnTo>
                <a:cubicBezTo>
                  <a:pt x="4861602" y="2392293"/>
                  <a:pt x="4857958" y="2390733"/>
                  <a:pt x="4854488" y="2391602"/>
                </a:cubicBezTo>
                <a:close/>
                <a:moveTo>
                  <a:pt x="2358985" y="2389925"/>
                </a:moveTo>
                <a:cubicBezTo>
                  <a:pt x="2356351" y="2392013"/>
                  <a:pt x="2356021" y="2398413"/>
                  <a:pt x="2359555" y="2402071"/>
                </a:cubicBezTo>
                <a:cubicBezTo>
                  <a:pt x="2361912" y="2404510"/>
                  <a:pt x="2365987" y="2405730"/>
                  <a:pt x="2372240" y="2403643"/>
                </a:cubicBezTo>
                <a:cubicBezTo>
                  <a:pt x="2390701" y="2411568"/>
                  <a:pt x="2397932" y="2429335"/>
                  <a:pt x="2415292" y="2446694"/>
                </a:cubicBezTo>
                <a:cubicBezTo>
                  <a:pt x="2454726" y="2480861"/>
                  <a:pt x="2456594" y="2474827"/>
                  <a:pt x="2442288" y="2457887"/>
                </a:cubicBezTo>
                <a:cubicBezTo>
                  <a:pt x="2427981" y="2440947"/>
                  <a:pt x="2397502" y="2413100"/>
                  <a:pt x="2372240" y="2403643"/>
                </a:cubicBezTo>
                <a:cubicBezTo>
                  <a:pt x="2366557" y="2390057"/>
                  <a:pt x="2361619" y="2387836"/>
                  <a:pt x="2358985" y="2389925"/>
                </a:cubicBezTo>
                <a:close/>
                <a:moveTo>
                  <a:pt x="1968657" y="2360058"/>
                </a:moveTo>
                <a:lnTo>
                  <a:pt x="1983597" y="2374997"/>
                </a:lnTo>
                <a:cubicBezTo>
                  <a:pt x="2022003" y="2413404"/>
                  <a:pt x="2092688" y="2484089"/>
                  <a:pt x="2106141" y="2497542"/>
                </a:cubicBezTo>
                <a:cubicBezTo>
                  <a:pt x="2389032" y="2742018"/>
                  <a:pt x="2583143" y="2897715"/>
                  <a:pt x="2888397" y="3121026"/>
                </a:cubicBezTo>
                <a:lnTo>
                  <a:pt x="2902360" y="3131160"/>
                </a:lnTo>
                <a:lnTo>
                  <a:pt x="2913409" y="3115114"/>
                </a:lnTo>
                <a:lnTo>
                  <a:pt x="2691973" y="2957594"/>
                </a:lnTo>
                <a:cubicBezTo>
                  <a:pt x="2535685" y="2844989"/>
                  <a:pt x="2382229" y="2729727"/>
                  <a:pt x="2234208" y="2602780"/>
                </a:cubicBezTo>
                <a:cubicBezTo>
                  <a:pt x="2148107" y="2516678"/>
                  <a:pt x="2074505" y="2443076"/>
                  <a:pt x="1968657" y="2360058"/>
                </a:cubicBezTo>
                <a:close/>
                <a:moveTo>
                  <a:pt x="4211615" y="2359818"/>
                </a:moveTo>
                <a:cubicBezTo>
                  <a:pt x="4208519" y="2359896"/>
                  <a:pt x="4205181" y="2361342"/>
                  <a:pt x="4203826" y="2363306"/>
                </a:cubicBezTo>
                <a:cubicBezTo>
                  <a:pt x="4202923" y="2364616"/>
                  <a:pt x="4202901" y="2366157"/>
                  <a:pt x="4204419" y="2367675"/>
                </a:cubicBezTo>
                <a:lnTo>
                  <a:pt x="4217956" y="2364547"/>
                </a:lnTo>
                <a:cubicBezTo>
                  <a:pt x="4217566" y="2361033"/>
                  <a:pt x="4214711" y="2359741"/>
                  <a:pt x="4211615" y="2359818"/>
                </a:cubicBezTo>
                <a:close/>
                <a:moveTo>
                  <a:pt x="4877654" y="2331922"/>
                </a:moveTo>
                <a:cubicBezTo>
                  <a:pt x="4878475" y="2333134"/>
                  <a:pt x="4880665" y="2336365"/>
                  <a:pt x="4885046" y="2342828"/>
                </a:cubicBezTo>
                <a:cubicBezTo>
                  <a:pt x="4885046" y="2342828"/>
                  <a:pt x="4875191" y="2328287"/>
                  <a:pt x="4877654" y="2331922"/>
                </a:cubicBezTo>
                <a:close/>
                <a:moveTo>
                  <a:pt x="4242012" y="2294517"/>
                </a:moveTo>
                <a:cubicBezTo>
                  <a:pt x="4237934" y="2295994"/>
                  <a:pt x="4234635" y="2299292"/>
                  <a:pt x="4235155" y="2303977"/>
                </a:cubicBezTo>
                <a:cubicBezTo>
                  <a:pt x="4235155" y="2303977"/>
                  <a:pt x="4248691" y="2300849"/>
                  <a:pt x="4253552" y="2295989"/>
                </a:cubicBezTo>
                <a:cubicBezTo>
                  <a:pt x="4250950" y="2293386"/>
                  <a:pt x="4246091" y="2293041"/>
                  <a:pt x="4242012" y="2294517"/>
                </a:cubicBezTo>
                <a:close/>
                <a:moveTo>
                  <a:pt x="4075333" y="2281639"/>
                </a:moveTo>
                <a:cubicBezTo>
                  <a:pt x="4030837" y="2371676"/>
                  <a:pt x="3984401" y="2461509"/>
                  <a:pt x="3936180" y="2551146"/>
                </a:cubicBezTo>
                <a:lnTo>
                  <a:pt x="3828490" y="2743959"/>
                </a:lnTo>
                <a:lnTo>
                  <a:pt x="3836240" y="2749224"/>
                </a:lnTo>
                <a:lnTo>
                  <a:pt x="3942750" y="2551906"/>
                </a:lnTo>
                <a:cubicBezTo>
                  <a:pt x="3989049" y="2462120"/>
                  <a:pt x="4033288" y="2372044"/>
                  <a:pt x="4075333" y="2281639"/>
                </a:cubicBezTo>
                <a:close/>
                <a:moveTo>
                  <a:pt x="4267796" y="2250517"/>
                </a:moveTo>
                <a:lnTo>
                  <a:pt x="4253391" y="2252777"/>
                </a:lnTo>
                <a:cubicBezTo>
                  <a:pt x="4254300" y="2260977"/>
                  <a:pt x="4262532" y="2260877"/>
                  <a:pt x="4266154" y="2256361"/>
                </a:cubicBezTo>
                <a:cubicBezTo>
                  <a:pt x="4267361" y="2254856"/>
                  <a:pt x="4268056" y="2252860"/>
                  <a:pt x="4267796" y="2250517"/>
                </a:cubicBezTo>
                <a:close/>
                <a:moveTo>
                  <a:pt x="4089487" y="2242328"/>
                </a:moveTo>
                <a:cubicBezTo>
                  <a:pt x="4085061" y="2244151"/>
                  <a:pt x="4080895" y="2248318"/>
                  <a:pt x="4081415" y="2253002"/>
                </a:cubicBezTo>
                <a:lnTo>
                  <a:pt x="4099118" y="2245709"/>
                </a:lnTo>
                <a:cubicBezTo>
                  <a:pt x="4098598" y="2241024"/>
                  <a:pt x="4093913" y="2240504"/>
                  <a:pt x="4089487" y="2242328"/>
                </a:cubicBezTo>
                <a:close/>
                <a:moveTo>
                  <a:pt x="2199631" y="2241571"/>
                </a:moveTo>
                <a:cubicBezTo>
                  <a:pt x="2191965" y="2242466"/>
                  <a:pt x="2206355" y="2258997"/>
                  <a:pt x="2224152" y="2276124"/>
                </a:cubicBezTo>
                <a:cubicBezTo>
                  <a:pt x="2253813" y="2304671"/>
                  <a:pt x="2292935" y="2334875"/>
                  <a:pt x="2255179" y="2297119"/>
                </a:cubicBezTo>
                <a:cubicBezTo>
                  <a:pt x="2252055" y="2293995"/>
                  <a:pt x="2227678" y="2263691"/>
                  <a:pt x="2211704" y="2249200"/>
                </a:cubicBezTo>
                <a:cubicBezTo>
                  <a:pt x="2206380" y="2244369"/>
                  <a:pt x="2201989" y="2241295"/>
                  <a:pt x="2199631" y="2241571"/>
                </a:cubicBezTo>
                <a:close/>
                <a:moveTo>
                  <a:pt x="2704417" y="2235337"/>
                </a:moveTo>
                <a:cubicBezTo>
                  <a:pt x="2711492" y="2234509"/>
                  <a:pt x="2721557" y="2260379"/>
                  <a:pt x="2730127" y="2272900"/>
                </a:cubicBezTo>
                <a:cubicBezTo>
                  <a:pt x="2732983" y="2277074"/>
                  <a:pt x="2735674" y="2279764"/>
                  <a:pt x="2738033" y="2279489"/>
                </a:cubicBezTo>
                <a:cubicBezTo>
                  <a:pt x="2738033" y="2279489"/>
                  <a:pt x="2729737" y="2253413"/>
                  <a:pt x="2717629" y="2241305"/>
                </a:cubicBezTo>
                <a:cubicBezTo>
                  <a:pt x="2713593" y="2237269"/>
                  <a:pt x="2709134" y="2234786"/>
                  <a:pt x="2704417" y="2235337"/>
                </a:cubicBezTo>
                <a:close/>
                <a:moveTo>
                  <a:pt x="4358126" y="2213307"/>
                </a:moveTo>
                <a:cubicBezTo>
                  <a:pt x="4355030" y="2213385"/>
                  <a:pt x="4351693" y="2214831"/>
                  <a:pt x="4350337" y="2216796"/>
                </a:cubicBezTo>
                <a:cubicBezTo>
                  <a:pt x="4349434" y="2218107"/>
                  <a:pt x="4349412" y="2219646"/>
                  <a:pt x="4350930" y="2221164"/>
                </a:cubicBezTo>
                <a:lnTo>
                  <a:pt x="4364467" y="2218037"/>
                </a:lnTo>
                <a:cubicBezTo>
                  <a:pt x="4364078" y="2214522"/>
                  <a:pt x="4361223" y="2213231"/>
                  <a:pt x="4358126" y="2213307"/>
                </a:cubicBezTo>
                <a:close/>
                <a:moveTo>
                  <a:pt x="4287071" y="2208689"/>
                </a:moveTo>
                <a:lnTo>
                  <a:pt x="4272840" y="2212511"/>
                </a:lnTo>
                <a:cubicBezTo>
                  <a:pt x="4273618" y="2219539"/>
                  <a:pt x="4284162" y="2216802"/>
                  <a:pt x="4287190" y="2212800"/>
                </a:cubicBezTo>
                <a:cubicBezTo>
                  <a:pt x="4288198" y="2211465"/>
                  <a:pt x="4288373" y="2209990"/>
                  <a:pt x="4287071" y="2208689"/>
                </a:cubicBezTo>
                <a:close/>
                <a:moveTo>
                  <a:pt x="4298108" y="2185615"/>
                </a:moveTo>
                <a:cubicBezTo>
                  <a:pt x="4294692" y="2186105"/>
                  <a:pt x="4283952" y="2190989"/>
                  <a:pt x="4280828" y="2194113"/>
                </a:cubicBezTo>
                <a:cubicBezTo>
                  <a:pt x="4284732" y="2198017"/>
                  <a:pt x="4295666" y="2194890"/>
                  <a:pt x="4298692" y="2190886"/>
                </a:cubicBezTo>
                <a:cubicBezTo>
                  <a:pt x="4299702" y="2189552"/>
                  <a:pt x="4299833" y="2188121"/>
                  <a:pt x="4298532" y="2186819"/>
                </a:cubicBezTo>
                <a:cubicBezTo>
                  <a:pt x="4299573" y="2185778"/>
                  <a:pt x="4299247" y="2185453"/>
                  <a:pt x="4298108" y="2185615"/>
                </a:cubicBezTo>
                <a:close/>
                <a:moveTo>
                  <a:pt x="5655433" y="2174438"/>
                </a:moveTo>
                <a:cubicBezTo>
                  <a:pt x="5656084" y="2175089"/>
                  <a:pt x="5655981" y="2176330"/>
                  <a:pt x="5655320" y="2177923"/>
                </a:cubicBezTo>
                <a:lnTo>
                  <a:pt x="5654835" y="2178707"/>
                </a:lnTo>
                <a:close/>
                <a:moveTo>
                  <a:pt x="4306054" y="2167262"/>
                </a:moveTo>
                <a:cubicBezTo>
                  <a:pt x="4302637" y="2167750"/>
                  <a:pt x="4292288" y="2172244"/>
                  <a:pt x="4292288" y="2172244"/>
                </a:cubicBezTo>
                <a:cubicBezTo>
                  <a:pt x="4296191" y="2176148"/>
                  <a:pt x="4305173" y="2174973"/>
                  <a:pt x="4307224" y="2171947"/>
                </a:cubicBezTo>
                <a:cubicBezTo>
                  <a:pt x="4307907" y="2170937"/>
                  <a:pt x="4307821" y="2169722"/>
                  <a:pt x="4306520" y="2168422"/>
                </a:cubicBezTo>
                <a:cubicBezTo>
                  <a:pt x="4307561" y="2167380"/>
                  <a:pt x="4307194" y="2167098"/>
                  <a:pt x="4306054" y="2167262"/>
                </a:cubicBezTo>
                <a:close/>
                <a:moveTo>
                  <a:pt x="2617214" y="2158669"/>
                </a:moveTo>
                <a:cubicBezTo>
                  <a:pt x="2611370" y="2161388"/>
                  <a:pt x="2623719" y="2177358"/>
                  <a:pt x="2639224" y="2193490"/>
                </a:cubicBezTo>
                <a:cubicBezTo>
                  <a:pt x="2644391" y="2198868"/>
                  <a:pt x="2649911" y="2204263"/>
                  <a:pt x="2655223" y="2209192"/>
                </a:cubicBezTo>
                <a:cubicBezTo>
                  <a:pt x="2676476" y="2228907"/>
                  <a:pt x="2694432" y="2241156"/>
                  <a:pt x="2673457" y="2214913"/>
                </a:cubicBezTo>
                <a:cubicBezTo>
                  <a:pt x="2670332" y="2211788"/>
                  <a:pt x="2645565" y="2181094"/>
                  <a:pt x="2629396" y="2166407"/>
                </a:cubicBezTo>
                <a:cubicBezTo>
                  <a:pt x="2624007" y="2161511"/>
                  <a:pt x="2619573" y="2158394"/>
                  <a:pt x="2617214" y="2158669"/>
                </a:cubicBezTo>
                <a:close/>
                <a:moveTo>
                  <a:pt x="2034659" y="2087135"/>
                </a:moveTo>
                <a:cubicBezTo>
                  <a:pt x="2030493" y="2082969"/>
                  <a:pt x="2036845" y="2101614"/>
                  <a:pt x="2036845" y="2101614"/>
                </a:cubicBezTo>
                <a:cubicBezTo>
                  <a:pt x="2039918" y="2098541"/>
                  <a:pt x="2040688" y="2093604"/>
                  <a:pt x="2040032" y="2090094"/>
                </a:cubicBezTo>
                <a:cubicBezTo>
                  <a:pt x="2039376" y="2086584"/>
                  <a:pt x="2037293" y="2084501"/>
                  <a:pt x="2034659" y="2087135"/>
                </a:cubicBezTo>
                <a:close/>
                <a:moveTo>
                  <a:pt x="2534871" y="2086864"/>
                </a:moveTo>
                <a:cubicBezTo>
                  <a:pt x="2527206" y="2087759"/>
                  <a:pt x="2538876" y="2103299"/>
                  <a:pt x="2554074" y="2119339"/>
                </a:cubicBezTo>
                <a:cubicBezTo>
                  <a:pt x="2579403" y="2146075"/>
                  <a:pt x="2614528" y="2174202"/>
                  <a:pt x="2586254" y="2138247"/>
                </a:cubicBezTo>
                <a:cubicBezTo>
                  <a:pt x="2586254" y="2138247"/>
                  <a:pt x="2562658" y="2108724"/>
                  <a:pt x="2546879" y="2094427"/>
                </a:cubicBezTo>
                <a:cubicBezTo>
                  <a:pt x="2541621" y="2089661"/>
                  <a:pt x="2537229" y="2086588"/>
                  <a:pt x="2534871" y="2086864"/>
                </a:cubicBezTo>
                <a:close/>
                <a:moveTo>
                  <a:pt x="2508486" y="2060478"/>
                </a:moveTo>
                <a:cubicBezTo>
                  <a:pt x="2500751" y="2061963"/>
                  <a:pt x="2505618" y="2075063"/>
                  <a:pt x="2512516" y="2081054"/>
                </a:cubicBezTo>
                <a:cubicBezTo>
                  <a:pt x="2514816" y="2083052"/>
                  <a:pt x="2517340" y="2084260"/>
                  <a:pt x="2519699" y="2083984"/>
                </a:cubicBezTo>
                <a:cubicBezTo>
                  <a:pt x="2519699" y="2083984"/>
                  <a:pt x="2516355" y="2067799"/>
                  <a:pt x="2512460" y="2061929"/>
                </a:cubicBezTo>
                <a:cubicBezTo>
                  <a:pt x="2511162" y="2059971"/>
                  <a:pt x="2509802" y="2059162"/>
                  <a:pt x="2508486" y="2060478"/>
                </a:cubicBezTo>
                <a:close/>
                <a:moveTo>
                  <a:pt x="431665" y="2015832"/>
                </a:moveTo>
                <a:lnTo>
                  <a:pt x="431053" y="2020103"/>
                </a:lnTo>
                <a:cubicBezTo>
                  <a:pt x="431053" y="2020103"/>
                  <a:pt x="431313" y="2018279"/>
                  <a:pt x="431641" y="2015999"/>
                </a:cubicBezTo>
                <a:close/>
                <a:moveTo>
                  <a:pt x="432551" y="2009651"/>
                </a:moveTo>
                <a:lnTo>
                  <a:pt x="431665" y="2015832"/>
                </a:lnTo>
                <a:lnTo>
                  <a:pt x="432253" y="2011725"/>
                </a:lnTo>
                <a:close/>
                <a:moveTo>
                  <a:pt x="432907" y="2007172"/>
                </a:moveTo>
                <a:lnTo>
                  <a:pt x="432551" y="2009651"/>
                </a:lnTo>
                <a:lnTo>
                  <a:pt x="432622" y="2009159"/>
                </a:lnTo>
                <a:cubicBezTo>
                  <a:pt x="432817" y="2007792"/>
                  <a:pt x="432940" y="2006936"/>
                  <a:pt x="432907" y="2007172"/>
                </a:cubicBezTo>
                <a:close/>
                <a:moveTo>
                  <a:pt x="359693" y="1990382"/>
                </a:moveTo>
                <a:lnTo>
                  <a:pt x="359691" y="1994426"/>
                </a:lnTo>
                <a:cubicBezTo>
                  <a:pt x="359691" y="1995990"/>
                  <a:pt x="359691" y="1994948"/>
                  <a:pt x="359691" y="1992864"/>
                </a:cubicBezTo>
                <a:close/>
                <a:moveTo>
                  <a:pt x="359699" y="1980358"/>
                </a:moveTo>
                <a:lnTo>
                  <a:pt x="359693" y="1989436"/>
                </a:lnTo>
                <a:lnTo>
                  <a:pt x="359696" y="1985049"/>
                </a:lnTo>
                <a:cubicBezTo>
                  <a:pt x="359697" y="1982442"/>
                  <a:pt x="359699" y="1980358"/>
                  <a:pt x="359699" y="1980358"/>
                </a:cubicBezTo>
                <a:close/>
                <a:moveTo>
                  <a:pt x="559320" y="1959299"/>
                </a:moveTo>
                <a:cubicBezTo>
                  <a:pt x="558699" y="1961769"/>
                  <a:pt x="560749" y="1968263"/>
                  <a:pt x="566768" y="1980210"/>
                </a:cubicBezTo>
                <a:cubicBezTo>
                  <a:pt x="577286" y="2003020"/>
                  <a:pt x="594645" y="2020381"/>
                  <a:pt x="612004" y="2037739"/>
                </a:cubicBezTo>
                <a:cubicBezTo>
                  <a:pt x="614185" y="2019067"/>
                  <a:pt x="583428" y="1976374"/>
                  <a:pt x="567893" y="1962535"/>
                </a:cubicBezTo>
                <a:cubicBezTo>
                  <a:pt x="563231" y="1958383"/>
                  <a:pt x="559940" y="1956829"/>
                  <a:pt x="559320" y="1959299"/>
                </a:cubicBezTo>
                <a:close/>
                <a:moveTo>
                  <a:pt x="343442" y="1953565"/>
                </a:moveTo>
                <a:cubicBezTo>
                  <a:pt x="346506" y="1967165"/>
                  <a:pt x="370236" y="1969822"/>
                  <a:pt x="359699" y="1980358"/>
                </a:cubicBezTo>
                <a:cubicBezTo>
                  <a:pt x="357616" y="1978275"/>
                  <a:pt x="350917" y="1974211"/>
                  <a:pt x="346057" y="1969351"/>
                </a:cubicBezTo>
                <a:cubicBezTo>
                  <a:pt x="341196" y="1964490"/>
                  <a:pt x="338174" y="1958833"/>
                  <a:pt x="343442" y="1953565"/>
                </a:cubicBezTo>
                <a:close/>
                <a:moveTo>
                  <a:pt x="342577" y="1942546"/>
                </a:moveTo>
                <a:lnTo>
                  <a:pt x="343442" y="1953565"/>
                </a:lnTo>
                <a:cubicBezTo>
                  <a:pt x="343442" y="1953565"/>
                  <a:pt x="343208" y="1950588"/>
                  <a:pt x="342916" y="1946865"/>
                </a:cubicBezTo>
                <a:close/>
                <a:moveTo>
                  <a:pt x="341900" y="1933923"/>
                </a:moveTo>
                <a:lnTo>
                  <a:pt x="342039" y="1935700"/>
                </a:lnTo>
                <a:lnTo>
                  <a:pt x="342577" y="1942546"/>
                </a:lnTo>
                <a:lnTo>
                  <a:pt x="342368" y="1939886"/>
                </a:lnTo>
                <a:close/>
                <a:moveTo>
                  <a:pt x="341798" y="1932629"/>
                </a:moveTo>
                <a:cubicBezTo>
                  <a:pt x="341761" y="1932163"/>
                  <a:pt x="341776" y="1932349"/>
                  <a:pt x="341864" y="1933465"/>
                </a:cubicBezTo>
                <a:lnTo>
                  <a:pt x="341900" y="1933923"/>
                </a:lnTo>
                <a:close/>
                <a:moveTo>
                  <a:pt x="2347496" y="1911782"/>
                </a:moveTo>
                <a:lnTo>
                  <a:pt x="2355086" y="1915370"/>
                </a:lnTo>
                <a:lnTo>
                  <a:pt x="2364416" y="1924808"/>
                </a:lnTo>
                <a:cubicBezTo>
                  <a:pt x="2386088" y="1950110"/>
                  <a:pt x="2420001" y="2005956"/>
                  <a:pt x="2448058" y="2035803"/>
                </a:cubicBezTo>
                <a:cubicBezTo>
                  <a:pt x="2460527" y="2049068"/>
                  <a:pt x="2471840" y="2057198"/>
                  <a:pt x="2480407" y="2055228"/>
                </a:cubicBezTo>
                <a:cubicBezTo>
                  <a:pt x="2470278" y="2055636"/>
                  <a:pt x="2438458" y="2002743"/>
                  <a:pt x="2421098" y="1985384"/>
                </a:cubicBezTo>
                <a:cubicBezTo>
                  <a:pt x="2411203" y="1975490"/>
                  <a:pt x="2386248" y="1937692"/>
                  <a:pt x="2365765" y="1920419"/>
                </a:cubicBezTo>
                <a:lnTo>
                  <a:pt x="2355086" y="1915370"/>
                </a:lnTo>
                <a:lnTo>
                  <a:pt x="2354684" y="1914964"/>
                </a:lnTo>
                <a:cubicBezTo>
                  <a:pt x="2351836" y="1912706"/>
                  <a:pt x="2349413" y="1911558"/>
                  <a:pt x="2347496" y="1911782"/>
                </a:cubicBezTo>
                <a:close/>
                <a:moveTo>
                  <a:pt x="6002819" y="1905494"/>
                </a:moveTo>
                <a:lnTo>
                  <a:pt x="5997968" y="1908211"/>
                </a:lnTo>
                <a:cubicBezTo>
                  <a:pt x="5995812" y="1909418"/>
                  <a:pt x="5994087" y="1910384"/>
                  <a:pt x="5994087" y="1910384"/>
                </a:cubicBezTo>
                <a:close/>
                <a:moveTo>
                  <a:pt x="6005730" y="1903864"/>
                </a:moveTo>
                <a:lnTo>
                  <a:pt x="6002819" y="1905494"/>
                </a:lnTo>
                <a:lnTo>
                  <a:pt x="6004437" y="1904588"/>
                </a:lnTo>
                <a:cubicBezTo>
                  <a:pt x="6006161" y="1903622"/>
                  <a:pt x="6007024" y="1903139"/>
                  <a:pt x="6005730" y="1903864"/>
                </a:cubicBezTo>
                <a:close/>
                <a:moveTo>
                  <a:pt x="5471045" y="1895617"/>
                </a:moveTo>
                <a:cubicBezTo>
                  <a:pt x="5471045" y="1895617"/>
                  <a:pt x="5457770" y="1897183"/>
                  <a:pt x="5453327" y="1900161"/>
                </a:cubicBezTo>
                <a:cubicBezTo>
                  <a:pt x="5451847" y="1901154"/>
                  <a:pt x="5451348" y="1902304"/>
                  <a:pt x="5452649" y="1903605"/>
                </a:cubicBezTo>
                <a:cubicBezTo>
                  <a:pt x="5453427" y="1910633"/>
                  <a:pt x="5463971" y="1907897"/>
                  <a:pt x="5468755" y="1902135"/>
                </a:cubicBezTo>
                <a:cubicBezTo>
                  <a:pt x="5470350" y="1900216"/>
                  <a:pt x="5471305" y="1897959"/>
                  <a:pt x="5471045" y="1895617"/>
                </a:cubicBezTo>
                <a:close/>
                <a:moveTo>
                  <a:pt x="1490211" y="1877331"/>
                </a:moveTo>
                <a:cubicBezTo>
                  <a:pt x="1488874" y="1876324"/>
                  <a:pt x="1487392" y="1876158"/>
                  <a:pt x="1486074" y="1877475"/>
                </a:cubicBezTo>
                <a:lnTo>
                  <a:pt x="1489832" y="1891769"/>
                </a:lnTo>
                <a:cubicBezTo>
                  <a:pt x="1494550" y="1891219"/>
                  <a:pt x="1494927" y="1886328"/>
                  <a:pt x="1493467" y="1882235"/>
                </a:cubicBezTo>
                <a:cubicBezTo>
                  <a:pt x="1492737" y="1880187"/>
                  <a:pt x="1491548" y="1878338"/>
                  <a:pt x="1490211" y="1877331"/>
                </a:cubicBezTo>
                <a:close/>
                <a:moveTo>
                  <a:pt x="5479034" y="1877219"/>
                </a:moveTo>
                <a:lnTo>
                  <a:pt x="5464804" y="1881041"/>
                </a:lnTo>
                <a:cubicBezTo>
                  <a:pt x="5460636" y="1885207"/>
                  <a:pt x="5474868" y="1881385"/>
                  <a:pt x="5479034" y="1877219"/>
                </a:cubicBezTo>
                <a:close/>
                <a:moveTo>
                  <a:pt x="5482122" y="1854614"/>
                </a:moveTo>
                <a:cubicBezTo>
                  <a:pt x="5479214" y="1856221"/>
                  <a:pt x="5476958" y="1858477"/>
                  <a:pt x="5476958" y="1858477"/>
                </a:cubicBezTo>
                <a:cubicBezTo>
                  <a:pt x="5472791" y="1862643"/>
                  <a:pt x="5491188" y="1854655"/>
                  <a:pt x="5491188" y="1854655"/>
                </a:cubicBezTo>
                <a:cubicBezTo>
                  <a:pt x="5488586" y="1852053"/>
                  <a:pt x="5485028" y="1853008"/>
                  <a:pt x="5482122" y="1854614"/>
                </a:cubicBezTo>
                <a:close/>
                <a:moveTo>
                  <a:pt x="5968943" y="1850521"/>
                </a:moveTo>
                <a:cubicBezTo>
                  <a:pt x="5968943" y="1850521"/>
                  <a:pt x="5974214" y="1851103"/>
                  <a:pt x="5972895" y="1850958"/>
                </a:cubicBezTo>
                <a:cubicBezTo>
                  <a:pt x="5972456" y="1850909"/>
                  <a:pt x="5971284" y="1850780"/>
                  <a:pt x="5968943" y="1850521"/>
                </a:cubicBezTo>
                <a:close/>
                <a:moveTo>
                  <a:pt x="1417332" y="1808733"/>
                </a:moveTo>
                <a:cubicBezTo>
                  <a:pt x="1413932" y="1807966"/>
                  <a:pt x="1418177" y="1813529"/>
                  <a:pt x="1425720" y="1821565"/>
                </a:cubicBezTo>
                <a:cubicBezTo>
                  <a:pt x="1448349" y="1845677"/>
                  <a:pt x="1500656" y="1892057"/>
                  <a:pt x="1465244" y="1856644"/>
                </a:cubicBezTo>
                <a:cubicBezTo>
                  <a:pt x="1465244" y="1856644"/>
                  <a:pt x="1441257" y="1826731"/>
                  <a:pt x="1427041" y="1813997"/>
                </a:cubicBezTo>
                <a:cubicBezTo>
                  <a:pt x="1422302" y="1809751"/>
                  <a:pt x="1418649" y="1807416"/>
                  <a:pt x="1417332" y="1808733"/>
                </a:cubicBezTo>
                <a:close/>
                <a:moveTo>
                  <a:pt x="4721276" y="1772857"/>
                </a:moveTo>
                <a:cubicBezTo>
                  <a:pt x="4717859" y="1773346"/>
                  <a:pt x="4707512" y="1777839"/>
                  <a:pt x="4707512" y="1777839"/>
                </a:cubicBezTo>
                <a:cubicBezTo>
                  <a:pt x="4711414" y="1781742"/>
                  <a:pt x="4720396" y="1780568"/>
                  <a:pt x="4722447" y="1777542"/>
                </a:cubicBezTo>
                <a:cubicBezTo>
                  <a:pt x="4723130" y="1776534"/>
                  <a:pt x="4723045" y="1775319"/>
                  <a:pt x="4721742" y="1774018"/>
                </a:cubicBezTo>
                <a:cubicBezTo>
                  <a:pt x="4722784" y="1772976"/>
                  <a:pt x="4722415" y="1772694"/>
                  <a:pt x="4721276" y="1772857"/>
                </a:cubicBezTo>
                <a:close/>
                <a:moveTo>
                  <a:pt x="1179321" y="1755111"/>
                </a:moveTo>
                <a:cubicBezTo>
                  <a:pt x="1186735" y="1763842"/>
                  <a:pt x="1191529" y="1769788"/>
                  <a:pt x="1194331" y="1773558"/>
                </a:cubicBezTo>
                <a:lnTo>
                  <a:pt x="1194879" y="1774522"/>
                </a:lnTo>
                <a:close/>
                <a:moveTo>
                  <a:pt x="4733073" y="1750651"/>
                </a:moveTo>
                <a:cubicBezTo>
                  <a:pt x="4729754" y="1751043"/>
                  <a:pt x="4718624" y="1756318"/>
                  <a:pt x="4715499" y="1759442"/>
                </a:cubicBezTo>
                <a:cubicBezTo>
                  <a:pt x="4719403" y="1763346"/>
                  <a:pt x="4730337" y="1760218"/>
                  <a:pt x="4733364" y="1756215"/>
                </a:cubicBezTo>
                <a:cubicBezTo>
                  <a:pt x="4734373" y="1754881"/>
                  <a:pt x="4734504" y="1753449"/>
                  <a:pt x="4733202" y="1752149"/>
                </a:cubicBezTo>
                <a:cubicBezTo>
                  <a:pt x="4734418" y="1750933"/>
                  <a:pt x="4734179" y="1750521"/>
                  <a:pt x="4733073" y="1750651"/>
                </a:cubicBezTo>
                <a:close/>
                <a:moveTo>
                  <a:pt x="1166620" y="1737253"/>
                </a:moveTo>
                <a:cubicBezTo>
                  <a:pt x="1153966" y="1735895"/>
                  <a:pt x="1194482" y="1779059"/>
                  <a:pt x="1197391" y="1778943"/>
                </a:cubicBezTo>
                <a:lnTo>
                  <a:pt x="1194879" y="1774522"/>
                </a:lnTo>
                <a:lnTo>
                  <a:pt x="1197934" y="1778333"/>
                </a:lnTo>
                <a:cubicBezTo>
                  <a:pt x="1217257" y="1799632"/>
                  <a:pt x="1240323" y="1818747"/>
                  <a:pt x="1281679" y="1868005"/>
                </a:cubicBezTo>
                <a:cubicBezTo>
                  <a:pt x="1318732" y="1914277"/>
                  <a:pt x="1329488" y="1939193"/>
                  <a:pt x="1356916" y="1964233"/>
                </a:cubicBezTo>
                <a:cubicBezTo>
                  <a:pt x="1366059" y="1972580"/>
                  <a:pt x="1377054" y="1980940"/>
                  <a:pt x="1391492" y="1990111"/>
                </a:cubicBezTo>
                <a:cubicBezTo>
                  <a:pt x="1423330" y="2009656"/>
                  <a:pt x="1380279" y="1966605"/>
                  <a:pt x="1371948" y="1958273"/>
                </a:cubicBezTo>
                <a:cubicBezTo>
                  <a:pt x="1319870" y="1906195"/>
                  <a:pt x="1269589" y="1845379"/>
                  <a:pt x="1235973" y="1801226"/>
                </a:cubicBezTo>
                <a:cubicBezTo>
                  <a:pt x="1214447" y="1779700"/>
                  <a:pt x="1184590" y="1749843"/>
                  <a:pt x="1175563" y="1740816"/>
                </a:cubicBezTo>
                <a:cubicBezTo>
                  <a:pt x="1171320" y="1738549"/>
                  <a:pt x="1168428" y="1737447"/>
                  <a:pt x="1166620" y="1737253"/>
                </a:cubicBezTo>
                <a:close/>
                <a:moveTo>
                  <a:pt x="4745357" y="1729584"/>
                </a:moveTo>
                <a:cubicBezTo>
                  <a:pt x="4745357" y="1729584"/>
                  <a:pt x="4731821" y="1732711"/>
                  <a:pt x="4727654" y="1736878"/>
                </a:cubicBezTo>
                <a:cubicBezTo>
                  <a:pt x="4731557" y="1740781"/>
                  <a:pt x="4740148" y="1739999"/>
                  <a:pt x="4743762" y="1735409"/>
                </a:cubicBezTo>
                <a:cubicBezTo>
                  <a:pt x="4744965" y="1733879"/>
                  <a:pt x="4745618" y="1731927"/>
                  <a:pt x="4745357" y="1729584"/>
                </a:cubicBezTo>
                <a:close/>
                <a:moveTo>
                  <a:pt x="4757511" y="1707021"/>
                </a:moveTo>
                <a:lnTo>
                  <a:pt x="4743107" y="1709281"/>
                </a:lnTo>
                <a:cubicBezTo>
                  <a:pt x="4744016" y="1717481"/>
                  <a:pt x="4752248" y="1717380"/>
                  <a:pt x="4755870" y="1712864"/>
                </a:cubicBezTo>
                <a:cubicBezTo>
                  <a:pt x="4757076" y="1711359"/>
                  <a:pt x="4757771" y="1709363"/>
                  <a:pt x="4757511" y="1707021"/>
                </a:cubicBezTo>
                <a:close/>
                <a:moveTo>
                  <a:pt x="4768799" y="1683589"/>
                </a:moveTo>
                <a:lnTo>
                  <a:pt x="4750401" y="1691577"/>
                </a:lnTo>
                <a:cubicBezTo>
                  <a:pt x="4751180" y="1698606"/>
                  <a:pt x="4762211" y="1696357"/>
                  <a:pt x="4766875" y="1690475"/>
                </a:cubicBezTo>
                <a:cubicBezTo>
                  <a:pt x="4768428" y="1688514"/>
                  <a:pt x="4769276" y="1686149"/>
                  <a:pt x="4768799" y="1683589"/>
                </a:cubicBezTo>
                <a:close/>
                <a:moveTo>
                  <a:pt x="4776092" y="1665886"/>
                </a:moveTo>
                <a:lnTo>
                  <a:pt x="4762556" y="1669014"/>
                </a:lnTo>
                <a:cubicBezTo>
                  <a:pt x="4763336" y="1676042"/>
                  <a:pt x="4773487" y="1673697"/>
                  <a:pt x="4776319" y="1669889"/>
                </a:cubicBezTo>
                <a:cubicBezTo>
                  <a:pt x="4777264" y="1668619"/>
                  <a:pt x="4777394" y="1667188"/>
                  <a:pt x="4776092" y="1665886"/>
                </a:cubicBezTo>
                <a:close/>
                <a:moveTo>
                  <a:pt x="1222094" y="1634568"/>
                </a:moveTo>
                <a:lnTo>
                  <a:pt x="1238351" y="1661363"/>
                </a:lnTo>
                <a:cubicBezTo>
                  <a:pt x="1238351" y="1661363"/>
                  <a:pt x="1239821" y="1645050"/>
                  <a:pt x="1232596" y="1637824"/>
                </a:cubicBezTo>
                <a:cubicBezTo>
                  <a:pt x="1230186" y="1635417"/>
                  <a:pt x="1226813" y="1634017"/>
                  <a:pt x="1222094" y="1634568"/>
                </a:cubicBezTo>
                <a:close/>
                <a:moveTo>
                  <a:pt x="4651417" y="1626618"/>
                </a:moveTo>
                <a:cubicBezTo>
                  <a:pt x="4654974" y="1625662"/>
                  <a:pt x="4659833" y="1626007"/>
                  <a:pt x="4662436" y="1628610"/>
                </a:cubicBezTo>
                <a:cubicBezTo>
                  <a:pt x="4657576" y="1633470"/>
                  <a:pt x="4644039" y="1636598"/>
                  <a:pt x="4648205" y="1632431"/>
                </a:cubicBezTo>
                <a:cubicBezTo>
                  <a:pt x="4645602" y="1629830"/>
                  <a:pt x="4647859" y="1627573"/>
                  <a:pt x="4651417" y="1626618"/>
                </a:cubicBezTo>
                <a:close/>
                <a:moveTo>
                  <a:pt x="4659058" y="1608567"/>
                </a:moveTo>
                <a:cubicBezTo>
                  <a:pt x="4662442" y="1607784"/>
                  <a:pt x="4667128" y="1608304"/>
                  <a:pt x="4669730" y="1610906"/>
                </a:cubicBezTo>
                <a:cubicBezTo>
                  <a:pt x="4665563" y="1615073"/>
                  <a:pt x="4652027" y="1618201"/>
                  <a:pt x="4656192" y="1614034"/>
                </a:cubicBezTo>
                <a:cubicBezTo>
                  <a:pt x="4653590" y="1611432"/>
                  <a:pt x="4655674" y="1609349"/>
                  <a:pt x="4659058" y="1608567"/>
                </a:cubicBezTo>
                <a:close/>
                <a:moveTo>
                  <a:pt x="1201672" y="1603609"/>
                </a:moveTo>
                <a:cubicBezTo>
                  <a:pt x="1196812" y="1598748"/>
                  <a:pt x="1208903" y="1621375"/>
                  <a:pt x="1208903" y="1621375"/>
                </a:cubicBezTo>
                <a:cubicBezTo>
                  <a:pt x="1213619" y="1620825"/>
                  <a:pt x="1213129" y="1615066"/>
                  <a:pt x="1210800" y="1610104"/>
                </a:cubicBezTo>
                <a:cubicBezTo>
                  <a:pt x="1208472" y="1605141"/>
                  <a:pt x="1204306" y="1600975"/>
                  <a:pt x="1201672" y="1603609"/>
                </a:cubicBezTo>
                <a:close/>
                <a:moveTo>
                  <a:pt x="4671213" y="1586003"/>
                </a:moveTo>
                <a:cubicBezTo>
                  <a:pt x="4674597" y="1585221"/>
                  <a:pt x="4679283" y="1585740"/>
                  <a:pt x="4681885" y="1588343"/>
                </a:cubicBezTo>
                <a:cubicBezTo>
                  <a:pt x="4681885" y="1588343"/>
                  <a:pt x="4663488" y="1596331"/>
                  <a:pt x="4668347" y="1591471"/>
                </a:cubicBezTo>
                <a:cubicBezTo>
                  <a:pt x="4665745" y="1588869"/>
                  <a:pt x="4667828" y="1586786"/>
                  <a:pt x="4671213" y="1586003"/>
                </a:cubicBezTo>
                <a:close/>
                <a:moveTo>
                  <a:pt x="4812112" y="1580629"/>
                </a:moveTo>
                <a:cubicBezTo>
                  <a:pt x="4809582" y="1581730"/>
                  <a:pt x="4806435" y="1584495"/>
                  <a:pt x="4803527" y="1588927"/>
                </a:cubicBezTo>
                <a:cubicBezTo>
                  <a:pt x="4799651" y="1594837"/>
                  <a:pt x="4796199" y="1603709"/>
                  <a:pt x="4795197" y="1615554"/>
                </a:cubicBezTo>
                <a:cubicBezTo>
                  <a:pt x="4791031" y="1619720"/>
                  <a:pt x="4777838" y="1632914"/>
                  <a:pt x="4783042" y="1638118"/>
                </a:cubicBezTo>
                <a:cubicBezTo>
                  <a:pt x="4787557" y="1633604"/>
                  <a:pt x="4793197" y="1630567"/>
                  <a:pt x="4796408" y="1627355"/>
                </a:cubicBezTo>
                <a:cubicBezTo>
                  <a:pt x="4799620" y="1624143"/>
                  <a:pt x="4800403" y="1620758"/>
                  <a:pt x="4795197" y="1615554"/>
                </a:cubicBezTo>
                <a:cubicBezTo>
                  <a:pt x="4821757" y="1588995"/>
                  <a:pt x="4819705" y="1577324"/>
                  <a:pt x="4812112" y="1580629"/>
                </a:cubicBezTo>
                <a:close/>
                <a:moveTo>
                  <a:pt x="5735750" y="1557615"/>
                </a:moveTo>
                <a:cubicBezTo>
                  <a:pt x="5738483" y="1556181"/>
                  <a:pt x="5741867" y="1555400"/>
                  <a:pt x="5744470" y="1558002"/>
                </a:cubicBezTo>
                <a:cubicBezTo>
                  <a:pt x="5744470" y="1558002"/>
                  <a:pt x="5726767" y="1565295"/>
                  <a:pt x="5730933" y="1561129"/>
                </a:cubicBezTo>
                <a:cubicBezTo>
                  <a:pt x="5730933" y="1561129"/>
                  <a:pt x="5733016" y="1559046"/>
                  <a:pt x="5735750" y="1557615"/>
                </a:cubicBezTo>
                <a:close/>
                <a:moveTo>
                  <a:pt x="4839125" y="1538664"/>
                </a:moveTo>
                <a:lnTo>
                  <a:pt x="4824894" y="1542486"/>
                </a:lnTo>
                <a:cubicBezTo>
                  <a:pt x="4825932" y="1551857"/>
                  <a:pt x="4834959" y="1542830"/>
                  <a:pt x="4839125" y="1538664"/>
                </a:cubicBezTo>
                <a:close/>
                <a:moveTo>
                  <a:pt x="1301983" y="1437984"/>
                </a:moveTo>
                <a:cubicBezTo>
                  <a:pt x="1303385" y="1439056"/>
                  <a:pt x="1304705" y="1441034"/>
                  <a:pt x="1305695" y="1443342"/>
                </a:cubicBezTo>
                <a:cubicBezTo>
                  <a:pt x="1307676" y="1447958"/>
                  <a:pt x="1308340" y="1453890"/>
                  <a:pt x="1305706" y="1456524"/>
                </a:cubicBezTo>
                <a:cubicBezTo>
                  <a:pt x="1300845" y="1451663"/>
                  <a:pt x="1293615" y="1433897"/>
                  <a:pt x="1297782" y="1438063"/>
                </a:cubicBezTo>
                <a:cubicBezTo>
                  <a:pt x="1299099" y="1436746"/>
                  <a:pt x="1300582" y="1436912"/>
                  <a:pt x="1301983" y="1437984"/>
                </a:cubicBezTo>
                <a:close/>
                <a:moveTo>
                  <a:pt x="5616016" y="1395578"/>
                </a:moveTo>
                <a:cubicBezTo>
                  <a:pt x="5615930" y="1395003"/>
                  <a:pt x="5616210" y="1395022"/>
                  <a:pt x="5616969" y="1395780"/>
                </a:cubicBezTo>
                <a:lnTo>
                  <a:pt x="5616234" y="1396177"/>
                </a:lnTo>
                <a:close/>
                <a:moveTo>
                  <a:pt x="1790921" y="1332377"/>
                </a:moveTo>
                <a:cubicBezTo>
                  <a:pt x="1786971" y="1336329"/>
                  <a:pt x="1789947" y="1348195"/>
                  <a:pt x="1794274" y="1351288"/>
                </a:cubicBezTo>
                <a:cubicBezTo>
                  <a:pt x="1795718" y="1352320"/>
                  <a:pt x="1797310" y="1352375"/>
                  <a:pt x="1798846" y="1350839"/>
                </a:cubicBezTo>
                <a:cubicBezTo>
                  <a:pt x="1803012" y="1355005"/>
                  <a:pt x="1795088" y="1336544"/>
                  <a:pt x="1790921" y="1332377"/>
                </a:cubicBezTo>
                <a:close/>
                <a:moveTo>
                  <a:pt x="4805094" y="1308996"/>
                </a:moveTo>
                <a:cubicBezTo>
                  <a:pt x="4808566" y="1308127"/>
                  <a:pt x="4810908" y="1308386"/>
                  <a:pt x="4808477" y="1310816"/>
                </a:cubicBezTo>
                <a:cubicBezTo>
                  <a:pt x="4809779" y="1312118"/>
                  <a:pt x="4809909" y="1313289"/>
                  <a:pt x="4809290" y="1314233"/>
                </a:cubicBezTo>
                <a:cubicBezTo>
                  <a:pt x="4807434" y="1317065"/>
                  <a:pt x="4798843" y="1317848"/>
                  <a:pt x="4794940" y="1313945"/>
                </a:cubicBezTo>
                <a:cubicBezTo>
                  <a:pt x="4797023" y="1311862"/>
                  <a:pt x="4801623" y="1309865"/>
                  <a:pt x="4805094" y="1308996"/>
                </a:cubicBezTo>
                <a:close/>
                <a:moveTo>
                  <a:pt x="4689836" y="1236227"/>
                </a:moveTo>
                <a:cubicBezTo>
                  <a:pt x="4686720" y="1236324"/>
                  <a:pt x="4683278" y="1237877"/>
                  <a:pt x="4681840" y="1239924"/>
                </a:cubicBezTo>
                <a:cubicBezTo>
                  <a:pt x="4680883" y="1241288"/>
                  <a:pt x="4680818" y="1242871"/>
                  <a:pt x="4682335" y="1244389"/>
                </a:cubicBezTo>
                <a:lnTo>
                  <a:pt x="4695873" y="1241261"/>
                </a:lnTo>
                <a:cubicBezTo>
                  <a:pt x="4695742" y="1237487"/>
                  <a:pt x="4692953" y="1236130"/>
                  <a:pt x="4689836" y="1236227"/>
                </a:cubicBezTo>
                <a:close/>
                <a:moveTo>
                  <a:pt x="4728090" y="1152661"/>
                </a:moveTo>
                <a:cubicBezTo>
                  <a:pt x="4724705" y="1153442"/>
                  <a:pt x="4722622" y="1155526"/>
                  <a:pt x="4725225" y="1158128"/>
                </a:cubicBezTo>
                <a:cubicBezTo>
                  <a:pt x="4721059" y="1162294"/>
                  <a:pt x="4734595" y="1159166"/>
                  <a:pt x="4738762" y="1154999"/>
                </a:cubicBezTo>
                <a:cubicBezTo>
                  <a:pt x="4736159" y="1152398"/>
                  <a:pt x="4731474" y="1151879"/>
                  <a:pt x="4728090" y="1152661"/>
                </a:cubicBezTo>
                <a:close/>
                <a:moveTo>
                  <a:pt x="4738579" y="1133703"/>
                </a:moveTo>
                <a:cubicBezTo>
                  <a:pt x="4735606" y="1133659"/>
                  <a:pt x="4732902" y="1134471"/>
                  <a:pt x="4732035" y="1135948"/>
                </a:cubicBezTo>
                <a:cubicBezTo>
                  <a:pt x="4731457" y="1136932"/>
                  <a:pt x="4731695" y="1138213"/>
                  <a:pt x="4733213" y="1139730"/>
                </a:cubicBezTo>
                <a:cubicBezTo>
                  <a:pt x="4728354" y="1144591"/>
                  <a:pt x="4742584" y="1140769"/>
                  <a:pt x="4746750" y="1136602"/>
                </a:cubicBezTo>
                <a:cubicBezTo>
                  <a:pt x="4744799" y="1134650"/>
                  <a:pt x="4741553" y="1133749"/>
                  <a:pt x="4738579" y="1133703"/>
                </a:cubicBezTo>
                <a:close/>
                <a:moveTo>
                  <a:pt x="5194324" y="1075904"/>
                </a:moveTo>
                <a:cubicBezTo>
                  <a:pt x="5195362" y="1085274"/>
                  <a:pt x="5186336" y="1094301"/>
                  <a:pt x="5182170" y="1098466"/>
                </a:cubicBezTo>
                <a:cubicBezTo>
                  <a:pt x="5176965" y="1093262"/>
                  <a:pt x="5177747" y="1089878"/>
                  <a:pt x="5180959" y="1086667"/>
                </a:cubicBezTo>
                <a:cubicBezTo>
                  <a:pt x="5184170" y="1083456"/>
                  <a:pt x="5189811" y="1080416"/>
                  <a:pt x="5194324" y="1075904"/>
                </a:cubicBezTo>
                <a:close/>
                <a:moveTo>
                  <a:pt x="5205601" y="1069018"/>
                </a:moveTo>
                <a:cubicBezTo>
                  <a:pt x="5204349" y="1069782"/>
                  <a:pt x="5201008" y="1071822"/>
                  <a:pt x="5194324" y="1075904"/>
                </a:cubicBezTo>
                <a:cubicBezTo>
                  <a:pt x="5194324" y="1075904"/>
                  <a:pt x="5209361" y="1066722"/>
                  <a:pt x="5205601" y="1069018"/>
                </a:cubicBezTo>
                <a:close/>
                <a:moveTo>
                  <a:pt x="4771923" y="1066431"/>
                </a:moveTo>
                <a:cubicBezTo>
                  <a:pt x="4768702" y="1066725"/>
                  <a:pt x="4758744" y="1070827"/>
                  <a:pt x="4758744" y="1070827"/>
                </a:cubicBezTo>
                <a:cubicBezTo>
                  <a:pt x="4762647" y="1074731"/>
                  <a:pt x="4771238" y="1073948"/>
                  <a:pt x="4773093" y="1071116"/>
                </a:cubicBezTo>
                <a:cubicBezTo>
                  <a:pt x="4773712" y="1070172"/>
                  <a:pt x="4773582" y="1069000"/>
                  <a:pt x="4772281" y="1067699"/>
                </a:cubicBezTo>
                <a:cubicBezTo>
                  <a:pt x="4773323" y="1066658"/>
                  <a:pt x="4772997" y="1066333"/>
                  <a:pt x="4771923" y="1066431"/>
                </a:cubicBezTo>
                <a:close/>
                <a:moveTo>
                  <a:pt x="4116308" y="1057484"/>
                </a:moveTo>
                <a:lnTo>
                  <a:pt x="4102771" y="1060613"/>
                </a:lnTo>
                <a:cubicBezTo>
                  <a:pt x="4103550" y="1067641"/>
                  <a:pt x="4111359" y="1067638"/>
                  <a:pt x="4114777" y="1063245"/>
                </a:cubicBezTo>
                <a:cubicBezTo>
                  <a:pt x="4115917" y="1061780"/>
                  <a:pt x="4116568" y="1059828"/>
                  <a:pt x="4116308" y="1057484"/>
                </a:cubicBezTo>
                <a:close/>
                <a:moveTo>
                  <a:pt x="1534822" y="1055206"/>
                </a:moveTo>
                <a:cubicBezTo>
                  <a:pt x="1543342" y="1059445"/>
                  <a:pt x="1547964" y="1063676"/>
                  <a:pt x="1549948" y="1067491"/>
                </a:cubicBezTo>
                <a:cubicBezTo>
                  <a:pt x="1555899" y="1078936"/>
                  <a:pt x="1538102" y="1086638"/>
                  <a:pt x="1530557" y="1079587"/>
                </a:cubicBezTo>
                <a:cubicBezTo>
                  <a:pt x="1527203" y="1076452"/>
                  <a:pt x="1525874" y="1070402"/>
                  <a:pt x="1529554" y="1060474"/>
                </a:cubicBezTo>
                <a:close/>
                <a:moveTo>
                  <a:pt x="5209488" y="1039261"/>
                </a:moveTo>
                <a:cubicBezTo>
                  <a:pt x="5213194" y="1038573"/>
                  <a:pt x="5217026" y="1038889"/>
                  <a:pt x="5218977" y="1040840"/>
                </a:cubicBezTo>
                <a:cubicBezTo>
                  <a:pt x="5214811" y="1045007"/>
                  <a:pt x="5196414" y="1052995"/>
                  <a:pt x="5201275" y="1048134"/>
                </a:cubicBezTo>
                <a:cubicBezTo>
                  <a:pt x="5199757" y="1046616"/>
                  <a:pt x="5199779" y="1045077"/>
                  <a:pt x="5200748" y="1043701"/>
                </a:cubicBezTo>
                <a:cubicBezTo>
                  <a:pt x="5202199" y="1041638"/>
                  <a:pt x="5205781" y="1039947"/>
                  <a:pt x="5209488" y="1039261"/>
                </a:cubicBezTo>
                <a:close/>
                <a:moveTo>
                  <a:pt x="4122391" y="1028848"/>
                </a:moveTo>
                <a:cubicBezTo>
                  <a:pt x="4128960" y="1038544"/>
                  <a:pt x="4130602" y="1040968"/>
                  <a:pt x="4130090" y="1040210"/>
                </a:cubicBezTo>
                <a:cubicBezTo>
                  <a:pt x="4129235" y="1038948"/>
                  <a:pt x="4122391" y="1028848"/>
                  <a:pt x="4122391" y="1028848"/>
                </a:cubicBezTo>
                <a:close/>
                <a:moveTo>
                  <a:pt x="5226586" y="1014338"/>
                </a:moveTo>
                <a:cubicBezTo>
                  <a:pt x="5228888" y="1014557"/>
                  <a:pt x="5230655" y="1015717"/>
                  <a:pt x="5231133" y="1018277"/>
                </a:cubicBezTo>
                <a:cubicBezTo>
                  <a:pt x="5231133" y="1018277"/>
                  <a:pt x="5207701" y="1029564"/>
                  <a:pt x="5211867" y="1025399"/>
                </a:cubicBezTo>
                <a:cubicBezTo>
                  <a:pt x="5209265" y="1022796"/>
                  <a:pt x="5213604" y="1018457"/>
                  <a:pt x="5218833" y="1016046"/>
                </a:cubicBezTo>
                <a:cubicBezTo>
                  <a:pt x="5221447" y="1014842"/>
                  <a:pt x="5224284" y="1014120"/>
                  <a:pt x="5226586" y="1014338"/>
                </a:cubicBezTo>
                <a:close/>
                <a:moveTo>
                  <a:pt x="4146980" y="992225"/>
                </a:moveTo>
                <a:cubicBezTo>
                  <a:pt x="4143855" y="992421"/>
                  <a:pt x="4133506" y="996915"/>
                  <a:pt x="4133506" y="996915"/>
                </a:cubicBezTo>
                <a:cubicBezTo>
                  <a:pt x="4137410" y="1000818"/>
                  <a:pt x="4146001" y="1000035"/>
                  <a:pt x="4147856" y="997203"/>
                </a:cubicBezTo>
                <a:cubicBezTo>
                  <a:pt x="4148474" y="996259"/>
                  <a:pt x="4148346" y="995088"/>
                  <a:pt x="4147045" y="993787"/>
                </a:cubicBezTo>
                <a:cubicBezTo>
                  <a:pt x="4148259" y="992572"/>
                  <a:pt x="4148020" y="992160"/>
                  <a:pt x="4146980" y="992225"/>
                </a:cubicBezTo>
                <a:close/>
                <a:moveTo>
                  <a:pt x="4168408" y="929050"/>
                </a:moveTo>
                <a:cubicBezTo>
                  <a:pt x="4168408" y="929050"/>
                  <a:pt x="4168841" y="929776"/>
                  <a:pt x="4169463" y="930820"/>
                </a:cubicBezTo>
                <a:lnTo>
                  <a:pt x="4171415" y="934089"/>
                </a:lnTo>
                <a:lnTo>
                  <a:pt x="4171655" y="934494"/>
                </a:lnTo>
                <a:lnTo>
                  <a:pt x="4171903" y="934909"/>
                </a:lnTo>
                <a:lnTo>
                  <a:pt x="4171944" y="934979"/>
                </a:lnTo>
                <a:lnTo>
                  <a:pt x="4172064" y="935180"/>
                </a:lnTo>
                <a:lnTo>
                  <a:pt x="4173604" y="937761"/>
                </a:lnTo>
                <a:cubicBezTo>
                  <a:pt x="4174038" y="938487"/>
                  <a:pt x="4173928" y="938305"/>
                  <a:pt x="4173523" y="937624"/>
                </a:cubicBezTo>
                <a:lnTo>
                  <a:pt x="4172064" y="935180"/>
                </a:lnTo>
                <a:lnTo>
                  <a:pt x="4171903" y="934909"/>
                </a:lnTo>
                <a:lnTo>
                  <a:pt x="4171415" y="934089"/>
                </a:lnTo>
                <a:close/>
                <a:moveTo>
                  <a:pt x="4197922" y="889128"/>
                </a:moveTo>
                <a:lnTo>
                  <a:pt x="4179524" y="897116"/>
                </a:lnTo>
                <a:cubicBezTo>
                  <a:pt x="4180303" y="904145"/>
                  <a:pt x="4190846" y="901407"/>
                  <a:pt x="4195631" y="895647"/>
                </a:cubicBezTo>
                <a:cubicBezTo>
                  <a:pt x="4197226" y="893726"/>
                  <a:pt x="4198181" y="891470"/>
                  <a:pt x="4197922" y="889128"/>
                </a:cubicBezTo>
                <a:close/>
                <a:moveTo>
                  <a:pt x="4910010" y="814785"/>
                </a:moveTo>
                <a:lnTo>
                  <a:pt x="4909905" y="814850"/>
                </a:lnTo>
                <a:cubicBezTo>
                  <a:pt x="4906615" y="816858"/>
                  <a:pt x="4902858" y="819153"/>
                  <a:pt x="4902858" y="819153"/>
                </a:cubicBezTo>
                <a:close/>
                <a:moveTo>
                  <a:pt x="4911146" y="814092"/>
                </a:moveTo>
                <a:lnTo>
                  <a:pt x="4910531" y="814468"/>
                </a:lnTo>
                <a:lnTo>
                  <a:pt x="4910010" y="814785"/>
                </a:lnTo>
                <a:close/>
                <a:moveTo>
                  <a:pt x="4914134" y="812268"/>
                </a:moveTo>
                <a:lnTo>
                  <a:pt x="4911146" y="814092"/>
                </a:lnTo>
                <a:lnTo>
                  <a:pt x="4913958" y="812375"/>
                </a:lnTo>
                <a:cubicBezTo>
                  <a:pt x="4914839" y="811838"/>
                  <a:pt x="4915074" y="811694"/>
                  <a:pt x="4914134" y="812268"/>
                </a:cubicBezTo>
                <a:close/>
                <a:moveTo>
                  <a:pt x="4525127" y="605294"/>
                </a:moveTo>
                <a:cubicBezTo>
                  <a:pt x="4525386" y="607637"/>
                  <a:pt x="4525516" y="608808"/>
                  <a:pt x="4525564" y="609247"/>
                </a:cubicBezTo>
                <a:cubicBezTo>
                  <a:pt x="4525712" y="610565"/>
                  <a:pt x="4525127" y="605294"/>
                  <a:pt x="4525127" y="605294"/>
                </a:cubicBezTo>
                <a:close/>
                <a:moveTo>
                  <a:pt x="4541448" y="578563"/>
                </a:moveTo>
                <a:cubicBezTo>
                  <a:pt x="4544310" y="583509"/>
                  <a:pt x="4545742" y="585981"/>
                  <a:pt x="4546277" y="586908"/>
                </a:cubicBezTo>
                <a:cubicBezTo>
                  <a:pt x="4547888" y="589689"/>
                  <a:pt x="4541448" y="578563"/>
                  <a:pt x="4541448" y="578563"/>
                </a:cubicBezTo>
                <a:close/>
                <a:moveTo>
                  <a:pt x="4864618" y="560648"/>
                </a:moveTo>
                <a:cubicBezTo>
                  <a:pt x="4869084" y="557891"/>
                  <a:pt x="4851217" y="568926"/>
                  <a:pt x="4851217" y="568926"/>
                </a:cubicBezTo>
                <a:cubicBezTo>
                  <a:pt x="4859158" y="564021"/>
                  <a:pt x="4863129" y="561568"/>
                  <a:pt x="4864618" y="560648"/>
                </a:cubicBezTo>
                <a:close/>
                <a:moveTo>
                  <a:pt x="4776480" y="374759"/>
                </a:moveTo>
                <a:lnTo>
                  <a:pt x="4762944" y="377886"/>
                </a:lnTo>
                <a:cubicBezTo>
                  <a:pt x="4763722" y="384915"/>
                  <a:pt x="4772020" y="385400"/>
                  <a:pt x="4775315" y="380884"/>
                </a:cubicBezTo>
                <a:cubicBezTo>
                  <a:pt x="4776415" y="379379"/>
                  <a:pt x="4776958" y="377317"/>
                  <a:pt x="4776480" y="374759"/>
                </a:cubicBezTo>
                <a:close/>
                <a:moveTo>
                  <a:pt x="4886722" y="355651"/>
                </a:moveTo>
                <a:cubicBezTo>
                  <a:pt x="4891652" y="352185"/>
                  <a:pt x="4871930" y="366053"/>
                  <a:pt x="4871930" y="366053"/>
                </a:cubicBezTo>
                <a:cubicBezTo>
                  <a:pt x="4880695" y="359890"/>
                  <a:pt x="4885078" y="356807"/>
                  <a:pt x="4886722" y="355651"/>
                </a:cubicBezTo>
                <a:close/>
                <a:moveTo>
                  <a:pt x="4687136" y="340116"/>
                </a:moveTo>
                <a:cubicBezTo>
                  <a:pt x="4685686" y="341076"/>
                  <a:pt x="4681825" y="343637"/>
                  <a:pt x="4674101" y="348758"/>
                </a:cubicBezTo>
                <a:cubicBezTo>
                  <a:pt x="4674101" y="348758"/>
                  <a:pt x="4691480" y="337235"/>
                  <a:pt x="4687136" y="340116"/>
                </a:cubicBezTo>
                <a:close/>
                <a:moveTo>
                  <a:pt x="4894188" y="322315"/>
                </a:moveTo>
                <a:cubicBezTo>
                  <a:pt x="4897504" y="322018"/>
                  <a:pt x="4900359" y="323311"/>
                  <a:pt x="4900749" y="326825"/>
                </a:cubicBezTo>
                <a:lnTo>
                  <a:pt x="4883045" y="334118"/>
                </a:lnTo>
                <a:cubicBezTo>
                  <a:pt x="4882568" y="331559"/>
                  <a:pt x="4883372" y="329238"/>
                  <a:pt x="4884861" y="327341"/>
                </a:cubicBezTo>
                <a:cubicBezTo>
                  <a:pt x="4887095" y="324498"/>
                  <a:pt x="4890872" y="322612"/>
                  <a:pt x="4894188" y="322315"/>
                </a:cubicBezTo>
                <a:close/>
                <a:moveTo>
                  <a:pt x="4693210" y="308170"/>
                </a:moveTo>
                <a:cubicBezTo>
                  <a:pt x="4697039" y="307360"/>
                  <a:pt x="4700968" y="307578"/>
                  <a:pt x="4702920" y="309530"/>
                </a:cubicBezTo>
                <a:cubicBezTo>
                  <a:pt x="4698754" y="313696"/>
                  <a:pt x="4680356" y="321685"/>
                  <a:pt x="4684521" y="317519"/>
                </a:cubicBezTo>
                <a:cubicBezTo>
                  <a:pt x="4683003" y="316001"/>
                  <a:pt x="4683069" y="314418"/>
                  <a:pt x="4684102" y="312977"/>
                </a:cubicBezTo>
                <a:cubicBezTo>
                  <a:pt x="4685653" y="310817"/>
                  <a:pt x="4689381" y="308979"/>
                  <a:pt x="4693210" y="308170"/>
                </a:cubicBezTo>
                <a:close/>
                <a:moveTo>
                  <a:pt x="4701213" y="286298"/>
                </a:moveTo>
                <a:cubicBezTo>
                  <a:pt x="4705921" y="284409"/>
                  <a:pt x="4712038" y="283931"/>
                  <a:pt x="4715073" y="286967"/>
                </a:cubicBezTo>
                <a:cubicBezTo>
                  <a:pt x="4710908" y="291132"/>
                  <a:pt x="4691644" y="298254"/>
                  <a:pt x="4695810" y="294088"/>
                </a:cubicBezTo>
                <a:cubicBezTo>
                  <a:pt x="4693207" y="291485"/>
                  <a:pt x="4696506" y="288187"/>
                  <a:pt x="4701213" y="286298"/>
                </a:cubicBezTo>
                <a:close/>
                <a:moveTo>
                  <a:pt x="4813998" y="267848"/>
                </a:moveTo>
                <a:cubicBezTo>
                  <a:pt x="4817555" y="266893"/>
                  <a:pt x="4820072" y="266979"/>
                  <a:pt x="4817988" y="269062"/>
                </a:cubicBezTo>
                <a:cubicBezTo>
                  <a:pt x="4817988" y="269062"/>
                  <a:pt x="4808962" y="278089"/>
                  <a:pt x="4803757" y="272884"/>
                </a:cubicBezTo>
                <a:cubicBezTo>
                  <a:pt x="4805840" y="270801"/>
                  <a:pt x="4810440" y="268804"/>
                  <a:pt x="4813998" y="267848"/>
                </a:cubicBezTo>
                <a:close/>
                <a:moveTo>
                  <a:pt x="4726362" y="263536"/>
                </a:moveTo>
                <a:cubicBezTo>
                  <a:pt x="4722195" y="267703"/>
                  <a:pt x="4703799" y="275691"/>
                  <a:pt x="4707964" y="271524"/>
                </a:cubicBezTo>
                <a:cubicBezTo>
                  <a:pt x="4705361" y="268922"/>
                  <a:pt x="4708659" y="265623"/>
                  <a:pt x="4713259" y="263627"/>
                </a:cubicBezTo>
                <a:cubicBezTo>
                  <a:pt x="4717859" y="261629"/>
                  <a:pt x="4723759" y="260934"/>
                  <a:pt x="4726362" y="263536"/>
                </a:cubicBezTo>
                <a:close/>
                <a:moveTo>
                  <a:pt x="4641787" y="262441"/>
                </a:moveTo>
                <a:cubicBezTo>
                  <a:pt x="4644882" y="262364"/>
                  <a:pt x="4648226" y="263169"/>
                  <a:pt x="4650178" y="265120"/>
                </a:cubicBezTo>
                <a:cubicBezTo>
                  <a:pt x="4646011" y="269287"/>
                  <a:pt x="4631780" y="273108"/>
                  <a:pt x="4635945" y="268943"/>
                </a:cubicBezTo>
                <a:cubicBezTo>
                  <a:pt x="4634427" y="267425"/>
                  <a:pt x="4634233" y="266102"/>
                  <a:pt x="4634875" y="265052"/>
                </a:cubicBezTo>
                <a:cubicBezTo>
                  <a:pt x="4635840" y="263478"/>
                  <a:pt x="4638689" y="262518"/>
                  <a:pt x="4641787" y="262441"/>
                </a:cubicBezTo>
                <a:close/>
                <a:moveTo>
                  <a:pt x="4792311" y="246162"/>
                </a:moveTo>
                <a:cubicBezTo>
                  <a:pt x="4795869" y="245206"/>
                  <a:pt x="4798385" y="245292"/>
                  <a:pt x="4796302" y="247375"/>
                </a:cubicBezTo>
                <a:cubicBezTo>
                  <a:pt x="4796302" y="247375"/>
                  <a:pt x="4787275" y="256402"/>
                  <a:pt x="4782071" y="251198"/>
                </a:cubicBezTo>
                <a:cubicBezTo>
                  <a:pt x="4784154" y="249115"/>
                  <a:pt x="4788753" y="247118"/>
                  <a:pt x="4792311" y="246162"/>
                </a:cubicBezTo>
                <a:close/>
                <a:moveTo>
                  <a:pt x="4641567" y="242"/>
                </a:moveTo>
                <a:cubicBezTo>
                  <a:pt x="4645615" y="-415"/>
                  <a:pt x="4649845" y="235"/>
                  <a:pt x="4654248" y="2555"/>
                </a:cubicBezTo>
                <a:lnTo>
                  <a:pt x="4632883" y="67291"/>
                </a:lnTo>
                <a:cubicBezTo>
                  <a:pt x="4656485" y="64508"/>
                  <a:pt x="4642093" y="25120"/>
                  <a:pt x="4670729" y="19036"/>
                </a:cubicBezTo>
                <a:cubicBezTo>
                  <a:pt x="4666724" y="66413"/>
                  <a:pt x="4605608" y="169167"/>
                  <a:pt x="4661850" y="112923"/>
                </a:cubicBezTo>
                <a:cubicBezTo>
                  <a:pt x="4674349" y="100425"/>
                  <a:pt x="4682337" y="82028"/>
                  <a:pt x="4667923" y="118996"/>
                </a:cubicBezTo>
                <a:cubicBezTo>
                  <a:pt x="4664100" y="133227"/>
                  <a:pt x="4668427" y="172271"/>
                  <a:pt x="4661133" y="189974"/>
                </a:cubicBezTo>
                <a:cubicBezTo>
                  <a:pt x="4651055" y="231280"/>
                  <a:pt x="4624669" y="257667"/>
                  <a:pt x="4623447" y="281441"/>
                </a:cubicBezTo>
                <a:cubicBezTo>
                  <a:pt x="4619282" y="285607"/>
                  <a:pt x="4636985" y="278313"/>
                  <a:pt x="4642189" y="283518"/>
                </a:cubicBezTo>
                <a:cubicBezTo>
                  <a:pt x="4636985" y="278313"/>
                  <a:pt x="4631941" y="316320"/>
                  <a:pt x="4628813" y="329856"/>
                </a:cubicBezTo>
                <a:cubicBezTo>
                  <a:pt x="4616658" y="352420"/>
                  <a:pt x="4595133" y="373945"/>
                  <a:pt x="4588183" y="401715"/>
                </a:cubicBezTo>
                <a:cubicBezTo>
                  <a:pt x="4588183" y="401715"/>
                  <a:pt x="4605703" y="427566"/>
                  <a:pt x="4602575" y="441103"/>
                </a:cubicBezTo>
                <a:cubicBezTo>
                  <a:pt x="4600659" y="465572"/>
                  <a:pt x="4576007" y="500635"/>
                  <a:pt x="4559685" y="527365"/>
                </a:cubicBezTo>
                <a:cubicBezTo>
                  <a:pt x="4534154" y="596267"/>
                  <a:pt x="4581210" y="505840"/>
                  <a:pt x="4588504" y="488136"/>
                </a:cubicBezTo>
                <a:cubicBezTo>
                  <a:pt x="4596493" y="469739"/>
                  <a:pt x="4641803" y="412283"/>
                  <a:pt x="4674101" y="348758"/>
                </a:cubicBezTo>
                <a:cubicBezTo>
                  <a:pt x="4679649" y="364028"/>
                  <a:pt x="4652919" y="380349"/>
                  <a:pt x="4661068" y="405163"/>
                </a:cubicBezTo>
                <a:cubicBezTo>
                  <a:pt x="4636599" y="407078"/>
                  <a:pt x="4667655" y="429803"/>
                  <a:pt x="4667311" y="419739"/>
                </a:cubicBezTo>
                <a:cubicBezTo>
                  <a:pt x="4660362" y="447506"/>
                  <a:pt x="4647876" y="418355"/>
                  <a:pt x="4635720" y="440920"/>
                </a:cubicBezTo>
                <a:cubicBezTo>
                  <a:pt x="4635720" y="440920"/>
                  <a:pt x="4659324" y="438135"/>
                  <a:pt x="4655157" y="442301"/>
                </a:cubicBezTo>
                <a:cubicBezTo>
                  <a:pt x="4653240" y="466772"/>
                  <a:pt x="4558260" y="646759"/>
                  <a:pt x="4544190" y="693793"/>
                </a:cubicBezTo>
                <a:cubicBezTo>
                  <a:pt x="4520575" y="738226"/>
                  <a:pt x="4538973" y="730237"/>
                  <a:pt x="4576125" y="682676"/>
                </a:cubicBezTo>
                <a:cubicBezTo>
                  <a:pt x="4630291" y="607692"/>
                  <a:pt x="4680848" y="416611"/>
                  <a:pt x="4739181" y="337459"/>
                </a:cubicBezTo>
                <a:cubicBezTo>
                  <a:pt x="4752375" y="324267"/>
                  <a:pt x="4758617" y="338842"/>
                  <a:pt x="4760706" y="315934"/>
                </a:cubicBezTo>
                <a:cubicBezTo>
                  <a:pt x="4768695" y="297536"/>
                  <a:pt x="4816950" y="259690"/>
                  <a:pt x="4792641" y="304818"/>
                </a:cubicBezTo>
                <a:cubicBezTo>
                  <a:pt x="4788475" y="308984"/>
                  <a:pt x="4775443" y="365388"/>
                  <a:pt x="4775443" y="365388"/>
                </a:cubicBezTo>
                <a:cubicBezTo>
                  <a:pt x="4780648" y="370592"/>
                  <a:pt x="4872155" y="194077"/>
                  <a:pt x="4856339" y="274082"/>
                </a:cubicBezTo>
                <a:cubicBezTo>
                  <a:pt x="4848166" y="325626"/>
                  <a:pt x="4828718" y="365893"/>
                  <a:pt x="4814648" y="412925"/>
                </a:cubicBezTo>
                <a:lnTo>
                  <a:pt x="4808594" y="425639"/>
                </a:lnTo>
                <a:lnTo>
                  <a:pt x="4807970" y="426841"/>
                </a:lnTo>
                <a:cubicBezTo>
                  <a:pt x="4807114" y="428577"/>
                  <a:pt x="4807069" y="428765"/>
                  <a:pt x="4808095" y="426686"/>
                </a:cubicBezTo>
                <a:lnTo>
                  <a:pt x="4808594" y="425639"/>
                </a:lnTo>
                <a:lnTo>
                  <a:pt x="4812709" y="417700"/>
                </a:lnTo>
                <a:cubicBezTo>
                  <a:pt x="4823790" y="397115"/>
                  <a:pt x="4848614" y="355757"/>
                  <a:pt x="4854571" y="383412"/>
                </a:cubicBezTo>
                <a:lnTo>
                  <a:pt x="4852273" y="392985"/>
                </a:lnTo>
                <a:lnTo>
                  <a:pt x="4850836" y="394954"/>
                </a:lnTo>
                <a:lnTo>
                  <a:pt x="4847200" y="402452"/>
                </a:lnTo>
                <a:lnTo>
                  <a:pt x="4837512" y="414784"/>
                </a:lnTo>
                <a:cubicBezTo>
                  <a:pt x="4826791" y="426805"/>
                  <a:pt x="4814814" y="438782"/>
                  <a:pt x="4812902" y="445900"/>
                </a:cubicBezTo>
                <a:cubicBezTo>
                  <a:pt x="4800403" y="458397"/>
                  <a:pt x="4787371" y="514801"/>
                  <a:pt x="4787371" y="514801"/>
                </a:cubicBezTo>
                <a:cubicBezTo>
                  <a:pt x="4810975" y="512017"/>
                  <a:pt x="4827134" y="442076"/>
                  <a:pt x="4831300" y="437910"/>
                </a:cubicBezTo>
                <a:cubicBezTo>
                  <a:pt x="4835120" y="428885"/>
                  <a:pt x="4838485" y="420966"/>
                  <a:pt x="4841655" y="413894"/>
                </a:cubicBezTo>
                <a:lnTo>
                  <a:pt x="4847200" y="402452"/>
                </a:lnTo>
                <a:lnTo>
                  <a:pt x="4851232" y="397323"/>
                </a:lnTo>
                <a:lnTo>
                  <a:pt x="4852273" y="392985"/>
                </a:lnTo>
                <a:lnTo>
                  <a:pt x="4871930" y="366053"/>
                </a:lnTo>
                <a:cubicBezTo>
                  <a:pt x="4896037" y="416545"/>
                  <a:pt x="4822089" y="480083"/>
                  <a:pt x="4804891" y="540653"/>
                </a:cubicBezTo>
                <a:cubicBezTo>
                  <a:pt x="4805929" y="550024"/>
                  <a:pt x="4815300" y="551063"/>
                  <a:pt x="4813385" y="575532"/>
                </a:cubicBezTo>
                <a:cubicBezTo>
                  <a:pt x="4813385" y="575532"/>
                  <a:pt x="4776736" y="676369"/>
                  <a:pt x="4781597" y="671508"/>
                </a:cubicBezTo>
                <a:cubicBezTo>
                  <a:pt x="4815782" y="680695"/>
                  <a:pt x="4814422" y="584902"/>
                  <a:pt x="4851217" y="568926"/>
                </a:cubicBezTo>
                <a:cubicBezTo>
                  <a:pt x="4684637" y="1091154"/>
                  <a:pt x="4371942" y="1596419"/>
                  <a:pt x="4156946" y="2113282"/>
                </a:cubicBezTo>
                <a:cubicBezTo>
                  <a:pt x="4143754" y="2126474"/>
                  <a:pt x="4130560" y="2139667"/>
                  <a:pt x="4136803" y="2154244"/>
                </a:cubicBezTo>
                <a:cubicBezTo>
                  <a:pt x="4128471" y="2162576"/>
                  <a:pt x="4124305" y="2166741"/>
                  <a:pt x="4130377" y="2172813"/>
                </a:cubicBezTo>
                <a:cubicBezTo>
                  <a:pt x="4121350" y="2181840"/>
                  <a:pt x="4106946" y="2184101"/>
                  <a:pt x="4114056" y="2199543"/>
                </a:cubicBezTo>
                <a:cubicBezTo>
                  <a:pt x="4109890" y="2203710"/>
                  <a:pt x="4100863" y="2212736"/>
                  <a:pt x="4106068" y="2217941"/>
                </a:cubicBezTo>
                <a:cubicBezTo>
                  <a:pt x="4079338" y="2234262"/>
                  <a:pt x="4118383" y="2238589"/>
                  <a:pt x="4106068" y="2217941"/>
                </a:cubicBezTo>
                <a:cubicBezTo>
                  <a:pt x="4115094" y="2208914"/>
                  <a:pt x="4119260" y="2204747"/>
                  <a:pt x="4114056" y="2199543"/>
                </a:cubicBezTo>
                <a:cubicBezTo>
                  <a:pt x="4122389" y="2191211"/>
                  <a:pt x="4130721" y="2182878"/>
                  <a:pt x="4130377" y="2172813"/>
                </a:cubicBezTo>
                <a:cubicBezTo>
                  <a:pt x="4134543" y="2168647"/>
                  <a:pt x="4138709" y="2164481"/>
                  <a:pt x="4136803" y="2154244"/>
                </a:cubicBezTo>
                <a:cubicBezTo>
                  <a:pt x="4149996" y="2141050"/>
                  <a:pt x="4153124" y="2127512"/>
                  <a:pt x="4156946" y="2113282"/>
                </a:cubicBezTo>
                <a:cubicBezTo>
                  <a:pt x="4431977" y="1623126"/>
                  <a:pt x="4618862" y="1103148"/>
                  <a:pt x="4902921" y="603965"/>
                </a:cubicBezTo>
                <a:cubicBezTo>
                  <a:pt x="4923408" y="573069"/>
                  <a:pt x="4930529" y="553804"/>
                  <a:pt x="4956220" y="528114"/>
                </a:cubicBezTo>
                <a:cubicBezTo>
                  <a:pt x="4964553" y="519781"/>
                  <a:pt x="4956220" y="528114"/>
                  <a:pt x="4970625" y="525852"/>
                </a:cubicBezTo>
                <a:cubicBezTo>
                  <a:pt x="4928453" y="535062"/>
                  <a:pt x="4998553" y="562114"/>
                  <a:pt x="4996304" y="541811"/>
                </a:cubicBezTo>
                <a:cubicBezTo>
                  <a:pt x="4998553" y="562114"/>
                  <a:pt x="4936056" y="645432"/>
                  <a:pt x="4929972" y="674066"/>
                </a:cubicBezTo>
                <a:cubicBezTo>
                  <a:pt x="4905663" y="719195"/>
                  <a:pt x="4901658" y="766571"/>
                  <a:pt x="4886376" y="802672"/>
                </a:cubicBezTo>
                <a:cubicBezTo>
                  <a:pt x="4876126" y="835475"/>
                  <a:pt x="4841409" y="870192"/>
                  <a:pt x="4830293" y="902127"/>
                </a:cubicBezTo>
                <a:cubicBezTo>
                  <a:pt x="4831330" y="911498"/>
                  <a:pt x="4836535" y="916701"/>
                  <a:pt x="4832369" y="920868"/>
                </a:cubicBezTo>
                <a:cubicBezTo>
                  <a:pt x="4823343" y="929895"/>
                  <a:pt x="4802673" y="993937"/>
                  <a:pt x="4782358" y="1026395"/>
                </a:cubicBezTo>
                <a:cubicBezTo>
                  <a:pt x="4748666" y="1112133"/>
                  <a:pt x="4828364" y="968245"/>
                  <a:pt x="4839480" y="936311"/>
                </a:cubicBezTo>
                <a:cubicBezTo>
                  <a:pt x="4858062" y="895176"/>
                  <a:pt x="4873343" y="859077"/>
                  <a:pt x="4902858" y="819153"/>
                </a:cubicBezTo>
                <a:cubicBezTo>
                  <a:pt x="4890703" y="841718"/>
                  <a:pt x="4878708" y="907491"/>
                  <a:pt x="4867248" y="929361"/>
                </a:cubicBezTo>
                <a:cubicBezTo>
                  <a:pt x="4865332" y="953831"/>
                  <a:pt x="4843806" y="975355"/>
                  <a:pt x="4844845" y="984727"/>
                </a:cubicBezTo>
                <a:cubicBezTo>
                  <a:pt x="4845189" y="994792"/>
                  <a:pt x="4863586" y="986803"/>
                  <a:pt x="4863586" y="986803"/>
                </a:cubicBezTo>
                <a:cubicBezTo>
                  <a:pt x="4850210" y="1033143"/>
                  <a:pt x="4820696" y="1073065"/>
                  <a:pt x="4803154" y="1123570"/>
                </a:cubicBezTo>
                <a:cubicBezTo>
                  <a:pt x="4666666" y="1409256"/>
                  <a:pt x="4509522" y="1717334"/>
                  <a:pt x="4379107" y="2009092"/>
                </a:cubicBezTo>
                <a:cubicBezTo>
                  <a:pt x="4366608" y="2021590"/>
                  <a:pt x="4358620" y="2039987"/>
                  <a:pt x="4360526" y="2050225"/>
                </a:cubicBezTo>
                <a:cubicBezTo>
                  <a:pt x="4351499" y="2059252"/>
                  <a:pt x="4343166" y="2067585"/>
                  <a:pt x="4348371" y="2072790"/>
                </a:cubicBezTo>
                <a:cubicBezTo>
                  <a:pt x="4344206" y="2076955"/>
                  <a:pt x="4335872" y="2085288"/>
                  <a:pt x="4341077" y="2090493"/>
                </a:cubicBezTo>
                <a:cubicBezTo>
                  <a:pt x="4332051" y="2099519"/>
                  <a:pt x="4323718" y="2107852"/>
                  <a:pt x="4324062" y="2117917"/>
                </a:cubicBezTo>
                <a:cubicBezTo>
                  <a:pt x="4297332" y="2134238"/>
                  <a:pt x="4336377" y="2138564"/>
                  <a:pt x="4324062" y="2117917"/>
                </a:cubicBezTo>
                <a:cubicBezTo>
                  <a:pt x="4333088" y="2108891"/>
                  <a:pt x="4346626" y="2105762"/>
                  <a:pt x="4341077" y="2090493"/>
                </a:cubicBezTo>
                <a:cubicBezTo>
                  <a:pt x="4345243" y="2086327"/>
                  <a:pt x="4353576" y="2077994"/>
                  <a:pt x="4348371" y="2072790"/>
                </a:cubicBezTo>
                <a:cubicBezTo>
                  <a:pt x="4352538" y="2068624"/>
                  <a:pt x="4370935" y="2060635"/>
                  <a:pt x="4360526" y="2050225"/>
                </a:cubicBezTo>
                <a:cubicBezTo>
                  <a:pt x="4373024" y="2037727"/>
                  <a:pt x="4386217" y="2024534"/>
                  <a:pt x="4379107" y="2009092"/>
                </a:cubicBezTo>
                <a:cubicBezTo>
                  <a:pt x="4521837" y="1737982"/>
                  <a:pt x="4663005" y="1466698"/>
                  <a:pt x="4800531" y="1190382"/>
                </a:cubicBezTo>
                <a:cubicBezTo>
                  <a:pt x="4834394" y="1113148"/>
                  <a:pt x="4869990" y="1044590"/>
                  <a:pt x="4923118" y="960234"/>
                </a:cubicBezTo>
                <a:cubicBezTo>
                  <a:pt x="4946560" y="914239"/>
                  <a:pt x="4886471" y="1061071"/>
                  <a:pt x="4862162" y="1106199"/>
                </a:cubicBezTo>
                <a:cubicBezTo>
                  <a:pt x="4851914" y="1139000"/>
                  <a:pt x="4835249" y="1155665"/>
                  <a:pt x="4828299" y="1183433"/>
                </a:cubicBezTo>
                <a:cubicBezTo>
                  <a:pt x="4740056" y="1465980"/>
                  <a:pt x="4579623" y="1744385"/>
                  <a:pt x="4438799" y="2025733"/>
                </a:cubicBezTo>
                <a:cubicBezTo>
                  <a:pt x="4426645" y="2048297"/>
                  <a:pt x="4420389" y="2075371"/>
                  <a:pt x="4408234" y="2097934"/>
                </a:cubicBezTo>
                <a:cubicBezTo>
                  <a:pt x="4389997" y="2149135"/>
                  <a:pt x="4368472" y="2170660"/>
                  <a:pt x="4376621" y="2195472"/>
                </a:cubicBezTo>
                <a:cubicBezTo>
                  <a:pt x="4360140" y="2178992"/>
                  <a:pt x="4364467" y="2218037"/>
                  <a:pt x="4376621" y="2195472"/>
                </a:cubicBezTo>
                <a:cubicBezTo>
                  <a:pt x="4337190" y="2319912"/>
                  <a:pt x="4267731" y="2465706"/>
                  <a:pt x="4188911" y="2575753"/>
                </a:cubicBezTo>
                <a:cubicBezTo>
                  <a:pt x="4193079" y="2571586"/>
                  <a:pt x="4174681" y="2579574"/>
                  <a:pt x="4170514" y="2583741"/>
                </a:cubicBezTo>
                <a:cubicBezTo>
                  <a:pt x="4175719" y="2588944"/>
                  <a:pt x="4179885" y="2584779"/>
                  <a:pt x="4184746" y="2579919"/>
                </a:cubicBezTo>
                <a:cubicBezTo>
                  <a:pt x="4185090" y="2589983"/>
                  <a:pt x="4180924" y="2594150"/>
                  <a:pt x="4176757" y="2598316"/>
                </a:cubicBezTo>
                <a:cubicBezTo>
                  <a:pt x="4171552" y="2593112"/>
                  <a:pt x="4158015" y="2596240"/>
                  <a:pt x="4163565" y="2611509"/>
                </a:cubicBezTo>
                <a:cubicBezTo>
                  <a:pt x="4124680" y="2650394"/>
                  <a:pt x="4197405" y="2610631"/>
                  <a:pt x="4153317" y="2644311"/>
                </a:cubicBezTo>
                <a:cubicBezTo>
                  <a:pt x="4132669" y="2631996"/>
                  <a:pt x="4132829" y="2675207"/>
                  <a:pt x="4153317" y="2644311"/>
                </a:cubicBezTo>
                <a:cubicBezTo>
                  <a:pt x="4163725" y="2654720"/>
                  <a:pt x="4146022" y="2662014"/>
                  <a:pt x="4141161" y="2666875"/>
                </a:cubicBezTo>
                <a:cubicBezTo>
                  <a:pt x="4120514" y="2654560"/>
                  <a:pt x="4120674" y="2697771"/>
                  <a:pt x="4141161" y="2666875"/>
                </a:cubicBezTo>
                <a:cubicBezTo>
                  <a:pt x="4147404" y="2681450"/>
                  <a:pt x="4133868" y="2684577"/>
                  <a:pt x="4129701" y="2688743"/>
                </a:cubicBezTo>
                <a:cubicBezTo>
                  <a:pt x="4124497" y="2683539"/>
                  <a:pt x="4102972" y="2705064"/>
                  <a:pt x="4108176" y="2710268"/>
                </a:cubicBezTo>
                <a:cubicBezTo>
                  <a:pt x="4109214" y="2719640"/>
                  <a:pt x="4094982" y="2723462"/>
                  <a:pt x="4096022" y="2732833"/>
                </a:cubicBezTo>
                <a:cubicBezTo>
                  <a:pt x="4067375" y="2773622"/>
                  <a:pt x="4047927" y="2813890"/>
                  <a:pt x="4038716" y="2856063"/>
                </a:cubicBezTo>
                <a:lnTo>
                  <a:pt x="4026675" y="2874805"/>
                </a:lnTo>
                <a:lnTo>
                  <a:pt x="4024643" y="2876317"/>
                </a:lnTo>
                <a:lnTo>
                  <a:pt x="4024315" y="2877260"/>
                </a:lnTo>
                <a:lnTo>
                  <a:pt x="4024858" y="2877632"/>
                </a:lnTo>
                <a:lnTo>
                  <a:pt x="4026675" y="2874805"/>
                </a:lnTo>
                <a:lnTo>
                  <a:pt x="4030989" y="2871596"/>
                </a:lnTo>
                <a:cubicBezTo>
                  <a:pt x="4035936" y="2869252"/>
                  <a:pt x="4041662" y="2868730"/>
                  <a:pt x="4044264" y="2871332"/>
                </a:cubicBezTo>
                <a:cubicBezTo>
                  <a:pt x="4042182" y="2873415"/>
                  <a:pt x="4036715" y="2876281"/>
                  <a:pt x="4031768" y="2878625"/>
                </a:cubicBezTo>
                <a:lnTo>
                  <a:pt x="4028456" y="2880098"/>
                </a:lnTo>
                <a:lnTo>
                  <a:pt x="4063308" y="2903985"/>
                </a:lnTo>
                <a:lnTo>
                  <a:pt x="4138355" y="2766834"/>
                </a:lnTo>
                <a:cubicBezTo>
                  <a:pt x="4442395" y="2183479"/>
                  <a:pt x="4677719" y="1592509"/>
                  <a:pt x="4979136" y="1075967"/>
                </a:cubicBezTo>
                <a:cubicBezTo>
                  <a:pt x="5003789" y="1040905"/>
                  <a:pt x="5041635" y="992650"/>
                  <a:pt x="5060911" y="950822"/>
                </a:cubicBezTo>
                <a:cubicBezTo>
                  <a:pt x="5105012" y="875492"/>
                  <a:pt x="5070442" y="995072"/>
                  <a:pt x="5061416" y="1004098"/>
                </a:cubicBezTo>
                <a:cubicBezTo>
                  <a:pt x="5002367" y="1160300"/>
                  <a:pt x="4945939" y="1249689"/>
                  <a:pt x="4890187" y="1400860"/>
                </a:cubicBezTo>
                <a:cubicBezTo>
                  <a:pt x="4890187" y="1400860"/>
                  <a:pt x="4872989" y="1461428"/>
                  <a:pt x="4868822" y="1465595"/>
                </a:cubicBezTo>
                <a:cubicBezTo>
                  <a:pt x="4889126" y="1467845"/>
                  <a:pt x="4926117" y="1377073"/>
                  <a:pt x="4939310" y="1363881"/>
                </a:cubicBezTo>
                <a:cubicBezTo>
                  <a:pt x="4965878" y="1304349"/>
                  <a:pt x="5000437" y="1226420"/>
                  <a:pt x="5030134" y="1153350"/>
                </a:cubicBezTo>
                <a:cubicBezTo>
                  <a:pt x="5050621" y="1122455"/>
                  <a:pt x="5069724" y="1072123"/>
                  <a:pt x="5087084" y="1054763"/>
                </a:cubicBezTo>
                <a:cubicBezTo>
                  <a:pt x="5113814" y="1038443"/>
                  <a:pt x="5093671" y="1079405"/>
                  <a:pt x="5107902" y="1075582"/>
                </a:cubicBezTo>
                <a:cubicBezTo>
                  <a:pt x="5107902" y="1075582"/>
                  <a:pt x="5136721" y="1036354"/>
                  <a:pt x="5149036" y="1057001"/>
                </a:cubicBezTo>
                <a:cubicBezTo>
                  <a:pt x="5151114" y="1075742"/>
                  <a:pt x="5113268" y="1123998"/>
                  <a:pt x="5101981" y="1147428"/>
                </a:cubicBezTo>
                <a:cubicBezTo>
                  <a:pt x="5085660" y="1174159"/>
                  <a:pt x="5076633" y="1183185"/>
                  <a:pt x="5068461" y="1234729"/>
                </a:cubicBezTo>
                <a:cubicBezTo>
                  <a:pt x="5036698" y="1254348"/>
                  <a:pt x="5075742" y="1258675"/>
                  <a:pt x="5068461" y="1234729"/>
                </a:cubicBezTo>
                <a:cubicBezTo>
                  <a:pt x="5125927" y="1154709"/>
                  <a:pt x="5152858" y="1042770"/>
                  <a:pt x="5222823" y="950252"/>
                </a:cubicBezTo>
                <a:cubicBezTo>
                  <a:pt x="5269695" y="892971"/>
                  <a:pt x="5201457" y="1014989"/>
                  <a:pt x="5202497" y="1024360"/>
                </a:cubicBezTo>
                <a:cubicBezTo>
                  <a:pt x="5177843" y="1059422"/>
                  <a:pt x="5155440" y="1114787"/>
                  <a:pt x="5182170" y="1098466"/>
                </a:cubicBezTo>
                <a:cubicBezTo>
                  <a:pt x="5125210" y="1231761"/>
                  <a:pt x="5305957" y="920900"/>
                  <a:pt x="5264449" y="1026597"/>
                </a:cubicBezTo>
                <a:cubicBezTo>
                  <a:pt x="5262189" y="1041001"/>
                  <a:pt x="5264609" y="1069808"/>
                  <a:pt x="5257315" y="1087511"/>
                </a:cubicBezTo>
                <a:cubicBezTo>
                  <a:pt x="5253149" y="1091677"/>
                  <a:pt x="5205215" y="1215945"/>
                  <a:pt x="5253310" y="1134888"/>
                </a:cubicBezTo>
                <a:cubicBezTo>
                  <a:pt x="5273797" y="1103993"/>
                  <a:pt x="5325019" y="1009398"/>
                  <a:pt x="5302776" y="1107975"/>
                </a:cubicBezTo>
                <a:cubicBezTo>
                  <a:pt x="5292700" y="1149280"/>
                  <a:pt x="5274995" y="1156575"/>
                  <a:pt x="5256759" y="1207774"/>
                </a:cubicBezTo>
                <a:cubicBezTo>
                  <a:pt x="5242515" y="1253245"/>
                  <a:pt x="5291477" y="1173055"/>
                  <a:pt x="5313002" y="1151530"/>
                </a:cubicBezTo>
                <a:cubicBezTo>
                  <a:pt x="5314042" y="1160901"/>
                  <a:pt x="5324795" y="1181375"/>
                  <a:pt x="5324450" y="1171309"/>
                </a:cubicBezTo>
                <a:cubicBezTo>
                  <a:pt x="5318368" y="1199946"/>
                  <a:pt x="5283649" y="1234664"/>
                  <a:pt x="5280866" y="1258266"/>
                </a:cubicBezTo>
                <a:cubicBezTo>
                  <a:pt x="5276699" y="1262433"/>
                  <a:pt x="5287108" y="1272841"/>
                  <a:pt x="5290054" y="1292451"/>
                </a:cubicBezTo>
                <a:cubicBezTo>
                  <a:pt x="5290054" y="1292451"/>
                  <a:pt x="5270605" y="1332717"/>
                  <a:pt x="5279976" y="1333756"/>
                </a:cubicBezTo>
                <a:cubicBezTo>
                  <a:pt x="5313815" y="1332878"/>
                  <a:pt x="5302391" y="1236741"/>
                  <a:pt x="5332065" y="1240030"/>
                </a:cubicBezTo>
                <a:cubicBezTo>
                  <a:pt x="5351500" y="1241412"/>
                  <a:pt x="5298545" y="1327329"/>
                  <a:pt x="5295419" y="1340865"/>
                </a:cubicBezTo>
                <a:cubicBezTo>
                  <a:pt x="5199562" y="1554695"/>
                  <a:pt x="5120207" y="1708648"/>
                  <a:pt x="5026256" y="1932713"/>
                </a:cubicBezTo>
                <a:cubicBezTo>
                  <a:pt x="5014101" y="1955277"/>
                  <a:pt x="4961133" y="2082844"/>
                  <a:pt x="5012357" y="1988250"/>
                </a:cubicBezTo>
                <a:cubicBezTo>
                  <a:pt x="5024510" y="1965687"/>
                  <a:pt x="5122605" y="1813811"/>
                  <a:pt x="5068599" y="1932008"/>
                </a:cubicBezTo>
                <a:cubicBezTo>
                  <a:pt x="5029874" y="2014102"/>
                  <a:pt x="4974647" y="2156074"/>
                  <a:pt x="4934884" y="2228799"/>
                </a:cubicBezTo>
                <a:cubicBezTo>
                  <a:pt x="4922730" y="2251361"/>
                  <a:pt x="4910576" y="2273925"/>
                  <a:pt x="4908488" y="2296834"/>
                </a:cubicBezTo>
                <a:cubicBezTo>
                  <a:pt x="4867525" y="2316976"/>
                  <a:pt x="4915941" y="2322341"/>
                  <a:pt x="4908488" y="2296834"/>
                </a:cubicBezTo>
                <a:cubicBezTo>
                  <a:pt x="4924807" y="2270103"/>
                  <a:pt x="4936962" y="2247539"/>
                  <a:pt x="4934884" y="2228799"/>
                </a:cubicBezTo>
                <a:cubicBezTo>
                  <a:pt x="5034201" y="2053148"/>
                  <a:pt x="5171727" y="1776833"/>
                  <a:pt x="5276955" y="1564042"/>
                </a:cubicBezTo>
                <a:cubicBezTo>
                  <a:pt x="5325051" y="1482985"/>
                  <a:pt x="5350238" y="1404018"/>
                  <a:pt x="5397454" y="1356801"/>
                </a:cubicBezTo>
                <a:cubicBezTo>
                  <a:pt x="5397454" y="1356801"/>
                  <a:pt x="5393632" y="1371033"/>
                  <a:pt x="5398836" y="1376237"/>
                </a:cubicBezTo>
                <a:cubicBezTo>
                  <a:pt x="5402658" y="1362006"/>
                  <a:pt x="5488599" y="1232693"/>
                  <a:pt x="5510286" y="1254380"/>
                </a:cubicBezTo>
                <a:cubicBezTo>
                  <a:pt x="5510286" y="1254380"/>
                  <a:pt x="5473477" y="1312005"/>
                  <a:pt x="5475384" y="1322243"/>
                </a:cubicBezTo>
                <a:cubicBezTo>
                  <a:pt x="5475384" y="1322243"/>
                  <a:pt x="5502274" y="1349133"/>
                  <a:pt x="5502618" y="1359199"/>
                </a:cubicBezTo>
                <a:cubicBezTo>
                  <a:pt x="5502433" y="1392345"/>
                  <a:pt x="5437858" y="1456920"/>
                  <a:pt x="5465971" y="1460036"/>
                </a:cubicBezTo>
                <a:cubicBezTo>
                  <a:pt x="5456601" y="1458998"/>
                  <a:pt x="5498612" y="1406577"/>
                  <a:pt x="5503816" y="1411781"/>
                </a:cubicBezTo>
                <a:cubicBezTo>
                  <a:pt x="5505893" y="1430523"/>
                  <a:pt x="5462843" y="1473573"/>
                  <a:pt x="5452595" y="1506375"/>
                </a:cubicBezTo>
                <a:cubicBezTo>
                  <a:pt x="5436619" y="1543170"/>
                  <a:pt x="5434528" y="1566077"/>
                  <a:pt x="5428445" y="1594713"/>
                </a:cubicBezTo>
                <a:cubicBezTo>
                  <a:pt x="5423402" y="1632720"/>
                  <a:pt x="5364191" y="1745711"/>
                  <a:pt x="5328422" y="1812708"/>
                </a:cubicBezTo>
                <a:cubicBezTo>
                  <a:pt x="5322339" y="1841344"/>
                  <a:pt x="5312261" y="1882649"/>
                  <a:pt x="5312261" y="1882649"/>
                </a:cubicBezTo>
                <a:cubicBezTo>
                  <a:pt x="5325799" y="1879521"/>
                  <a:pt x="5374601" y="1756121"/>
                  <a:pt x="5389882" y="1720019"/>
                </a:cubicBezTo>
                <a:cubicBezTo>
                  <a:pt x="5421656" y="1665693"/>
                  <a:pt x="5453260" y="1602863"/>
                  <a:pt x="5494061" y="1539508"/>
                </a:cubicBezTo>
                <a:cubicBezTo>
                  <a:pt x="5522879" y="1500280"/>
                  <a:pt x="5535912" y="1443876"/>
                  <a:pt x="5557438" y="1422351"/>
                </a:cubicBezTo>
                <a:cubicBezTo>
                  <a:pt x="5546502" y="1433286"/>
                  <a:pt x="5600282" y="1404742"/>
                  <a:pt x="5613899" y="1397435"/>
                </a:cubicBezTo>
                <a:lnTo>
                  <a:pt x="5616234" y="1396177"/>
                </a:lnTo>
                <a:lnTo>
                  <a:pt x="5617248" y="1398945"/>
                </a:lnTo>
                <a:cubicBezTo>
                  <a:pt x="5621434" y="1408665"/>
                  <a:pt x="5634572" y="1434562"/>
                  <a:pt x="5631704" y="1445236"/>
                </a:cubicBezTo>
                <a:cubicBezTo>
                  <a:pt x="5633781" y="1463977"/>
                  <a:pt x="5602885" y="1484464"/>
                  <a:pt x="5599064" y="1498696"/>
                </a:cubicBezTo>
                <a:cubicBezTo>
                  <a:pt x="5592636" y="1517266"/>
                  <a:pt x="5608595" y="1542945"/>
                  <a:pt x="5600262" y="1551277"/>
                </a:cubicBezTo>
                <a:cubicBezTo>
                  <a:pt x="5603206" y="1570886"/>
                  <a:pt x="5584809" y="1578874"/>
                  <a:pt x="5577515" y="1596578"/>
                </a:cubicBezTo>
                <a:cubicBezTo>
                  <a:pt x="5566743" y="1638577"/>
                  <a:pt x="5550583" y="1708518"/>
                  <a:pt x="5528874" y="1763188"/>
                </a:cubicBezTo>
                <a:cubicBezTo>
                  <a:pt x="5515681" y="1776381"/>
                  <a:pt x="5506654" y="1785408"/>
                  <a:pt x="5508732" y="1804150"/>
                </a:cubicBezTo>
                <a:cubicBezTo>
                  <a:pt x="5504565" y="1808316"/>
                  <a:pt x="5491372" y="1821509"/>
                  <a:pt x="5497445" y="1827582"/>
                </a:cubicBezTo>
                <a:cubicBezTo>
                  <a:pt x="5469848" y="1843035"/>
                  <a:pt x="5508893" y="1847362"/>
                  <a:pt x="5497445" y="1827582"/>
                </a:cubicBezTo>
                <a:cubicBezTo>
                  <a:pt x="5506471" y="1818555"/>
                  <a:pt x="5514804" y="1810222"/>
                  <a:pt x="5508732" y="1804150"/>
                </a:cubicBezTo>
                <a:cubicBezTo>
                  <a:pt x="5521924" y="1790957"/>
                  <a:pt x="5529218" y="1773255"/>
                  <a:pt x="5528874" y="1763188"/>
                </a:cubicBezTo>
                <a:cubicBezTo>
                  <a:pt x="5575930" y="1672761"/>
                  <a:pt x="5644673" y="1604020"/>
                  <a:pt x="5704043" y="1534239"/>
                </a:cubicBezTo>
                <a:cubicBezTo>
                  <a:pt x="5712375" y="1525907"/>
                  <a:pt x="5720365" y="1507509"/>
                  <a:pt x="5737723" y="1490151"/>
                </a:cubicBezTo>
                <a:cubicBezTo>
                  <a:pt x="5724531" y="1503343"/>
                  <a:pt x="5711337" y="1516537"/>
                  <a:pt x="5704043" y="1534239"/>
                </a:cubicBezTo>
                <a:cubicBezTo>
                  <a:pt x="5678352" y="1559930"/>
                  <a:pt x="5733396" y="1451105"/>
                  <a:pt x="5755082" y="1472791"/>
                </a:cubicBezTo>
                <a:cubicBezTo>
                  <a:pt x="5755082" y="1472791"/>
                  <a:pt x="5730774" y="1517918"/>
                  <a:pt x="5726951" y="1532150"/>
                </a:cubicBezTo>
                <a:cubicBezTo>
                  <a:pt x="5701075" y="1590987"/>
                  <a:pt x="5684061" y="1618411"/>
                  <a:pt x="5649159" y="1686275"/>
                </a:cubicBezTo>
                <a:cubicBezTo>
                  <a:pt x="5629711" y="1726542"/>
                  <a:pt x="5700198" y="1624828"/>
                  <a:pt x="5715651" y="1597230"/>
                </a:cubicBezTo>
                <a:cubicBezTo>
                  <a:pt x="5715651" y="1597230"/>
                  <a:pt x="5730933" y="1561129"/>
                  <a:pt x="5737177" y="1575705"/>
                </a:cubicBezTo>
                <a:cubicBezTo>
                  <a:pt x="5739083" y="1585943"/>
                  <a:pt x="5696376" y="1639058"/>
                  <a:pt x="5700543" y="1634892"/>
                </a:cubicBezTo>
                <a:cubicBezTo>
                  <a:pt x="5689082" y="1656762"/>
                  <a:pt x="5634038" y="1765587"/>
                  <a:pt x="5645486" y="1785367"/>
                </a:cubicBezTo>
                <a:cubicBezTo>
                  <a:pt x="5640281" y="1780162"/>
                  <a:pt x="5659890" y="1783107"/>
                  <a:pt x="5660928" y="1792477"/>
                </a:cubicBezTo>
                <a:cubicBezTo>
                  <a:pt x="5660928" y="1792477"/>
                  <a:pt x="5660928" y="1792477"/>
                  <a:pt x="5651558" y="1791439"/>
                </a:cubicBezTo>
                <a:cubicBezTo>
                  <a:pt x="5651558" y="1791439"/>
                  <a:pt x="5656762" y="1796644"/>
                  <a:pt x="5660928" y="1792477"/>
                </a:cubicBezTo>
                <a:cubicBezTo>
                  <a:pt x="5690786" y="1762620"/>
                  <a:pt x="5780548" y="1619076"/>
                  <a:pt x="5725504" y="1727901"/>
                </a:cubicBezTo>
                <a:cubicBezTo>
                  <a:pt x="5718554" y="1755670"/>
                  <a:pt x="5687819" y="1819368"/>
                  <a:pt x="5685035" y="1842970"/>
                </a:cubicBezTo>
                <a:cubicBezTo>
                  <a:pt x="5666454" y="1884104"/>
                  <a:pt x="5626862" y="1965333"/>
                  <a:pt x="5648549" y="1987019"/>
                </a:cubicBezTo>
                <a:cubicBezTo>
                  <a:pt x="5625985" y="1999172"/>
                  <a:pt x="5665029" y="2003500"/>
                  <a:pt x="5648549" y="1987019"/>
                </a:cubicBezTo>
                <a:cubicBezTo>
                  <a:pt x="5657576" y="1977992"/>
                  <a:pt x="5708798" y="1883397"/>
                  <a:pt x="5714870" y="1889469"/>
                </a:cubicBezTo>
                <a:cubicBezTo>
                  <a:pt x="5726318" y="1909250"/>
                  <a:pt x="5632228" y="2013748"/>
                  <a:pt x="5655820" y="2045671"/>
                </a:cubicBezTo>
                <a:cubicBezTo>
                  <a:pt x="5628222" y="2061125"/>
                  <a:pt x="5671435" y="2061285"/>
                  <a:pt x="5655820" y="2045671"/>
                </a:cubicBezTo>
                <a:cubicBezTo>
                  <a:pt x="5684466" y="2004882"/>
                  <a:pt x="5700970" y="1945006"/>
                  <a:pt x="5737777" y="1887380"/>
                </a:cubicBezTo>
                <a:cubicBezTo>
                  <a:pt x="5792822" y="1778554"/>
                  <a:pt x="5763286" y="1894835"/>
                  <a:pt x="5748003" y="1930936"/>
                </a:cubicBezTo>
                <a:cubicBezTo>
                  <a:pt x="5714485" y="2018235"/>
                  <a:pt x="5669517" y="2085755"/>
                  <a:pt x="5626799" y="2180520"/>
                </a:cubicBezTo>
                <a:cubicBezTo>
                  <a:pt x="5619891" y="2212149"/>
                  <a:pt x="5642379" y="2195841"/>
                  <a:pt x="5651860" y="2183515"/>
                </a:cubicBezTo>
                <a:lnTo>
                  <a:pt x="5654835" y="2178707"/>
                </a:lnTo>
                <a:lnTo>
                  <a:pt x="5652816" y="2193105"/>
                </a:lnTo>
                <a:cubicBezTo>
                  <a:pt x="5646626" y="2215884"/>
                  <a:pt x="5631550" y="2249501"/>
                  <a:pt x="5623991" y="2280479"/>
                </a:cubicBezTo>
                <a:cubicBezTo>
                  <a:pt x="5591510" y="2377150"/>
                  <a:pt x="5532300" y="2490141"/>
                  <a:pt x="5480383" y="2585430"/>
                </a:cubicBezTo>
                <a:cubicBezTo>
                  <a:pt x="5347938" y="2846689"/>
                  <a:pt x="5233360" y="3096912"/>
                  <a:pt x="5105895" y="3352215"/>
                </a:cubicBezTo>
                <a:lnTo>
                  <a:pt x="5036931" y="3485886"/>
                </a:lnTo>
                <a:lnTo>
                  <a:pt x="5061696" y="3498368"/>
                </a:lnTo>
                <a:lnTo>
                  <a:pt x="5205805" y="3225848"/>
                </a:lnTo>
                <a:cubicBezTo>
                  <a:pt x="5335405" y="2975458"/>
                  <a:pt x="5460645" y="2724006"/>
                  <a:pt x="5587666" y="2467739"/>
                </a:cubicBezTo>
                <a:cubicBezTo>
                  <a:pt x="5626733" y="2395708"/>
                  <a:pt x="5646716" y="2311537"/>
                  <a:pt x="5692894" y="2254948"/>
                </a:cubicBezTo>
                <a:cubicBezTo>
                  <a:pt x="5709214" y="2228219"/>
                  <a:pt x="5731778" y="2216064"/>
                  <a:pt x="5748443" y="2199400"/>
                </a:cubicBezTo>
                <a:cubicBezTo>
                  <a:pt x="5760597" y="2176836"/>
                  <a:pt x="5769463" y="2124598"/>
                  <a:pt x="5804687" y="2143156"/>
                </a:cubicBezTo>
                <a:cubicBezTo>
                  <a:pt x="5773791" y="2163642"/>
                  <a:pt x="5817002" y="2163804"/>
                  <a:pt x="5804687" y="2143156"/>
                </a:cubicBezTo>
                <a:cubicBezTo>
                  <a:pt x="5856603" y="2047867"/>
                  <a:pt x="5911992" y="1949107"/>
                  <a:pt x="5968943" y="1850521"/>
                </a:cubicBezTo>
                <a:cubicBezTo>
                  <a:pt x="6002076" y="1891986"/>
                  <a:pt x="5937499" y="1956561"/>
                  <a:pt x="5928633" y="2008800"/>
                </a:cubicBezTo>
                <a:cubicBezTo>
                  <a:pt x="5918556" y="2050104"/>
                  <a:pt x="5944954" y="1982070"/>
                  <a:pt x="5958147" y="1968877"/>
                </a:cubicBezTo>
                <a:cubicBezTo>
                  <a:pt x="5969607" y="1947008"/>
                  <a:pt x="5976729" y="1927743"/>
                  <a:pt x="5994087" y="1910384"/>
                </a:cubicBezTo>
                <a:cubicBezTo>
                  <a:pt x="5789211" y="2389802"/>
                  <a:pt x="5551439" y="2866009"/>
                  <a:pt x="5311375" y="3339143"/>
                </a:cubicBezTo>
                <a:lnTo>
                  <a:pt x="5196133" y="3566127"/>
                </a:lnTo>
                <a:lnTo>
                  <a:pt x="5203307" y="3569743"/>
                </a:lnTo>
                <a:lnTo>
                  <a:pt x="5246016" y="3491380"/>
                </a:lnTo>
                <a:cubicBezTo>
                  <a:pt x="5415435" y="3168670"/>
                  <a:pt x="5572630" y="2838422"/>
                  <a:pt x="5740368" y="2509342"/>
                </a:cubicBezTo>
                <a:cubicBezTo>
                  <a:pt x="5750616" y="2476541"/>
                  <a:pt x="5812772" y="2383158"/>
                  <a:pt x="5775085" y="2474624"/>
                </a:cubicBezTo>
                <a:cubicBezTo>
                  <a:pt x="5657863" y="2753189"/>
                  <a:pt x="5489281" y="3006779"/>
                  <a:pt x="5358866" y="3298536"/>
                </a:cubicBezTo>
                <a:cubicBezTo>
                  <a:pt x="5355738" y="3312073"/>
                  <a:pt x="5355738" y="3312073"/>
                  <a:pt x="5352783" y="3327173"/>
                </a:cubicBezTo>
                <a:lnTo>
                  <a:pt x="5338378" y="3329432"/>
                </a:lnTo>
                <a:cubicBezTo>
                  <a:pt x="5334212" y="3333599"/>
                  <a:pt x="5349655" y="3340709"/>
                  <a:pt x="5345489" y="3344876"/>
                </a:cubicBezTo>
                <a:cubicBezTo>
                  <a:pt x="5340629" y="3349736"/>
                  <a:pt x="5307828" y="3359984"/>
                  <a:pt x="5310771" y="3379593"/>
                </a:cubicBezTo>
                <a:cubicBezTo>
                  <a:pt x="5310771" y="3379593"/>
                  <a:pt x="5329512" y="3381670"/>
                  <a:pt x="5325346" y="3385837"/>
                </a:cubicBezTo>
                <a:cubicBezTo>
                  <a:pt x="5321181" y="3390002"/>
                  <a:pt x="5307643" y="3393130"/>
                  <a:pt x="5298617" y="3402158"/>
                </a:cubicBezTo>
                <a:cubicBezTo>
                  <a:pt x="5290284" y="3410490"/>
                  <a:pt x="5272047" y="3461690"/>
                  <a:pt x="5260587" y="3483558"/>
                </a:cubicBezTo>
                <a:cubicBezTo>
                  <a:pt x="5252598" y="3501956"/>
                  <a:pt x="5242441" y="3519921"/>
                  <a:pt x="5232479" y="3537906"/>
                </a:cubicBezTo>
                <a:lnTo>
                  <a:pt x="5214058" y="3575161"/>
                </a:lnTo>
                <a:lnTo>
                  <a:pt x="5478189" y="3708290"/>
                </a:lnTo>
                <a:cubicBezTo>
                  <a:pt x="5818258" y="3874066"/>
                  <a:pt x="6162770" y="4033312"/>
                  <a:pt x="6508991" y="4199533"/>
                </a:cubicBezTo>
                <a:cubicBezTo>
                  <a:pt x="6609117" y="4245222"/>
                  <a:pt x="6763934" y="4313990"/>
                  <a:pt x="6892428" y="4375752"/>
                </a:cubicBezTo>
                <a:cubicBezTo>
                  <a:pt x="6932823" y="4395074"/>
                  <a:pt x="6982242" y="4423420"/>
                  <a:pt x="6955449" y="4407164"/>
                </a:cubicBezTo>
                <a:cubicBezTo>
                  <a:pt x="6964331" y="4410779"/>
                  <a:pt x="6978326" y="4413797"/>
                  <a:pt x="6986833" y="4418135"/>
                </a:cubicBezTo>
                <a:cubicBezTo>
                  <a:pt x="6995342" y="4422473"/>
                  <a:pt x="6998365" y="4428129"/>
                  <a:pt x="6985307" y="4437022"/>
                </a:cubicBezTo>
                <a:cubicBezTo>
                  <a:pt x="6985307" y="4437022"/>
                  <a:pt x="6896575" y="4413265"/>
                  <a:pt x="6887140" y="4414367"/>
                </a:cubicBezTo>
                <a:cubicBezTo>
                  <a:pt x="6806558" y="4400517"/>
                  <a:pt x="6717846" y="4343414"/>
                  <a:pt x="6626051" y="4306057"/>
                </a:cubicBezTo>
                <a:cubicBezTo>
                  <a:pt x="6539523" y="4263433"/>
                  <a:pt x="6451894" y="4230242"/>
                  <a:pt x="6368433" y="4201218"/>
                </a:cubicBezTo>
                <a:cubicBezTo>
                  <a:pt x="6364266" y="4197052"/>
                  <a:pt x="6355933" y="4188720"/>
                  <a:pt x="6350665" y="4193988"/>
                </a:cubicBezTo>
                <a:cubicBezTo>
                  <a:pt x="6334408" y="4167195"/>
                  <a:pt x="6329816" y="4206504"/>
                  <a:pt x="6350665" y="4193988"/>
                </a:cubicBezTo>
                <a:cubicBezTo>
                  <a:pt x="6354833" y="4198154"/>
                  <a:pt x="6363164" y="4206487"/>
                  <a:pt x="6368433" y="4201218"/>
                </a:cubicBezTo>
                <a:cubicBezTo>
                  <a:pt x="6568279" y="4302725"/>
                  <a:pt x="6843257" y="4424923"/>
                  <a:pt x="7074063" y="4546853"/>
                </a:cubicBezTo>
                <a:cubicBezTo>
                  <a:pt x="7082395" y="4555185"/>
                  <a:pt x="7171127" y="4578940"/>
                  <a:pt x="7152240" y="4614493"/>
                </a:cubicBezTo>
                <a:lnTo>
                  <a:pt x="7087239" y="4593393"/>
                </a:lnTo>
                <a:cubicBezTo>
                  <a:pt x="7089895" y="4617123"/>
                  <a:pt x="7129612" y="4602401"/>
                  <a:pt x="7135557" y="4631176"/>
                </a:cubicBezTo>
                <a:cubicBezTo>
                  <a:pt x="7087914" y="4627436"/>
                  <a:pt x="6984906" y="4566572"/>
                  <a:pt x="7041150" y="4622817"/>
                </a:cubicBezTo>
                <a:cubicBezTo>
                  <a:pt x="7053649" y="4635316"/>
                  <a:pt x="7072110" y="4643241"/>
                  <a:pt x="7035003" y="4628962"/>
                </a:cubicBezTo>
                <a:cubicBezTo>
                  <a:pt x="7020710" y="4625204"/>
                  <a:pt x="6981399" y="4629797"/>
                  <a:pt x="6963633" y="4622566"/>
                </a:cubicBezTo>
                <a:cubicBezTo>
                  <a:pt x="6922136" y="4612680"/>
                  <a:pt x="6895749" y="4586293"/>
                  <a:pt x="6871837" y="4585209"/>
                </a:cubicBezTo>
                <a:cubicBezTo>
                  <a:pt x="6867671" y="4581043"/>
                  <a:pt x="6874901" y="4598810"/>
                  <a:pt x="6869633" y="4604078"/>
                </a:cubicBezTo>
                <a:cubicBezTo>
                  <a:pt x="6874901" y="4598810"/>
                  <a:pt x="6836693" y="4593968"/>
                  <a:pt x="6823093" y="4590904"/>
                </a:cubicBezTo>
                <a:cubicBezTo>
                  <a:pt x="6800465" y="4578813"/>
                  <a:pt x="6778940" y="4557288"/>
                  <a:pt x="6751043" y="4550464"/>
                </a:cubicBezTo>
                <a:cubicBezTo>
                  <a:pt x="6751043" y="4550464"/>
                  <a:pt x="6724927" y="4568249"/>
                  <a:pt x="6711326" y="4565185"/>
                </a:cubicBezTo>
                <a:cubicBezTo>
                  <a:pt x="6686719" y="4563407"/>
                  <a:pt x="6651593" y="4538818"/>
                  <a:pt x="6624800" y="4522561"/>
                </a:cubicBezTo>
                <a:cubicBezTo>
                  <a:pt x="6555633" y="4497295"/>
                  <a:pt x="6646325" y="4544086"/>
                  <a:pt x="6664091" y="4551316"/>
                </a:cubicBezTo>
                <a:cubicBezTo>
                  <a:pt x="6682553" y="4559242"/>
                  <a:pt x="6740082" y="4604478"/>
                  <a:pt x="6803798" y="4636584"/>
                </a:cubicBezTo>
                <a:cubicBezTo>
                  <a:pt x="6788401" y="4642260"/>
                  <a:pt x="6772145" y="4615466"/>
                  <a:pt x="6747129" y="4623817"/>
                </a:cubicBezTo>
                <a:cubicBezTo>
                  <a:pt x="6745351" y="4599209"/>
                  <a:pt x="6722297" y="4630595"/>
                  <a:pt x="6732426" y="4630187"/>
                </a:cubicBezTo>
                <a:cubicBezTo>
                  <a:pt x="6704532" y="4623365"/>
                  <a:pt x="6733936" y="4610625"/>
                  <a:pt x="6711308" y="4598532"/>
                </a:cubicBezTo>
                <a:cubicBezTo>
                  <a:pt x="6711308" y="4598532"/>
                  <a:pt x="6713965" y="4622263"/>
                  <a:pt x="6709799" y="4618097"/>
                </a:cubicBezTo>
                <a:cubicBezTo>
                  <a:pt x="6685192" y="4616318"/>
                  <a:pt x="6504683" y="4521857"/>
                  <a:pt x="6457448" y="4507988"/>
                </a:cubicBezTo>
                <a:cubicBezTo>
                  <a:pt x="6412888" y="4484502"/>
                  <a:pt x="6420813" y="4502962"/>
                  <a:pt x="6468437" y="4540051"/>
                </a:cubicBezTo>
                <a:cubicBezTo>
                  <a:pt x="6543550" y="4594090"/>
                  <a:pt x="6735490" y="4643788"/>
                  <a:pt x="6814768" y="4701994"/>
                </a:cubicBezTo>
                <a:cubicBezTo>
                  <a:pt x="6827961" y="4715187"/>
                  <a:pt x="6813259" y="4721557"/>
                  <a:pt x="6836293" y="4723519"/>
                </a:cubicBezTo>
                <a:cubicBezTo>
                  <a:pt x="6854755" y="4731444"/>
                  <a:pt x="6892537" y="4779763"/>
                  <a:pt x="6847282" y="4755580"/>
                </a:cubicBezTo>
                <a:cubicBezTo>
                  <a:pt x="6843117" y="4751415"/>
                  <a:pt x="6786447" y="4738648"/>
                  <a:pt x="6786447" y="4738648"/>
                </a:cubicBezTo>
                <a:cubicBezTo>
                  <a:pt x="6781179" y="4743916"/>
                  <a:pt x="6958215" y="4834904"/>
                  <a:pt x="6877816" y="4819481"/>
                </a:cubicBezTo>
                <a:cubicBezTo>
                  <a:pt x="6826007" y="4811573"/>
                  <a:pt x="6785613" y="4792252"/>
                  <a:pt x="6738379" y="4778384"/>
                </a:cubicBezTo>
                <a:lnTo>
                  <a:pt x="6725625" y="4772370"/>
                </a:lnTo>
                <a:lnTo>
                  <a:pt x="6724420" y="4771750"/>
                </a:lnTo>
                <a:cubicBezTo>
                  <a:pt x="6722677" y="4770900"/>
                  <a:pt x="6722489" y="4770855"/>
                  <a:pt x="6724575" y="4771875"/>
                </a:cubicBezTo>
                <a:lnTo>
                  <a:pt x="6725625" y="4772370"/>
                </a:lnTo>
                <a:lnTo>
                  <a:pt x="6733587" y="4776462"/>
                </a:lnTo>
                <a:cubicBezTo>
                  <a:pt x="6754230" y="4787485"/>
                  <a:pt x="6795690" y="4812207"/>
                  <a:pt x="6767829" y="4818370"/>
                </a:cubicBezTo>
                <a:lnTo>
                  <a:pt x="6758212" y="4816116"/>
                </a:lnTo>
                <a:lnTo>
                  <a:pt x="6756240" y="4814682"/>
                </a:lnTo>
                <a:lnTo>
                  <a:pt x="6748717" y="4811071"/>
                </a:lnTo>
                <a:lnTo>
                  <a:pt x="6736371" y="4801399"/>
                </a:lnTo>
                <a:cubicBezTo>
                  <a:pt x="6724341" y="4790687"/>
                  <a:pt x="6712363" y="4778709"/>
                  <a:pt x="6705214" y="4776828"/>
                </a:cubicBezTo>
                <a:cubicBezTo>
                  <a:pt x="6692716" y="4764330"/>
                  <a:pt x="6636048" y="4751563"/>
                  <a:pt x="6636048" y="4751563"/>
                </a:cubicBezTo>
                <a:cubicBezTo>
                  <a:pt x="6638704" y="4775293"/>
                  <a:pt x="6708974" y="4791124"/>
                  <a:pt x="6713140" y="4795290"/>
                </a:cubicBezTo>
                <a:cubicBezTo>
                  <a:pt x="6722197" y="4799079"/>
                  <a:pt x="6730144" y="4802415"/>
                  <a:pt x="6737240" y="4805561"/>
                </a:cubicBezTo>
                <a:lnTo>
                  <a:pt x="6748717" y="4811071"/>
                </a:lnTo>
                <a:lnTo>
                  <a:pt x="6753853" y="4815095"/>
                </a:lnTo>
                <a:lnTo>
                  <a:pt x="6758212" y="4816116"/>
                </a:lnTo>
                <a:lnTo>
                  <a:pt x="6785188" y="4835729"/>
                </a:lnTo>
                <a:cubicBezTo>
                  <a:pt x="6734240" y="4860293"/>
                  <a:pt x="6670765" y="4786281"/>
                  <a:pt x="6609930" y="4769348"/>
                </a:cubicBezTo>
                <a:cubicBezTo>
                  <a:pt x="6600496" y="4770450"/>
                  <a:pt x="6599394" y="4779884"/>
                  <a:pt x="6574786" y="4778106"/>
                </a:cubicBezTo>
                <a:cubicBezTo>
                  <a:pt x="6574786" y="4778106"/>
                  <a:pt x="6473557" y="4741851"/>
                  <a:pt x="6478417" y="4746712"/>
                </a:cubicBezTo>
                <a:cubicBezTo>
                  <a:pt x="6468965" y="4781162"/>
                  <a:pt x="6565353" y="4779208"/>
                  <a:pt x="6581202" y="4816130"/>
                </a:cubicBezTo>
                <a:cubicBezTo>
                  <a:pt x="6056799" y="4651725"/>
                  <a:pt x="5550355" y="4340207"/>
                  <a:pt x="5031647" y="4127058"/>
                </a:cubicBezTo>
                <a:cubicBezTo>
                  <a:pt x="5018454" y="4113865"/>
                  <a:pt x="5005261" y="4100672"/>
                  <a:pt x="4990558" y="4107042"/>
                </a:cubicBezTo>
                <a:cubicBezTo>
                  <a:pt x="4982226" y="4098710"/>
                  <a:pt x="4978060" y="4094544"/>
                  <a:pt x="4971914" y="4100690"/>
                </a:cubicBezTo>
                <a:cubicBezTo>
                  <a:pt x="4967400" y="4096176"/>
                  <a:pt x="4964597" y="4090300"/>
                  <a:pt x="4960975" y="4086458"/>
                </a:cubicBezTo>
                <a:lnTo>
                  <a:pt x="4955308" y="4083063"/>
                </a:lnTo>
                <a:lnTo>
                  <a:pt x="4951386" y="4090050"/>
                </a:lnTo>
                <a:lnTo>
                  <a:pt x="4957843" y="4095838"/>
                </a:lnTo>
                <a:cubicBezTo>
                  <a:pt x="4962235" y="4098912"/>
                  <a:pt x="4966849" y="4100894"/>
                  <a:pt x="4971914" y="4100690"/>
                </a:cubicBezTo>
                <a:cubicBezTo>
                  <a:pt x="4976079" y="4104856"/>
                  <a:pt x="4980246" y="4109023"/>
                  <a:pt x="4990558" y="4107042"/>
                </a:cubicBezTo>
                <a:cubicBezTo>
                  <a:pt x="5003751" y="4120235"/>
                  <a:pt x="5017352" y="4123299"/>
                  <a:pt x="5031647" y="4127058"/>
                </a:cubicBezTo>
                <a:cubicBezTo>
                  <a:pt x="5523118" y="4400774"/>
                  <a:pt x="6045133" y="4585621"/>
                  <a:pt x="6545632" y="4868365"/>
                </a:cubicBezTo>
                <a:cubicBezTo>
                  <a:pt x="6576591" y="4888788"/>
                  <a:pt x="6595930" y="4895835"/>
                  <a:pt x="6621621" y="4921526"/>
                </a:cubicBezTo>
                <a:cubicBezTo>
                  <a:pt x="6629954" y="4929859"/>
                  <a:pt x="6621621" y="4921526"/>
                  <a:pt x="6623807" y="4936004"/>
                </a:cubicBezTo>
                <a:cubicBezTo>
                  <a:pt x="6614799" y="4893631"/>
                  <a:pt x="6587154" y="4964326"/>
                  <a:pt x="6607595" y="4961939"/>
                </a:cubicBezTo>
                <a:cubicBezTo>
                  <a:pt x="6587154" y="4964326"/>
                  <a:pt x="6503708" y="4901955"/>
                  <a:pt x="6474936" y="4896009"/>
                </a:cubicBezTo>
                <a:cubicBezTo>
                  <a:pt x="6429680" y="4871828"/>
                  <a:pt x="6382039" y="4868088"/>
                  <a:pt x="6345810" y="4852934"/>
                </a:cubicBezTo>
                <a:cubicBezTo>
                  <a:pt x="6312870" y="4842822"/>
                  <a:pt x="6278153" y="4808104"/>
                  <a:pt x="6246090" y="4797116"/>
                </a:cubicBezTo>
                <a:cubicBezTo>
                  <a:pt x="6236656" y="4798217"/>
                  <a:pt x="6231388" y="4803485"/>
                  <a:pt x="6227222" y="4799319"/>
                </a:cubicBezTo>
                <a:cubicBezTo>
                  <a:pt x="6218196" y="4790293"/>
                  <a:pt x="6153888" y="4769888"/>
                  <a:pt x="6121356" y="4749648"/>
                </a:cubicBezTo>
                <a:cubicBezTo>
                  <a:pt x="6035299" y="4716275"/>
                  <a:pt x="6179580" y="4795580"/>
                  <a:pt x="6211642" y="4806568"/>
                </a:cubicBezTo>
                <a:cubicBezTo>
                  <a:pt x="6252914" y="4825011"/>
                  <a:pt x="6289141" y="4840166"/>
                  <a:pt x="6329128" y="4869616"/>
                </a:cubicBezTo>
                <a:cubicBezTo>
                  <a:pt x="6306500" y="4857525"/>
                  <a:pt x="6240397" y="4845860"/>
                  <a:pt x="6218464" y="4834464"/>
                </a:cubicBezTo>
                <a:cubicBezTo>
                  <a:pt x="6193856" y="4832684"/>
                  <a:pt x="6172331" y="4811159"/>
                  <a:pt x="6162897" y="4812262"/>
                </a:cubicBezTo>
                <a:cubicBezTo>
                  <a:pt x="6152767" y="4812670"/>
                  <a:pt x="6160693" y="4831130"/>
                  <a:pt x="6160693" y="4831130"/>
                </a:cubicBezTo>
                <a:cubicBezTo>
                  <a:pt x="6114152" y="4817956"/>
                  <a:pt x="6074165" y="4788505"/>
                  <a:pt x="6023459" y="4771165"/>
                </a:cubicBezTo>
                <a:cubicBezTo>
                  <a:pt x="5736861" y="4635590"/>
                  <a:pt x="5427859" y="4479368"/>
                  <a:pt x="5135115" y="4349939"/>
                </a:cubicBezTo>
                <a:cubicBezTo>
                  <a:pt x="5122617" y="4337441"/>
                  <a:pt x="5104156" y="4329516"/>
                  <a:pt x="5093843" y="4331497"/>
                </a:cubicBezTo>
                <a:cubicBezTo>
                  <a:pt x="5084817" y="4322470"/>
                  <a:pt x="5076484" y="4314137"/>
                  <a:pt x="5071216" y="4319406"/>
                </a:cubicBezTo>
                <a:cubicBezTo>
                  <a:pt x="5067050" y="4315240"/>
                  <a:pt x="5058717" y="4306907"/>
                  <a:pt x="5053449" y="4312175"/>
                </a:cubicBezTo>
                <a:cubicBezTo>
                  <a:pt x="5044423" y="4303149"/>
                  <a:pt x="5036090" y="4294816"/>
                  <a:pt x="5025962" y="4295224"/>
                </a:cubicBezTo>
                <a:cubicBezTo>
                  <a:pt x="5009705" y="4268431"/>
                  <a:pt x="5005112" y="4307741"/>
                  <a:pt x="5025962" y="4295224"/>
                </a:cubicBezTo>
                <a:cubicBezTo>
                  <a:pt x="5034988" y="4304250"/>
                  <a:pt x="5038052" y="4317851"/>
                  <a:pt x="5053449" y="4312175"/>
                </a:cubicBezTo>
                <a:cubicBezTo>
                  <a:pt x="5057616" y="4316341"/>
                  <a:pt x="5065948" y="4324674"/>
                  <a:pt x="5071216" y="4319406"/>
                </a:cubicBezTo>
                <a:cubicBezTo>
                  <a:pt x="5075382" y="4323571"/>
                  <a:pt x="5083307" y="4342033"/>
                  <a:pt x="5093843" y="4331497"/>
                </a:cubicBezTo>
                <a:cubicBezTo>
                  <a:pt x="5106342" y="4343995"/>
                  <a:pt x="5119535" y="4357187"/>
                  <a:pt x="5135115" y="4349939"/>
                </a:cubicBezTo>
                <a:cubicBezTo>
                  <a:pt x="5407011" y="4491885"/>
                  <a:pt x="5679090" y="4632257"/>
                  <a:pt x="5956254" y="4768935"/>
                </a:cubicBezTo>
                <a:cubicBezTo>
                  <a:pt x="6033753" y="4802532"/>
                  <a:pt x="6102514" y="4837927"/>
                  <a:pt x="6187060" y="4890864"/>
                </a:cubicBezTo>
                <a:cubicBezTo>
                  <a:pt x="6233193" y="4914168"/>
                  <a:pt x="6085831" y="4854610"/>
                  <a:pt x="6040576" y="4830428"/>
                </a:cubicBezTo>
                <a:cubicBezTo>
                  <a:pt x="6007637" y="4820317"/>
                  <a:pt x="5990972" y="4803652"/>
                  <a:pt x="5963076" y="4796831"/>
                </a:cubicBezTo>
                <a:cubicBezTo>
                  <a:pt x="5679340" y="4709775"/>
                  <a:pt x="5400215" y="4550063"/>
                  <a:pt x="5118007" y="4410099"/>
                </a:cubicBezTo>
                <a:cubicBezTo>
                  <a:pt x="5095380" y="4398008"/>
                  <a:pt x="5068178" y="4391879"/>
                  <a:pt x="5045551" y="4379789"/>
                </a:cubicBezTo>
                <a:cubicBezTo>
                  <a:pt x="4994150" y="4361753"/>
                  <a:pt x="4972625" y="4340228"/>
                  <a:pt x="4947610" y="4348579"/>
                </a:cubicBezTo>
                <a:cubicBezTo>
                  <a:pt x="4964292" y="4331896"/>
                  <a:pt x="4924982" y="4336488"/>
                  <a:pt x="4947610" y="4348579"/>
                </a:cubicBezTo>
                <a:cubicBezTo>
                  <a:pt x="4916370" y="4338851"/>
                  <a:pt x="4883799" y="4327243"/>
                  <a:pt x="4850793" y="4314074"/>
                </a:cubicBezTo>
                <a:lnTo>
                  <a:pt x="4829027" y="4304471"/>
                </a:lnTo>
                <a:lnTo>
                  <a:pt x="4813257" y="4328270"/>
                </a:lnTo>
                <a:lnTo>
                  <a:pt x="5247447" y="4530976"/>
                </a:lnTo>
                <a:cubicBezTo>
                  <a:pt x="5533598" y="4664568"/>
                  <a:pt x="5811349" y="4797881"/>
                  <a:pt x="6070277" y="4947932"/>
                </a:cubicBezTo>
                <a:cubicBezTo>
                  <a:pt x="6105402" y="4972522"/>
                  <a:pt x="6153721" y="5010304"/>
                  <a:pt x="6195687" y="5029442"/>
                </a:cubicBezTo>
                <a:cubicBezTo>
                  <a:pt x="6271208" y="5073352"/>
                  <a:pt x="6151109" y="5039302"/>
                  <a:pt x="6142082" y="5030276"/>
                </a:cubicBezTo>
                <a:cubicBezTo>
                  <a:pt x="5985286" y="4971820"/>
                  <a:pt x="5895695" y="4915594"/>
                  <a:pt x="5743942" y="4860426"/>
                </a:cubicBezTo>
                <a:cubicBezTo>
                  <a:pt x="5743942" y="4860426"/>
                  <a:pt x="5683107" y="4843493"/>
                  <a:pt x="5678940" y="4839326"/>
                </a:cubicBezTo>
                <a:cubicBezTo>
                  <a:pt x="5676553" y="4859769"/>
                  <a:pt x="5767654" y="4896431"/>
                  <a:pt x="5780846" y="4909623"/>
                </a:cubicBezTo>
                <a:cubicBezTo>
                  <a:pt x="5840580" y="4935990"/>
                  <a:pt x="5918774" y="4970282"/>
                  <a:pt x="5992110" y="4999715"/>
                </a:cubicBezTo>
                <a:cubicBezTo>
                  <a:pt x="6023068" y="5020138"/>
                  <a:pt x="6073592" y="5039051"/>
                  <a:pt x="6090951" y="5056410"/>
                </a:cubicBezTo>
                <a:cubicBezTo>
                  <a:pt x="6107207" y="5083205"/>
                  <a:pt x="6066119" y="5063189"/>
                  <a:pt x="6069877" y="5077484"/>
                </a:cubicBezTo>
                <a:cubicBezTo>
                  <a:pt x="6069877" y="5077484"/>
                  <a:pt x="6109169" y="5106239"/>
                  <a:pt x="6088320" y="5118755"/>
                </a:cubicBezTo>
                <a:cubicBezTo>
                  <a:pt x="6069452" y="5120960"/>
                  <a:pt x="6021132" y="5083178"/>
                  <a:pt x="5997629" y="5071965"/>
                </a:cubicBezTo>
                <a:cubicBezTo>
                  <a:pt x="5970833" y="5055708"/>
                  <a:pt x="5961807" y="5046681"/>
                  <a:pt x="5909998" y="5038775"/>
                </a:cubicBezTo>
                <a:cubicBezTo>
                  <a:pt x="5890453" y="5006937"/>
                  <a:pt x="5885861" y="5046247"/>
                  <a:pt x="5909998" y="5038775"/>
                </a:cubicBezTo>
                <a:cubicBezTo>
                  <a:pt x="5990155" y="5096102"/>
                  <a:pt x="6102615" y="5122514"/>
                  <a:pt x="6195271" y="5192340"/>
                </a:cubicBezTo>
                <a:cubicBezTo>
                  <a:pt x="6252615" y="5239149"/>
                  <a:pt x="6130268" y="5171240"/>
                  <a:pt x="6120834" y="5172342"/>
                </a:cubicBezTo>
                <a:cubicBezTo>
                  <a:pt x="6085708" y="5147754"/>
                  <a:pt x="6030141" y="5125551"/>
                  <a:pt x="6046398" y="5152346"/>
                </a:cubicBezTo>
                <a:cubicBezTo>
                  <a:pt x="5912637" y="5095853"/>
                  <a:pt x="6224295" y="5275804"/>
                  <a:pt x="6118204" y="5234688"/>
                </a:cubicBezTo>
                <a:cubicBezTo>
                  <a:pt x="6103726" y="5232502"/>
                  <a:pt x="6074727" y="5235113"/>
                  <a:pt x="6056961" y="5227883"/>
                </a:cubicBezTo>
                <a:cubicBezTo>
                  <a:pt x="6052795" y="5223717"/>
                  <a:pt x="5928060" y="5176250"/>
                  <a:pt x="6009318" y="5224143"/>
                </a:cubicBezTo>
                <a:cubicBezTo>
                  <a:pt x="6040278" y="5244566"/>
                  <a:pt x="6135138" y="5295523"/>
                  <a:pt x="6036094" y="5273747"/>
                </a:cubicBezTo>
                <a:cubicBezTo>
                  <a:pt x="5994599" y="5263860"/>
                  <a:pt x="5987368" y="5246093"/>
                  <a:pt x="5935966" y="5228059"/>
                </a:cubicBezTo>
                <a:cubicBezTo>
                  <a:pt x="5890304" y="5214006"/>
                  <a:pt x="5970684" y="5262777"/>
                  <a:pt x="5992210" y="5284302"/>
                </a:cubicBezTo>
                <a:cubicBezTo>
                  <a:pt x="5982776" y="5285405"/>
                  <a:pt x="5962111" y="5296349"/>
                  <a:pt x="5972240" y="5295941"/>
                </a:cubicBezTo>
                <a:cubicBezTo>
                  <a:pt x="5943466" y="5289996"/>
                  <a:pt x="5908748" y="5255278"/>
                  <a:pt x="5885018" y="5252622"/>
                </a:cubicBezTo>
                <a:cubicBezTo>
                  <a:pt x="5880852" y="5248455"/>
                  <a:pt x="5870315" y="5258992"/>
                  <a:pt x="5850568" y="5262074"/>
                </a:cubicBezTo>
                <a:cubicBezTo>
                  <a:pt x="5850568" y="5262074"/>
                  <a:pt x="5810174" y="5242753"/>
                  <a:pt x="5809072" y="5252188"/>
                </a:cubicBezTo>
                <a:cubicBezTo>
                  <a:pt x="5809748" y="5286229"/>
                  <a:pt x="5906543" y="5274147"/>
                  <a:pt x="5903053" y="5304022"/>
                </a:cubicBezTo>
                <a:cubicBezTo>
                  <a:pt x="5901543" y="5323586"/>
                  <a:pt x="5815426" y="5270832"/>
                  <a:pt x="5801824" y="5267769"/>
                </a:cubicBezTo>
                <a:cubicBezTo>
                  <a:pt x="5587274" y="5172632"/>
                  <a:pt x="5432865" y="5093736"/>
                  <a:pt x="5208002" y="5000580"/>
                </a:cubicBezTo>
                <a:cubicBezTo>
                  <a:pt x="5185376" y="4988488"/>
                  <a:pt x="5057353" y="4935976"/>
                  <a:pt x="5152212" y="4986934"/>
                </a:cubicBezTo>
                <a:cubicBezTo>
                  <a:pt x="5174839" y="4999024"/>
                  <a:pt x="5327043" y="5096791"/>
                  <a:pt x="5208454" y="5043177"/>
                </a:cubicBezTo>
                <a:cubicBezTo>
                  <a:pt x="5126095" y="5004719"/>
                  <a:pt x="4983592" y="4950022"/>
                  <a:pt x="4910666" y="4910460"/>
                </a:cubicBezTo>
                <a:cubicBezTo>
                  <a:pt x="4888039" y="4898369"/>
                  <a:pt x="4865412" y="4886279"/>
                  <a:pt x="4842377" y="4884317"/>
                </a:cubicBezTo>
                <a:cubicBezTo>
                  <a:pt x="4822361" y="4843228"/>
                  <a:pt x="4816667" y="4891973"/>
                  <a:pt x="4842377" y="4884317"/>
                </a:cubicBezTo>
                <a:cubicBezTo>
                  <a:pt x="4869171" y="4900574"/>
                  <a:pt x="4891798" y="4912665"/>
                  <a:pt x="4910666" y="4910460"/>
                </a:cubicBezTo>
                <a:cubicBezTo>
                  <a:pt x="5086784" y="5009311"/>
                  <a:pt x="5363948" y="5145987"/>
                  <a:pt x="5577396" y="5250558"/>
                </a:cubicBezTo>
                <a:cubicBezTo>
                  <a:pt x="5658654" y="5298451"/>
                  <a:pt x="5737951" y="5323310"/>
                  <a:pt x="5785167" y="5370525"/>
                </a:cubicBezTo>
                <a:cubicBezTo>
                  <a:pt x="5785167" y="5370525"/>
                  <a:pt x="5770872" y="5366768"/>
                  <a:pt x="5765604" y="5372036"/>
                </a:cubicBezTo>
                <a:cubicBezTo>
                  <a:pt x="5779899" y="5375793"/>
                  <a:pt x="5909476" y="5461469"/>
                  <a:pt x="5887526" y="5483420"/>
                </a:cubicBezTo>
                <a:cubicBezTo>
                  <a:pt x="5887526" y="5483420"/>
                  <a:pt x="5829772" y="5446740"/>
                  <a:pt x="5819460" y="5448720"/>
                </a:cubicBezTo>
                <a:cubicBezTo>
                  <a:pt x="5819460" y="5448720"/>
                  <a:pt x="5792241" y="5475939"/>
                  <a:pt x="5782112" y="5476347"/>
                </a:cubicBezTo>
                <a:cubicBezTo>
                  <a:pt x="5748764" y="5476364"/>
                  <a:pt x="5684189" y="5411789"/>
                  <a:pt x="5680882" y="5440093"/>
                </a:cubicBezTo>
                <a:cubicBezTo>
                  <a:pt x="5681984" y="5430658"/>
                  <a:pt x="5734470" y="5472607"/>
                  <a:pt x="5729202" y="5477875"/>
                </a:cubicBezTo>
                <a:cubicBezTo>
                  <a:pt x="5710333" y="5480079"/>
                  <a:pt x="5667282" y="5437028"/>
                  <a:pt x="5634343" y="5426919"/>
                </a:cubicBezTo>
                <a:cubicBezTo>
                  <a:pt x="5597420" y="5411069"/>
                  <a:pt x="5574384" y="5409107"/>
                  <a:pt x="5545611" y="5403161"/>
                </a:cubicBezTo>
                <a:cubicBezTo>
                  <a:pt x="5507403" y="5398320"/>
                  <a:pt x="5394083" y="5339438"/>
                  <a:pt x="5326895" y="5303860"/>
                </a:cubicBezTo>
                <a:cubicBezTo>
                  <a:pt x="5298121" y="5297915"/>
                  <a:pt x="5256625" y="5288028"/>
                  <a:pt x="5256625" y="5288028"/>
                </a:cubicBezTo>
                <a:cubicBezTo>
                  <a:pt x="5259689" y="5301629"/>
                  <a:pt x="5383547" y="5349975"/>
                  <a:pt x="5419774" y="5365129"/>
                </a:cubicBezTo>
                <a:cubicBezTo>
                  <a:pt x="5474239" y="5396765"/>
                  <a:pt x="5537260" y="5428177"/>
                  <a:pt x="5600751" y="5468841"/>
                </a:cubicBezTo>
                <a:cubicBezTo>
                  <a:pt x="5640045" y="5497595"/>
                  <a:pt x="5696713" y="5510362"/>
                  <a:pt x="5718239" y="5531889"/>
                </a:cubicBezTo>
                <a:cubicBezTo>
                  <a:pt x="5707303" y="5520952"/>
                  <a:pt x="5735693" y="5574887"/>
                  <a:pt x="5742961" y="5588542"/>
                </a:cubicBezTo>
                <a:lnTo>
                  <a:pt x="5744212" y="5590885"/>
                </a:lnTo>
                <a:lnTo>
                  <a:pt x="5741422" y="5591921"/>
                </a:lnTo>
                <a:cubicBezTo>
                  <a:pt x="5731616" y="5596191"/>
                  <a:pt x="5705481" y="5609568"/>
                  <a:pt x="5694759" y="5606749"/>
                </a:cubicBezTo>
                <a:cubicBezTo>
                  <a:pt x="5675891" y="5608953"/>
                  <a:pt x="5655467" y="5577994"/>
                  <a:pt x="5641173" y="5574235"/>
                </a:cubicBezTo>
                <a:cubicBezTo>
                  <a:pt x="5622528" y="5567883"/>
                  <a:pt x="5596594" y="5584096"/>
                  <a:pt x="5588262" y="5575763"/>
                </a:cubicBezTo>
                <a:cubicBezTo>
                  <a:pt x="5568515" y="5578846"/>
                  <a:pt x="5560591" y="5560384"/>
                  <a:pt x="5542825" y="5553154"/>
                </a:cubicBezTo>
                <a:cubicBezTo>
                  <a:pt x="5500633" y="5542573"/>
                  <a:pt x="5430363" y="5526742"/>
                  <a:pt x="5375491" y="5505235"/>
                </a:cubicBezTo>
                <a:cubicBezTo>
                  <a:pt x="5362298" y="5492041"/>
                  <a:pt x="5353271" y="5483014"/>
                  <a:pt x="5334402" y="5485220"/>
                </a:cubicBezTo>
                <a:cubicBezTo>
                  <a:pt x="5330236" y="5481053"/>
                  <a:pt x="5317043" y="5467861"/>
                  <a:pt x="5310897" y="5474007"/>
                </a:cubicBezTo>
                <a:cubicBezTo>
                  <a:pt x="5295518" y="5446334"/>
                  <a:pt x="5290925" y="5485645"/>
                  <a:pt x="5310897" y="5474007"/>
                </a:cubicBezTo>
                <a:cubicBezTo>
                  <a:pt x="5319923" y="5483033"/>
                  <a:pt x="5328256" y="5491366"/>
                  <a:pt x="5334402" y="5485220"/>
                </a:cubicBezTo>
                <a:cubicBezTo>
                  <a:pt x="5347595" y="5498411"/>
                  <a:pt x="5365361" y="5505643"/>
                  <a:pt x="5375491" y="5505235"/>
                </a:cubicBezTo>
                <a:cubicBezTo>
                  <a:pt x="5466184" y="5552026"/>
                  <a:pt x="5534925" y="5620767"/>
                  <a:pt x="5604769" y="5680075"/>
                </a:cubicBezTo>
                <a:cubicBezTo>
                  <a:pt x="5613101" y="5688407"/>
                  <a:pt x="5631563" y="5696333"/>
                  <a:pt x="5648922" y="5713691"/>
                </a:cubicBezTo>
                <a:cubicBezTo>
                  <a:pt x="5635731" y="5700499"/>
                  <a:pt x="5622536" y="5687304"/>
                  <a:pt x="5604769" y="5680075"/>
                </a:cubicBezTo>
                <a:cubicBezTo>
                  <a:pt x="5579078" y="5654384"/>
                  <a:pt x="5688232" y="5709099"/>
                  <a:pt x="5666281" y="5731051"/>
                </a:cubicBezTo>
                <a:cubicBezTo>
                  <a:pt x="5666281" y="5731051"/>
                  <a:pt x="5621027" y="5706869"/>
                  <a:pt x="5606731" y="5703110"/>
                </a:cubicBezTo>
                <a:cubicBezTo>
                  <a:pt x="5547692" y="5677436"/>
                  <a:pt x="5520206" y="5660486"/>
                  <a:pt x="5452140" y="5625785"/>
                </a:cubicBezTo>
                <a:cubicBezTo>
                  <a:pt x="5411745" y="5606464"/>
                  <a:pt x="5513651" y="5676761"/>
                  <a:pt x="5541322" y="5692140"/>
                </a:cubicBezTo>
                <a:cubicBezTo>
                  <a:pt x="5541322" y="5692140"/>
                  <a:pt x="5577550" y="5707294"/>
                  <a:pt x="5562847" y="5713665"/>
                </a:cubicBezTo>
                <a:cubicBezTo>
                  <a:pt x="5552536" y="5715646"/>
                  <a:pt x="5499356" y="5673002"/>
                  <a:pt x="5503522" y="5677168"/>
                </a:cubicBezTo>
                <a:cubicBezTo>
                  <a:pt x="5481589" y="5665772"/>
                  <a:pt x="5372435" y="5611057"/>
                  <a:pt x="5352464" y="5622695"/>
                </a:cubicBezTo>
                <a:cubicBezTo>
                  <a:pt x="5357733" y="5617427"/>
                  <a:pt x="5354651" y="5637174"/>
                  <a:pt x="5345215" y="5638276"/>
                </a:cubicBezTo>
                <a:cubicBezTo>
                  <a:pt x="5345215" y="5638276"/>
                  <a:pt x="5345215" y="5638276"/>
                  <a:pt x="5346318" y="5628841"/>
                </a:cubicBezTo>
                <a:cubicBezTo>
                  <a:pt x="5346318" y="5628841"/>
                  <a:pt x="5341050" y="5634110"/>
                  <a:pt x="5345215" y="5638276"/>
                </a:cubicBezTo>
                <a:cubicBezTo>
                  <a:pt x="5375073" y="5668133"/>
                  <a:pt x="5518945" y="5757567"/>
                  <a:pt x="5409791" y="5702851"/>
                </a:cubicBezTo>
                <a:cubicBezTo>
                  <a:pt x="5381896" y="5696029"/>
                  <a:pt x="5317996" y="5665496"/>
                  <a:pt x="5294267" y="5662838"/>
                </a:cubicBezTo>
                <a:cubicBezTo>
                  <a:pt x="5252995" y="5644396"/>
                  <a:pt x="5171511" y="5605059"/>
                  <a:pt x="5149560" y="5627010"/>
                </a:cubicBezTo>
                <a:cubicBezTo>
                  <a:pt x="5137470" y="5604383"/>
                  <a:pt x="5132877" y="5643693"/>
                  <a:pt x="5149560" y="5627010"/>
                </a:cubicBezTo>
                <a:cubicBezTo>
                  <a:pt x="5158587" y="5636037"/>
                  <a:pt x="5253447" y="5686994"/>
                  <a:pt x="5247301" y="5693140"/>
                </a:cubicBezTo>
                <a:cubicBezTo>
                  <a:pt x="5227329" y="5704779"/>
                  <a:pt x="5122768" y="5610752"/>
                  <a:pt x="5090505" y="5634684"/>
                </a:cubicBezTo>
                <a:cubicBezTo>
                  <a:pt x="5075124" y="5607012"/>
                  <a:pt x="5074699" y="5650490"/>
                  <a:pt x="5090505" y="5634684"/>
                </a:cubicBezTo>
                <a:cubicBezTo>
                  <a:pt x="5131368" y="5663256"/>
                  <a:pt x="5191509" y="5679495"/>
                  <a:pt x="5249262" y="5716175"/>
                </a:cubicBezTo>
                <a:cubicBezTo>
                  <a:pt x="5358417" y="5770891"/>
                  <a:pt x="5241606" y="5741884"/>
                  <a:pt x="5205378" y="5726730"/>
                </a:cubicBezTo>
                <a:cubicBezTo>
                  <a:pt x="5117750" y="5693540"/>
                  <a:pt x="5050092" y="5648710"/>
                  <a:pt x="4955008" y="5606310"/>
                </a:cubicBezTo>
                <a:cubicBezTo>
                  <a:pt x="4923228" y="5599553"/>
                  <a:pt x="4939498" y="5622079"/>
                  <a:pt x="4951842" y="5631543"/>
                </a:cubicBezTo>
                <a:lnTo>
                  <a:pt x="4956661" y="5634506"/>
                </a:lnTo>
                <a:lnTo>
                  <a:pt x="4942188" y="5632562"/>
                </a:lnTo>
                <a:cubicBezTo>
                  <a:pt x="4919308" y="5626474"/>
                  <a:pt x="4885577" y="5611512"/>
                  <a:pt x="4854455" y="5604098"/>
                </a:cubicBezTo>
                <a:cubicBezTo>
                  <a:pt x="4757392" y="5572008"/>
                  <a:pt x="4644071" y="5513127"/>
                  <a:pt x="4548519" y="5461476"/>
                </a:cubicBezTo>
                <a:cubicBezTo>
                  <a:pt x="4461170" y="5417590"/>
                  <a:pt x="4375042" y="5375694"/>
                  <a:pt x="4289542" y="5334645"/>
                </a:cubicBezTo>
                <a:lnTo>
                  <a:pt x="4160413" y="5273044"/>
                </a:lnTo>
                <a:lnTo>
                  <a:pt x="4137474" y="5304743"/>
                </a:lnTo>
                <a:lnTo>
                  <a:pt x="4666273" y="5568694"/>
                </a:lnTo>
                <a:cubicBezTo>
                  <a:pt x="4738505" y="5607560"/>
                  <a:pt x="4823069" y="5627150"/>
                  <a:pt x="4879721" y="5673265"/>
                </a:cubicBezTo>
                <a:cubicBezTo>
                  <a:pt x="4906514" y="5689522"/>
                  <a:pt x="4918605" y="5712149"/>
                  <a:pt x="4935270" y="5728814"/>
                </a:cubicBezTo>
                <a:cubicBezTo>
                  <a:pt x="4957897" y="5740905"/>
                  <a:pt x="5010401" y="5749506"/>
                  <a:pt x="4991513" y="5785057"/>
                </a:cubicBezTo>
                <a:cubicBezTo>
                  <a:pt x="4971091" y="5754098"/>
                  <a:pt x="4970664" y="5797573"/>
                  <a:pt x="4991513" y="5785057"/>
                </a:cubicBezTo>
                <a:cubicBezTo>
                  <a:pt x="5087067" y="5836709"/>
                  <a:pt x="5186092" y="5891831"/>
                  <a:pt x="5284934" y="5948528"/>
                </a:cubicBezTo>
                <a:cubicBezTo>
                  <a:pt x="5243012" y="5982117"/>
                  <a:pt x="5178436" y="5917541"/>
                  <a:pt x="5125933" y="5908940"/>
                </a:cubicBezTo>
                <a:cubicBezTo>
                  <a:pt x="5084437" y="5899054"/>
                  <a:pt x="5152727" y="5925198"/>
                  <a:pt x="5165920" y="5938390"/>
                </a:cubicBezTo>
                <a:cubicBezTo>
                  <a:pt x="5187853" y="5949787"/>
                  <a:pt x="5207191" y="5956834"/>
                  <a:pt x="5224551" y="5974193"/>
                </a:cubicBezTo>
                <a:cubicBezTo>
                  <a:pt x="4903819" y="5838728"/>
                  <a:pt x="4584612" y="5688545"/>
                  <a:pt x="4266836" y="5532766"/>
                </a:cubicBezTo>
                <a:lnTo>
                  <a:pt x="4047713" y="5423702"/>
                </a:lnTo>
                <a:lnTo>
                  <a:pt x="4039995" y="5433871"/>
                </a:lnTo>
                <a:lnTo>
                  <a:pt x="4623481" y="5722584"/>
                </a:lnTo>
                <a:cubicBezTo>
                  <a:pt x="4656421" y="5732694"/>
                  <a:pt x="4749995" y="5794659"/>
                  <a:pt x="4658199" y="5757302"/>
                </a:cubicBezTo>
                <a:cubicBezTo>
                  <a:pt x="4448537" y="5670126"/>
                  <a:pt x="4253183" y="5553796"/>
                  <a:pt x="4045109" y="5446478"/>
                </a:cubicBezTo>
                <a:lnTo>
                  <a:pt x="4034361" y="5441293"/>
                </a:lnTo>
                <a:lnTo>
                  <a:pt x="3913345" y="5600727"/>
                </a:lnTo>
                <a:cubicBezTo>
                  <a:pt x="3694720" y="5881103"/>
                  <a:pt x="3460278" y="6157629"/>
                  <a:pt x="3213673" y="6409917"/>
                </a:cubicBezTo>
                <a:cubicBezTo>
                  <a:pt x="3119729" y="6506028"/>
                  <a:pt x="3024018" y="6598620"/>
                  <a:pt x="2926745" y="6686568"/>
                </a:cubicBezTo>
                <a:cubicBezTo>
                  <a:pt x="2809748" y="6793156"/>
                  <a:pt x="2703160" y="6910153"/>
                  <a:pt x="2581837" y="6977696"/>
                </a:cubicBezTo>
                <a:cubicBezTo>
                  <a:pt x="2555106" y="6994017"/>
                  <a:pt x="2525431" y="6990729"/>
                  <a:pt x="2508074" y="7008088"/>
                </a:cubicBezTo>
                <a:cubicBezTo>
                  <a:pt x="2445242" y="7039691"/>
                  <a:pt x="2391954" y="7080836"/>
                  <a:pt x="2324263" y="7117299"/>
                </a:cubicBezTo>
                <a:cubicBezTo>
                  <a:pt x="2324263" y="7117299"/>
                  <a:pt x="2315930" y="7125632"/>
                  <a:pt x="2306559" y="7124593"/>
                </a:cubicBezTo>
                <a:cubicBezTo>
                  <a:pt x="2277924" y="7130676"/>
                  <a:pt x="2333289" y="7108273"/>
                  <a:pt x="2303616" y="7104984"/>
                </a:cubicBezTo>
                <a:cubicBezTo>
                  <a:pt x="2294244" y="7103945"/>
                  <a:pt x="2252072" y="7113155"/>
                  <a:pt x="2259366" y="7095452"/>
                </a:cubicBezTo>
                <a:cubicBezTo>
                  <a:pt x="2264227" y="7090592"/>
                  <a:pt x="2313693" y="7063679"/>
                  <a:pt x="2336256" y="7051525"/>
                </a:cubicBezTo>
                <a:cubicBezTo>
                  <a:pt x="2362986" y="7035203"/>
                  <a:pt x="2385550" y="7023050"/>
                  <a:pt x="2407075" y="7001524"/>
                </a:cubicBezTo>
                <a:cubicBezTo>
                  <a:pt x="2354654" y="7043536"/>
                  <a:pt x="2257823" y="7032806"/>
                  <a:pt x="2311989" y="6957821"/>
                </a:cubicBezTo>
                <a:cubicBezTo>
                  <a:pt x="2318416" y="6939250"/>
                  <a:pt x="2347051" y="6933168"/>
                  <a:pt x="2364410" y="6915808"/>
                </a:cubicBezTo>
                <a:cubicBezTo>
                  <a:pt x="2380732" y="6889078"/>
                  <a:pt x="2373621" y="6873635"/>
                  <a:pt x="2386814" y="6860443"/>
                </a:cubicBezTo>
                <a:cubicBezTo>
                  <a:pt x="2403135" y="6833714"/>
                  <a:pt x="2447568" y="6810099"/>
                  <a:pt x="2488358" y="6781452"/>
                </a:cubicBezTo>
                <a:cubicBezTo>
                  <a:pt x="2544945" y="6735275"/>
                  <a:pt x="2597367" y="6693262"/>
                  <a:pt x="2646316" y="6654721"/>
                </a:cubicBezTo>
                <a:cubicBezTo>
                  <a:pt x="2732761" y="6578686"/>
                  <a:pt x="2817480" y="6473149"/>
                  <a:pt x="2917118" y="6383920"/>
                </a:cubicBezTo>
                <a:cubicBezTo>
                  <a:pt x="3055641" y="6255807"/>
                  <a:pt x="3228003" y="6126816"/>
                  <a:pt x="3362199" y="5959657"/>
                </a:cubicBezTo>
                <a:cubicBezTo>
                  <a:pt x="3437891" y="5863147"/>
                  <a:pt x="3533018" y="5768019"/>
                  <a:pt x="3618081" y="5672548"/>
                </a:cubicBezTo>
                <a:cubicBezTo>
                  <a:pt x="3675368" y="5604851"/>
                  <a:pt x="3730705" y="5533467"/>
                  <a:pt x="3784763" y="5461844"/>
                </a:cubicBezTo>
                <a:lnTo>
                  <a:pt x="3862358" y="5358321"/>
                </a:lnTo>
                <a:lnTo>
                  <a:pt x="3831793" y="5343576"/>
                </a:lnTo>
                <a:cubicBezTo>
                  <a:pt x="3818194" y="5340512"/>
                  <a:pt x="3818194" y="5340512"/>
                  <a:pt x="3803020" y="5337632"/>
                </a:cubicBezTo>
                <a:lnTo>
                  <a:pt x="3802063" y="5331299"/>
                </a:lnTo>
                <a:lnTo>
                  <a:pt x="3728523" y="5435460"/>
                </a:lnTo>
                <a:cubicBezTo>
                  <a:pt x="3673227" y="5512442"/>
                  <a:pt x="3616110" y="5588642"/>
                  <a:pt x="3555089" y="5660940"/>
                </a:cubicBezTo>
                <a:cubicBezTo>
                  <a:pt x="3337139" y="5902311"/>
                  <a:pt x="3108543" y="6161158"/>
                  <a:pt x="2849908" y="6415159"/>
                </a:cubicBezTo>
                <a:cubicBezTo>
                  <a:pt x="2763697" y="6499826"/>
                  <a:pt x="2674147" y="6583953"/>
                  <a:pt x="2580541" y="6666715"/>
                </a:cubicBezTo>
                <a:cubicBezTo>
                  <a:pt x="2532286" y="6704562"/>
                  <a:pt x="2473966" y="6742063"/>
                  <a:pt x="2431609" y="6784420"/>
                </a:cubicBezTo>
                <a:cubicBezTo>
                  <a:pt x="2351936" y="6851949"/>
                  <a:pt x="2283194" y="6920692"/>
                  <a:pt x="2219325" y="6942924"/>
                </a:cubicBezTo>
                <a:cubicBezTo>
                  <a:pt x="2210298" y="6951951"/>
                  <a:pt x="2185484" y="6943803"/>
                  <a:pt x="2161708" y="6945025"/>
                </a:cubicBezTo>
                <a:cubicBezTo>
                  <a:pt x="2147477" y="6948846"/>
                  <a:pt x="2135323" y="6971410"/>
                  <a:pt x="2132902" y="6942603"/>
                </a:cubicBezTo>
                <a:cubicBezTo>
                  <a:pt x="2135686" y="6919001"/>
                  <a:pt x="2275751" y="6853535"/>
                  <a:pt x="2302138" y="6827149"/>
                </a:cubicBezTo>
                <a:cubicBezTo>
                  <a:pt x="2349353" y="6779932"/>
                  <a:pt x="2406979" y="6743125"/>
                  <a:pt x="2481794" y="6680455"/>
                </a:cubicBezTo>
                <a:cubicBezTo>
                  <a:pt x="2713699" y="6490187"/>
                  <a:pt x="2913337" y="6259320"/>
                  <a:pt x="3119220" y="6043030"/>
                </a:cubicBezTo>
                <a:cubicBezTo>
                  <a:pt x="3123386" y="6038864"/>
                  <a:pt x="3193167" y="5979491"/>
                  <a:pt x="3177723" y="5972381"/>
                </a:cubicBezTo>
                <a:cubicBezTo>
                  <a:pt x="3158287" y="5970998"/>
                  <a:pt x="3031212" y="6118892"/>
                  <a:pt x="3005521" y="6144583"/>
                </a:cubicBezTo>
                <a:cubicBezTo>
                  <a:pt x="2945112" y="6204993"/>
                  <a:pt x="2896856" y="6242839"/>
                  <a:pt x="2840613" y="6299082"/>
                </a:cubicBezTo>
                <a:cubicBezTo>
                  <a:pt x="2767706" y="6371990"/>
                  <a:pt x="2682642" y="6467462"/>
                  <a:pt x="2603835" y="6535861"/>
                </a:cubicBezTo>
                <a:cubicBezTo>
                  <a:pt x="2439621" y="6689666"/>
                  <a:pt x="2323846" y="6772477"/>
                  <a:pt x="2174753" y="6846970"/>
                </a:cubicBezTo>
                <a:cubicBezTo>
                  <a:pt x="2134486" y="6866420"/>
                  <a:pt x="2089359" y="6890728"/>
                  <a:pt x="2077913" y="6870949"/>
                </a:cubicBezTo>
                <a:cubicBezTo>
                  <a:pt x="2071495" y="6854811"/>
                  <a:pt x="2109685" y="6816621"/>
                  <a:pt x="2090945" y="6814544"/>
                </a:cubicBezTo>
                <a:cubicBezTo>
                  <a:pt x="2079668" y="6803267"/>
                  <a:pt x="2018220" y="6854306"/>
                  <a:pt x="1996350" y="6865766"/>
                </a:cubicBezTo>
                <a:cubicBezTo>
                  <a:pt x="1949317" y="6879837"/>
                  <a:pt x="1979869" y="6849285"/>
                  <a:pt x="2001395" y="6827759"/>
                </a:cubicBezTo>
                <a:cubicBezTo>
                  <a:pt x="2046695" y="6805013"/>
                  <a:pt x="2045656" y="6795642"/>
                  <a:pt x="1995151" y="6813184"/>
                </a:cubicBezTo>
                <a:cubicBezTo>
                  <a:pt x="2008688" y="6810057"/>
                  <a:pt x="1963216" y="6824300"/>
                  <a:pt x="1961311" y="6814062"/>
                </a:cubicBezTo>
                <a:cubicBezTo>
                  <a:pt x="1959234" y="6795320"/>
                  <a:pt x="2026047" y="6792698"/>
                  <a:pt x="2037164" y="6760763"/>
                </a:cubicBezTo>
                <a:cubicBezTo>
                  <a:pt x="2049317" y="6738199"/>
                  <a:pt x="2023467" y="6720680"/>
                  <a:pt x="2034926" y="6698811"/>
                </a:cubicBezTo>
                <a:cubicBezTo>
                  <a:pt x="2033714" y="6687877"/>
                  <a:pt x="2120320" y="6655053"/>
                  <a:pt x="2095336" y="6638401"/>
                </a:cubicBezTo>
                <a:cubicBezTo>
                  <a:pt x="2074688" y="6626086"/>
                  <a:pt x="2032676" y="6678507"/>
                  <a:pt x="1991714" y="6698650"/>
                </a:cubicBezTo>
                <a:cubicBezTo>
                  <a:pt x="1958912" y="6708898"/>
                  <a:pt x="1851833" y="6730971"/>
                  <a:pt x="1914319" y="6689303"/>
                </a:cubicBezTo>
                <a:cubicBezTo>
                  <a:pt x="1958409" y="6655622"/>
                  <a:pt x="1859821" y="6712574"/>
                  <a:pt x="1856877" y="6692964"/>
                </a:cubicBezTo>
                <a:cubicBezTo>
                  <a:pt x="1851329" y="6677694"/>
                  <a:pt x="1959460" y="6623344"/>
                  <a:pt x="1932569" y="6596453"/>
                </a:cubicBezTo>
                <a:cubicBezTo>
                  <a:pt x="1942978" y="6606863"/>
                  <a:pt x="1868871" y="6627189"/>
                  <a:pt x="1868871" y="6627189"/>
                </a:cubicBezTo>
                <a:cubicBezTo>
                  <a:pt x="1859500" y="6626151"/>
                  <a:pt x="1819073" y="6602389"/>
                  <a:pt x="1807796" y="6591112"/>
                </a:cubicBezTo>
                <a:cubicBezTo>
                  <a:pt x="1813868" y="6597184"/>
                  <a:pt x="1778669" y="6502268"/>
                  <a:pt x="1778669" y="6502268"/>
                </a:cubicBezTo>
                <a:cubicBezTo>
                  <a:pt x="1785618" y="6474500"/>
                  <a:pt x="1831089" y="6460256"/>
                  <a:pt x="1835256" y="6456090"/>
                </a:cubicBezTo>
                <a:cubicBezTo>
                  <a:pt x="1838039" y="6432489"/>
                  <a:pt x="1803161" y="6423995"/>
                  <a:pt x="1816353" y="6410803"/>
                </a:cubicBezTo>
                <a:cubicBezTo>
                  <a:pt x="1827470" y="6378867"/>
                  <a:pt x="1984551" y="6285978"/>
                  <a:pt x="2023779" y="6257158"/>
                </a:cubicBezTo>
                <a:cubicBezTo>
                  <a:pt x="2036971" y="6243966"/>
                  <a:pt x="2156752" y="6113776"/>
                  <a:pt x="2083150" y="6187378"/>
                </a:cubicBezTo>
                <a:cubicBezTo>
                  <a:pt x="2044960" y="6225568"/>
                  <a:pt x="1878853" y="6327484"/>
                  <a:pt x="1840663" y="6365674"/>
                </a:cubicBezTo>
                <a:cubicBezTo>
                  <a:pt x="1800740" y="6395188"/>
                  <a:pt x="1796574" y="6399354"/>
                  <a:pt x="1743992" y="6398155"/>
                </a:cubicBezTo>
                <a:cubicBezTo>
                  <a:pt x="1725595" y="6406143"/>
                  <a:pt x="1701125" y="6408061"/>
                  <a:pt x="1686549" y="6401817"/>
                </a:cubicBezTo>
                <a:cubicBezTo>
                  <a:pt x="1660698" y="6384297"/>
                  <a:pt x="1688466" y="6377348"/>
                  <a:pt x="1675112" y="6347329"/>
                </a:cubicBezTo>
                <a:cubicBezTo>
                  <a:pt x="1668869" y="6332753"/>
                  <a:pt x="1643177" y="6358446"/>
                  <a:pt x="1652388" y="6316272"/>
                </a:cubicBezTo>
                <a:cubicBezTo>
                  <a:pt x="1662122" y="6264902"/>
                  <a:pt x="1607954" y="6339887"/>
                  <a:pt x="1593562" y="6300498"/>
                </a:cubicBezTo>
                <a:cubicBezTo>
                  <a:pt x="1584032" y="6256249"/>
                  <a:pt x="1682608" y="6234006"/>
                  <a:pt x="1712466" y="6204148"/>
                </a:cubicBezTo>
                <a:cubicBezTo>
                  <a:pt x="1741113" y="6163359"/>
                  <a:pt x="1692857" y="6201203"/>
                  <a:pt x="1684525" y="6209537"/>
                </a:cubicBezTo>
                <a:cubicBezTo>
                  <a:pt x="1647729" y="6225514"/>
                  <a:pt x="1643564" y="6229679"/>
                  <a:pt x="1597225" y="6243056"/>
                </a:cubicBezTo>
                <a:cubicBezTo>
                  <a:pt x="1593059" y="6247222"/>
                  <a:pt x="1557302" y="6272570"/>
                  <a:pt x="1544986" y="6251922"/>
                </a:cubicBezTo>
                <a:cubicBezTo>
                  <a:pt x="1537361" y="6217911"/>
                  <a:pt x="1641818" y="6262652"/>
                  <a:pt x="1591860" y="6194640"/>
                </a:cubicBezTo>
                <a:cubicBezTo>
                  <a:pt x="1580411" y="6174861"/>
                  <a:pt x="1541528" y="6213745"/>
                  <a:pt x="1524008" y="6187893"/>
                </a:cubicBezTo>
                <a:cubicBezTo>
                  <a:pt x="1501978" y="6156142"/>
                  <a:pt x="1580251" y="6131649"/>
                  <a:pt x="1567937" y="6111002"/>
                </a:cubicBezTo>
                <a:cubicBezTo>
                  <a:pt x="1555622" y="6090354"/>
                  <a:pt x="1490702" y="6144865"/>
                  <a:pt x="1485680" y="6106515"/>
                </a:cubicBezTo>
                <a:cubicBezTo>
                  <a:pt x="1477016" y="6063133"/>
                  <a:pt x="1585135" y="6050433"/>
                  <a:pt x="1596251" y="6018498"/>
                </a:cubicBezTo>
                <a:cubicBezTo>
                  <a:pt x="1605621" y="6019536"/>
                  <a:pt x="1610826" y="6024741"/>
                  <a:pt x="1600417" y="6014332"/>
                </a:cubicBezTo>
                <a:cubicBezTo>
                  <a:pt x="1595212" y="6009127"/>
                  <a:pt x="1579770" y="6002016"/>
                  <a:pt x="1569361" y="5991607"/>
                </a:cubicBezTo>
                <a:cubicBezTo>
                  <a:pt x="1574565" y="5996811"/>
                  <a:pt x="1596251" y="6018498"/>
                  <a:pt x="1600417" y="6014332"/>
                </a:cubicBezTo>
                <a:cubicBezTo>
                  <a:pt x="1600417" y="6014332"/>
                  <a:pt x="1600417" y="6014332"/>
                  <a:pt x="1596251" y="6018498"/>
                </a:cubicBezTo>
                <a:cubicBezTo>
                  <a:pt x="1580808" y="6011387"/>
                  <a:pt x="1555823" y="5994735"/>
                  <a:pt x="1550619" y="5989530"/>
                </a:cubicBezTo>
                <a:cubicBezTo>
                  <a:pt x="1554785" y="5985364"/>
                  <a:pt x="1558951" y="5981198"/>
                  <a:pt x="1558951" y="5981198"/>
                </a:cubicBezTo>
                <a:cubicBezTo>
                  <a:pt x="1544547" y="5983458"/>
                  <a:pt x="1544547" y="5983458"/>
                  <a:pt x="1550619" y="5989530"/>
                </a:cubicBezTo>
                <a:cubicBezTo>
                  <a:pt x="1518161" y="6009844"/>
                  <a:pt x="1442832" y="6053945"/>
                  <a:pt x="1434684" y="6029132"/>
                </a:cubicBezTo>
                <a:cubicBezTo>
                  <a:pt x="1433645" y="6019760"/>
                  <a:pt x="1573366" y="5944229"/>
                  <a:pt x="1600097" y="5927909"/>
                </a:cubicBezTo>
                <a:cubicBezTo>
                  <a:pt x="1604262" y="5923743"/>
                  <a:pt x="1709628" y="5830521"/>
                  <a:pt x="1703556" y="5824449"/>
                </a:cubicBezTo>
                <a:cubicBezTo>
                  <a:pt x="1698351" y="5819244"/>
                  <a:pt x="1633775" y="5883820"/>
                  <a:pt x="1624405" y="5882782"/>
                </a:cubicBezTo>
                <a:cubicBezTo>
                  <a:pt x="1598713" y="5908473"/>
                  <a:pt x="1415942" y="6027055"/>
                  <a:pt x="1402588" y="5997037"/>
                </a:cubicBezTo>
                <a:cubicBezTo>
                  <a:pt x="1395478" y="5981594"/>
                  <a:pt x="1442512" y="5967524"/>
                  <a:pt x="1450844" y="5959190"/>
                </a:cubicBezTo>
                <a:cubicBezTo>
                  <a:pt x="1481739" y="5938704"/>
                  <a:pt x="1519586" y="5890450"/>
                  <a:pt x="1531739" y="5867885"/>
                </a:cubicBezTo>
                <a:cubicBezTo>
                  <a:pt x="1535907" y="5863719"/>
                  <a:pt x="1524630" y="5852442"/>
                  <a:pt x="1533656" y="5843416"/>
                </a:cubicBezTo>
                <a:cubicBezTo>
                  <a:pt x="1537822" y="5839250"/>
                  <a:pt x="1688660" y="5731783"/>
                  <a:pt x="1678251" y="5721373"/>
                </a:cubicBezTo>
                <a:cubicBezTo>
                  <a:pt x="1673047" y="5716169"/>
                  <a:pt x="1599443" y="5789773"/>
                  <a:pt x="1580873" y="5796199"/>
                </a:cubicBezTo>
                <a:cubicBezTo>
                  <a:pt x="1567680" y="5809392"/>
                  <a:pt x="1500683" y="5845160"/>
                  <a:pt x="1484203" y="5828680"/>
                </a:cubicBezTo>
                <a:cubicBezTo>
                  <a:pt x="1464421" y="5817232"/>
                  <a:pt x="1520131" y="5804893"/>
                  <a:pt x="1482125" y="5809937"/>
                </a:cubicBezTo>
                <a:cubicBezTo>
                  <a:pt x="1472754" y="5808900"/>
                  <a:pt x="1346730" y="5924515"/>
                  <a:pt x="1317590" y="5877321"/>
                </a:cubicBezTo>
                <a:cubicBezTo>
                  <a:pt x="1288623" y="5831688"/>
                  <a:pt x="1375923" y="5798169"/>
                  <a:pt x="1418973" y="5755119"/>
                </a:cubicBezTo>
                <a:cubicBezTo>
                  <a:pt x="1437371" y="5747130"/>
                  <a:pt x="1507151" y="5687759"/>
                  <a:pt x="1532842" y="5662068"/>
                </a:cubicBezTo>
                <a:cubicBezTo>
                  <a:pt x="1580060" y="5614850"/>
                  <a:pt x="1508202" y="5655480"/>
                  <a:pt x="1480605" y="5670935"/>
                </a:cubicBezTo>
                <a:cubicBezTo>
                  <a:pt x="1449709" y="5691421"/>
                  <a:pt x="1419852" y="5721279"/>
                  <a:pt x="1380806" y="5716952"/>
                </a:cubicBezTo>
                <a:cubicBezTo>
                  <a:pt x="1371436" y="5715913"/>
                  <a:pt x="1370397" y="5706543"/>
                  <a:pt x="1356860" y="5709671"/>
                </a:cubicBezTo>
                <a:cubicBezTo>
                  <a:pt x="1338463" y="5717659"/>
                  <a:pt x="1287424" y="5779107"/>
                  <a:pt x="1249074" y="5774085"/>
                </a:cubicBezTo>
                <a:cubicBezTo>
                  <a:pt x="1244213" y="5778946"/>
                  <a:pt x="1210029" y="5769759"/>
                  <a:pt x="1208990" y="5760388"/>
                </a:cubicBezTo>
                <a:cubicBezTo>
                  <a:pt x="1207952" y="5751017"/>
                  <a:pt x="1312610" y="5700139"/>
                  <a:pt x="1329970" y="5682781"/>
                </a:cubicBezTo>
                <a:cubicBezTo>
                  <a:pt x="1334136" y="5678613"/>
                  <a:pt x="1369038" y="5610750"/>
                  <a:pt x="1369038" y="5610750"/>
                </a:cubicBezTo>
                <a:cubicBezTo>
                  <a:pt x="1363832" y="5605544"/>
                  <a:pt x="1317656" y="5662133"/>
                  <a:pt x="1303080" y="5655890"/>
                </a:cubicBezTo>
                <a:cubicBezTo>
                  <a:pt x="1293014" y="5655545"/>
                  <a:pt x="1289726" y="5625872"/>
                  <a:pt x="1276189" y="5628999"/>
                </a:cubicBezTo>
                <a:cubicBezTo>
                  <a:pt x="1238183" y="5634043"/>
                  <a:pt x="1237305" y="5667884"/>
                  <a:pt x="1200337" y="5682298"/>
                </a:cubicBezTo>
                <a:cubicBezTo>
                  <a:pt x="1140633" y="5700364"/>
                  <a:pt x="1103505" y="5671568"/>
                  <a:pt x="1157832" y="5639794"/>
                </a:cubicBezTo>
                <a:cubicBezTo>
                  <a:pt x="1198099" y="5620346"/>
                  <a:pt x="1203304" y="5625551"/>
                  <a:pt x="1233162" y="5595693"/>
                </a:cubicBezTo>
                <a:cubicBezTo>
                  <a:pt x="1330539" y="5520868"/>
                  <a:pt x="1161999" y="5635628"/>
                  <a:pt x="1152812" y="5601443"/>
                </a:cubicBezTo>
                <a:cubicBezTo>
                  <a:pt x="1151429" y="5582009"/>
                  <a:pt x="1230740" y="5566886"/>
                  <a:pt x="1246194" y="5539288"/>
                </a:cubicBezTo>
                <a:cubicBezTo>
                  <a:pt x="1242028" y="5543455"/>
                  <a:pt x="1236823" y="5538250"/>
                  <a:pt x="1244116" y="5520547"/>
                </a:cubicBezTo>
                <a:cubicBezTo>
                  <a:pt x="1256272" y="5497984"/>
                  <a:pt x="1270503" y="5494161"/>
                  <a:pt x="1222431" y="5498862"/>
                </a:cubicBezTo>
                <a:cubicBezTo>
                  <a:pt x="1175922" y="5503734"/>
                  <a:pt x="1215844" y="5474221"/>
                  <a:pt x="1232165" y="5447490"/>
                </a:cubicBezTo>
                <a:cubicBezTo>
                  <a:pt x="1259933" y="5440541"/>
                  <a:pt x="1281458" y="5419016"/>
                  <a:pt x="1307150" y="5393324"/>
                </a:cubicBezTo>
                <a:cubicBezTo>
                  <a:pt x="1345157" y="5388281"/>
                  <a:pt x="1344996" y="5345070"/>
                  <a:pt x="1307150" y="5393324"/>
                </a:cubicBezTo>
                <a:cubicBezTo>
                  <a:pt x="1279382" y="5400275"/>
                  <a:pt x="1257856" y="5421799"/>
                  <a:pt x="1232165" y="5447490"/>
                </a:cubicBezTo>
                <a:cubicBezTo>
                  <a:pt x="1224177" y="5465889"/>
                  <a:pt x="1079090" y="5493003"/>
                  <a:pt x="1084295" y="5498208"/>
                </a:cubicBezTo>
                <a:cubicBezTo>
                  <a:pt x="1079090" y="5493003"/>
                  <a:pt x="1101653" y="5480850"/>
                  <a:pt x="1120050" y="5472861"/>
                </a:cubicBezTo>
                <a:cubicBezTo>
                  <a:pt x="1115190" y="5477721"/>
                  <a:pt x="1111024" y="5481888"/>
                  <a:pt x="1111024" y="5481888"/>
                </a:cubicBezTo>
                <a:cubicBezTo>
                  <a:pt x="1146781" y="5456541"/>
                  <a:pt x="1141921" y="5461401"/>
                  <a:pt x="1120050" y="5472861"/>
                </a:cubicBezTo>
                <a:cubicBezTo>
                  <a:pt x="1150947" y="5452374"/>
                  <a:pt x="1203369" y="5410362"/>
                  <a:pt x="1154075" y="5438837"/>
                </a:cubicBezTo>
                <a:cubicBezTo>
                  <a:pt x="1144704" y="5437799"/>
                  <a:pt x="1129261" y="5430688"/>
                  <a:pt x="1110864" y="5438676"/>
                </a:cubicBezTo>
                <a:cubicBezTo>
                  <a:pt x="1097327" y="5441805"/>
                  <a:pt x="1089339" y="5460202"/>
                  <a:pt x="1074764" y="5453960"/>
                </a:cubicBezTo>
                <a:cubicBezTo>
                  <a:pt x="1084134" y="5454998"/>
                  <a:pt x="1074602" y="5410748"/>
                  <a:pt x="1070437" y="5414914"/>
                </a:cubicBezTo>
                <a:cubicBezTo>
                  <a:pt x="1074602" y="5410748"/>
                  <a:pt x="1082591" y="5392350"/>
                  <a:pt x="1081553" y="5382980"/>
                </a:cubicBezTo>
                <a:cubicBezTo>
                  <a:pt x="1097713" y="5313038"/>
                  <a:pt x="1194384" y="5280558"/>
                  <a:pt x="1264164" y="5221187"/>
                </a:cubicBezTo>
                <a:cubicBezTo>
                  <a:pt x="1519722" y="5005965"/>
                  <a:pt x="1810735" y="4719181"/>
                  <a:pt x="2052912" y="4440000"/>
                </a:cubicBezTo>
                <a:lnTo>
                  <a:pt x="2129889" y="4348531"/>
                </a:lnTo>
                <a:lnTo>
                  <a:pt x="2116644" y="4339351"/>
                </a:lnTo>
                <a:lnTo>
                  <a:pt x="1994642" y="4481438"/>
                </a:lnTo>
                <a:cubicBezTo>
                  <a:pt x="1848445" y="4649266"/>
                  <a:pt x="1691754" y="4818319"/>
                  <a:pt x="1491916" y="4993435"/>
                </a:cubicBezTo>
                <a:cubicBezTo>
                  <a:pt x="1400610" y="5074333"/>
                  <a:pt x="1287779" y="5176753"/>
                  <a:pt x="1194223" y="5237347"/>
                </a:cubicBezTo>
                <a:cubicBezTo>
                  <a:pt x="1158467" y="5262694"/>
                  <a:pt x="1123404" y="5287347"/>
                  <a:pt x="1099973" y="5298634"/>
                </a:cubicBezTo>
                <a:cubicBezTo>
                  <a:pt x="1099973" y="5298634"/>
                  <a:pt x="1016495" y="5317922"/>
                  <a:pt x="1006086" y="5307513"/>
                </a:cubicBezTo>
                <a:cubicBezTo>
                  <a:pt x="993772" y="5286865"/>
                  <a:pt x="1153979" y="5180438"/>
                  <a:pt x="1184874" y="5159952"/>
                </a:cubicBezTo>
                <a:cubicBezTo>
                  <a:pt x="1436045" y="4962562"/>
                  <a:pt x="1688105" y="4689685"/>
                  <a:pt x="1914474" y="4442497"/>
                </a:cubicBezTo>
                <a:lnTo>
                  <a:pt x="2045131" y="4288680"/>
                </a:lnTo>
                <a:lnTo>
                  <a:pt x="1805684" y="4116097"/>
                </a:lnTo>
                <a:cubicBezTo>
                  <a:pt x="1430850" y="3839793"/>
                  <a:pt x="1050936" y="3533052"/>
                  <a:pt x="714504" y="3204291"/>
                </a:cubicBezTo>
                <a:cubicBezTo>
                  <a:pt x="618381" y="3110359"/>
                  <a:pt x="525807" y="3014631"/>
                  <a:pt x="437916" y="2917301"/>
                </a:cubicBezTo>
                <a:cubicBezTo>
                  <a:pt x="331391" y="2800240"/>
                  <a:pt x="214331" y="2693715"/>
                  <a:pt x="147117" y="2572063"/>
                </a:cubicBezTo>
                <a:cubicBezTo>
                  <a:pt x="130860" y="2545269"/>
                  <a:pt x="134350" y="2515394"/>
                  <a:pt x="116991" y="2498035"/>
                </a:cubicBezTo>
                <a:cubicBezTo>
                  <a:pt x="85579" y="2435013"/>
                  <a:pt x="44508" y="2381649"/>
                  <a:pt x="8236" y="2313767"/>
                </a:cubicBezTo>
                <a:cubicBezTo>
                  <a:pt x="8236" y="2313767"/>
                  <a:pt x="-97" y="2305436"/>
                  <a:pt x="1006" y="2296001"/>
                </a:cubicBezTo>
                <a:cubicBezTo>
                  <a:pt x="-4940" y="2267228"/>
                  <a:pt x="17262" y="2322795"/>
                  <a:pt x="20752" y="2292920"/>
                </a:cubicBezTo>
                <a:cubicBezTo>
                  <a:pt x="21855" y="2283485"/>
                  <a:pt x="12846" y="2241110"/>
                  <a:pt x="30612" y="2248341"/>
                </a:cubicBezTo>
                <a:cubicBezTo>
                  <a:pt x="35473" y="2253202"/>
                  <a:pt x="62248" y="2302805"/>
                  <a:pt x="74340" y="2325433"/>
                </a:cubicBezTo>
                <a:cubicBezTo>
                  <a:pt x="90596" y="2352226"/>
                  <a:pt x="102687" y="2374854"/>
                  <a:pt x="124212" y="2396380"/>
                </a:cubicBezTo>
                <a:cubicBezTo>
                  <a:pt x="82264" y="2343894"/>
                  <a:pt x="93652" y="2246405"/>
                  <a:pt x="168765" y="2300444"/>
                </a:cubicBezTo>
                <a:cubicBezTo>
                  <a:pt x="187409" y="2306798"/>
                  <a:pt x="193354" y="2335571"/>
                  <a:pt x="210712" y="2352929"/>
                </a:cubicBezTo>
                <a:cubicBezTo>
                  <a:pt x="237507" y="2369186"/>
                  <a:pt x="253087" y="2361938"/>
                  <a:pt x="266280" y="2375131"/>
                </a:cubicBezTo>
                <a:cubicBezTo>
                  <a:pt x="293073" y="2391388"/>
                  <a:pt x="316560" y="2435949"/>
                  <a:pt x="345133" y="2476813"/>
                </a:cubicBezTo>
                <a:cubicBezTo>
                  <a:pt x="391247" y="2533464"/>
                  <a:pt x="433196" y="2585948"/>
                  <a:pt x="471672" y="2634962"/>
                </a:cubicBezTo>
                <a:cubicBezTo>
                  <a:pt x="547644" y="2721471"/>
                  <a:pt x="653309" y="2806062"/>
                  <a:pt x="742474" y="2905764"/>
                </a:cubicBezTo>
                <a:cubicBezTo>
                  <a:pt x="870523" y="3044350"/>
                  <a:pt x="999250" y="3216978"/>
                  <a:pt x="1166610" y="3350972"/>
                </a:cubicBezTo>
                <a:cubicBezTo>
                  <a:pt x="1263246" y="3426537"/>
                  <a:pt x="1358374" y="3521664"/>
                  <a:pt x="1453909" y="3606662"/>
                </a:cubicBezTo>
                <a:cubicBezTo>
                  <a:pt x="1589431" y="3721112"/>
                  <a:pt x="1739840" y="3827618"/>
                  <a:pt x="1877341" y="3931754"/>
                </a:cubicBezTo>
                <a:lnTo>
                  <a:pt x="2169524" y="4142236"/>
                </a:lnTo>
                <a:lnTo>
                  <a:pt x="2182851" y="4126546"/>
                </a:lnTo>
                <a:lnTo>
                  <a:pt x="2208853" y="4092881"/>
                </a:lnTo>
                <a:lnTo>
                  <a:pt x="2147158" y="4048351"/>
                </a:lnTo>
                <a:cubicBezTo>
                  <a:pt x="2071964" y="3993353"/>
                  <a:pt x="1996907" y="3937173"/>
                  <a:pt x="1922346" y="3878417"/>
                </a:cubicBezTo>
                <a:cubicBezTo>
                  <a:pt x="1771243" y="3771217"/>
                  <a:pt x="1610706" y="3665119"/>
                  <a:pt x="1465973" y="3543216"/>
                </a:cubicBezTo>
                <a:cubicBezTo>
                  <a:pt x="1224460" y="3325408"/>
                  <a:pt x="965427" y="3096998"/>
                  <a:pt x="711456" y="2838334"/>
                </a:cubicBezTo>
                <a:cubicBezTo>
                  <a:pt x="626799" y="2752113"/>
                  <a:pt x="542704" y="2662531"/>
                  <a:pt x="460007" y="2568858"/>
                </a:cubicBezTo>
                <a:cubicBezTo>
                  <a:pt x="422224" y="2520540"/>
                  <a:pt x="384851" y="2462092"/>
                  <a:pt x="342494" y="2419736"/>
                </a:cubicBezTo>
                <a:cubicBezTo>
                  <a:pt x="275039" y="2339987"/>
                  <a:pt x="206297" y="2271245"/>
                  <a:pt x="184318" y="2207122"/>
                </a:cubicBezTo>
                <a:cubicBezTo>
                  <a:pt x="175291" y="2198095"/>
                  <a:pt x="183643" y="2173080"/>
                  <a:pt x="182558" y="2149167"/>
                </a:cubicBezTo>
                <a:cubicBezTo>
                  <a:pt x="178801" y="2134872"/>
                  <a:pt x="156173" y="2122781"/>
                  <a:pt x="185170" y="2120170"/>
                </a:cubicBezTo>
                <a:cubicBezTo>
                  <a:pt x="208899" y="2122826"/>
                  <a:pt x="273909" y="2263347"/>
                  <a:pt x="300295" y="2289733"/>
                </a:cubicBezTo>
                <a:cubicBezTo>
                  <a:pt x="347512" y="2336949"/>
                  <a:pt x="384193" y="2394702"/>
                  <a:pt x="446788" y="2469591"/>
                </a:cubicBezTo>
                <a:cubicBezTo>
                  <a:pt x="636801" y="2701750"/>
                  <a:pt x="867859" y="2901199"/>
                  <a:pt x="1084213" y="3107016"/>
                </a:cubicBezTo>
                <a:cubicBezTo>
                  <a:pt x="1088380" y="3111183"/>
                  <a:pt x="1147687" y="3181026"/>
                  <a:pt x="1154936" y="3165446"/>
                </a:cubicBezTo>
                <a:cubicBezTo>
                  <a:pt x="1156445" y="3145883"/>
                  <a:pt x="1008425" y="3018935"/>
                  <a:pt x="982734" y="2993243"/>
                </a:cubicBezTo>
                <a:cubicBezTo>
                  <a:pt x="922324" y="2932834"/>
                  <a:pt x="884541" y="2884515"/>
                  <a:pt x="828299" y="2828273"/>
                </a:cubicBezTo>
                <a:cubicBezTo>
                  <a:pt x="755390" y="2755364"/>
                  <a:pt x="659855" y="2670365"/>
                  <a:pt x="591521" y="2591494"/>
                </a:cubicBezTo>
                <a:cubicBezTo>
                  <a:pt x="437779" y="2427216"/>
                  <a:pt x="355169" y="2311240"/>
                  <a:pt x="281131" y="2161692"/>
                </a:cubicBezTo>
                <a:cubicBezTo>
                  <a:pt x="261810" y="2121297"/>
                  <a:pt x="237629" y="2076043"/>
                  <a:pt x="257599" y="2064404"/>
                </a:cubicBezTo>
                <a:cubicBezTo>
                  <a:pt x="273875" y="2057850"/>
                  <a:pt x="312064" y="2096040"/>
                  <a:pt x="314269" y="2077171"/>
                </a:cubicBezTo>
                <a:cubicBezTo>
                  <a:pt x="325683" y="2065757"/>
                  <a:pt x="274708" y="2004245"/>
                  <a:pt x="263312" y="1982311"/>
                </a:cubicBezTo>
                <a:cubicBezTo>
                  <a:pt x="249442" y="1935077"/>
                  <a:pt x="279994" y="1965629"/>
                  <a:pt x="301520" y="1987155"/>
                </a:cubicBezTo>
                <a:cubicBezTo>
                  <a:pt x="324129" y="2032592"/>
                  <a:pt x="333563" y="2031491"/>
                  <a:pt x="316223" y="1980785"/>
                </a:cubicBezTo>
                <a:cubicBezTo>
                  <a:pt x="319287" y="1994385"/>
                  <a:pt x="305233" y="1948722"/>
                  <a:pt x="315547" y="1946742"/>
                </a:cubicBezTo>
                <a:cubicBezTo>
                  <a:pt x="334415" y="1944538"/>
                  <a:pt x="336646" y="2011744"/>
                  <a:pt x="368707" y="2022733"/>
                </a:cubicBezTo>
                <a:cubicBezTo>
                  <a:pt x="391335" y="2034823"/>
                  <a:pt x="409119" y="2008707"/>
                  <a:pt x="431053" y="2020103"/>
                </a:cubicBezTo>
                <a:cubicBezTo>
                  <a:pt x="442060" y="2018816"/>
                  <a:pt x="474555" y="2105752"/>
                  <a:pt x="491462" y="2080512"/>
                </a:cubicBezTo>
                <a:cubicBezTo>
                  <a:pt x="503979" y="2059663"/>
                  <a:pt x="451494" y="2017715"/>
                  <a:pt x="431477" y="1976626"/>
                </a:cubicBezTo>
                <a:cubicBezTo>
                  <a:pt x="421368" y="1943686"/>
                  <a:pt x="399815" y="1836087"/>
                  <a:pt x="441357" y="1898700"/>
                </a:cubicBezTo>
                <a:cubicBezTo>
                  <a:pt x="474973" y="1942853"/>
                  <a:pt x="418277" y="1844012"/>
                  <a:pt x="438024" y="1840930"/>
                </a:cubicBezTo>
                <a:cubicBezTo>
                  <a:pt x="453421" y="1835254"/>
                  <a:pt x="507443" y="1943714"/>
                  <a:pt x="534662" y="1916495"/>
                </a:cubicBezTo>
                <a:cubicBezTo>
                  <a:pt x="524125" y="1927031"/>
                  <a:pt x="504128" y="1852594"/>
                  <a:pt x="504128" y="1852594"/>
                </a:cubicBezTo>
                <a:cubicBezTo>
                  <a:pt x="505229" y="1843160"/>
                  <a:pt x="529385" y="1802340"/>
                  <a:pt x="540800" y="1790925"/>
                </a:cubicBezTo>
                <a:cubicBezTo>
                  <a:pt x="534654" y="1797071"/>
                  <a:pt x="630364" y="1761076"/>
                  <a:pt x="630364" y="1761076"/>
                </a:cubicBezTo>
                <a:cubicBezTo>
                  <a:pt x="658259" y="1767899"/>
                  <a:pt x="672312" y="1813561"/>
                  <a:pt x="676478" y="1817727"/>
                </a:cubicBezTo>
                <a:cubicBezTo>
                  <a:pt x="700208" y="1820384"/>
                  <a:pt x="708967" y="1785240"/>
                  <a:pt x="722159" y="1798432"/>
                </a:cubicBezTo>
                <a:cubicBezTo>
                  <a:pt x="754222" y="1809422"/>
                  <a:pt x="846718" y="1966894"/>
                  <a:pt x="875475" y="2006187"/>
                </a:cubicBezTo>
                <a:cubicBezTo>
                  <a:pt x="888667" y="2019379"/>
                  <a:pt x="1018921" y="2139097"/>
                  <a:pt x="945318" y="2065494"/>
                </a:cubicBezTo>
                <a:cubicBezTo>
                  <a:pt x="907128" y="2027305"/>
                  <a:pt x="805603" y="1860805"/>
                  <a:pt x="767413" y="1822615"/>
                </a:cubicBezTo>
                <a:cubicBezTo>
                  <a:pt x="737964" y="1782628"/>
                  <a:pt x="733797" y="1778462"/>
                  <a:pt x="735326" y="1725551"/>
                </a:cubicBezTo>
                <a:cubicBezTo>
                  <a:pt x="727401" y="1707091"/>
                  <a:pt x="725622" y="1682482"/>
                  <a:pt x="731992" y="1667779"/>
                </a:cubicBezTo>
                <a:cubicBezTo>
                  <a:pt x="749777" y="1641663"/>
                  <a:pt x="756600" y="1669558"/>
                  <a:pt x="786883" y="1655939"/>
                </a:cubicBezTo>
                <a:cubicBezTo>
                  <a:pt x="801587" y="1649570"/>
                  <a:pt x="775895" y="1623878"/>
                  <a:pt x="818270" y="1632887"/>
                </a:cubicBezTo>
                <a:cubicBezTo>
                  <a:pt x="869894" y="1642365"/>
                  <a:pt x="794782" y="1588325"/>
                  <a:pt x="834500" y="1573605"/>
                </a:cubicBezTo>
                <a:cubicBezTo>
                  <a:pt x="879077" y="1563745"/>
                  <a:pt x="900854" y="1662788"/>
                  <a:pt x="930712" y="1692646"/>
                </a:cubicBezTo>
                <a:cubicBezTo>
                  <a:pt x="971576" y="1721218"/>
                  <a:pt x="933794" y="1672899"/>
                  <a:pt x="925462" y="1664567"/>
                </a:cubicBezTo>
                <a:cubicBezTo>
                  <a:pt x="909612" y="1627644"/>
                  <a:pt x="905446" y="1623478"/>
                  <a:pt x="892271" y="1576938"/>
                </a:cubicBezTo>
                <a:cubicBezTo>
                  <a:pt x="888105" y="1572771"/>
                  <a:pt x="862821" y="1536951"/>
                  <a:pt x="883669" y="1524434"/>
                </a:cubicBezTo>
                <a:cubicBezTo>
                  <a:pt x="917937" y="1516555"/>
                  <a:pt x="872282" y="1621924"/>
                  <a:pt x="941016" y="1571243"/>
                </a:cubicBezTo>
                <a:cubicBezTo>
                  <a:pt x="960987" y="1559605"/>
                  <a:pt x="922102" y="1520721"/>
                  <a:pt x="948220" y="1502937"/>
                </a:cubicBezTo>
                <a:cubicBezTo>
                  <a:pt x="980299" y="1480577"/>
                  <a:pt x="1004462" y="1559179"/>
                  <a:pt x="1025311" y="1546663"/>
                </a:cubicBezTo>
                <a:cubicBezTo>
                  <a:pt x="1046161" y="1534146"/>
                  <a:pt x="991713" y="1469163"/>
                  <a:pt x="1030330" y="1463877"/>
                </a:cubicBezTo>
                <a:cubicBezTo>
                  <a:pt x="1074030" y="1454895"/>
                  <a:pt x="1086147" y="1563597"/>
                  <a:pt x="1118209" y="1574584"/>
                </a:cubicBezTo>
                <a:cubicBezTo>
                  <a:pt x="1117107" y="1584019"/>
                  <a:pt x="1111838" y="1589288"/>
                  <a:pt x="1122375" y="1578751"/>
                </a:cubicBezTo>
                <a:cubicBezTo>
                  <a:pt x="1127643" y="1573483"/>
                  <a:pt x="1134891" y="1557902"/>
                  <a:pt x="1145428" y="1547365"/>
                </a:cubicBezTo>
                <a:cubicBezTo>
                  <a:pt x="1140160" y="1552634"/>
                  <a:pt x="1118209" y="1574584"/>
                  <a:pt x="1122375" y="1578751"/>
                </a:cubicBezTo>
                <a:cubicBezTo>
                  <a:pt x="1122375" y="1578751"/>
                  <a:pt x="1122375" y="1578751"/>
                  <a:pt x="1118209" y="1574584"/>
                </a:cubicBezTo>
                <a:cubicBezTo>
                  <a:pt x="1125457" y="1559004"/>
                  <a:pt x="1142364" y="1533765"/>
                  <a:pt x="1147632" y="1528497"/>
                </a:cubicBezTo>
                <a:cubicBezTo>
                  <a:pt x="1151798" y="1532663"/>
                  <a:pt x="1155964" y="1536829"/>
                  <a:pt x="1155964" y="1536829"/>
                </a:cubicBezTo>
                <a:cubicBezTo>
                  <a:pt x="1153778" y="1522350"/>
                  <a:pt x="1153778" y="1522350"/>
                  <a:pt x="1147632" y="1528497"/>
                </a:cubicBezTo>
                <a:cubicBezTo>
                  <a:pt x="1127393" y="1495965"/>
                  <a:pt x="1083482" y="1420444"/>
                  <a:pt x="1108498" y="1412094"/>
                </a:cubicBezTo>
                <a:cubicBezTo>
                  <a:pt x="1117932" y="1410992"/>
                  <a:pt x="1193072" y="1551106"/>
                  <a:pt x="1209328" y="1577899"/>
                </a:cubicBezTo>
                <a:cubicBezTo>
                  <a:pt x="1213494" y="1582066"/>
                  <a:pt x="1306641" y="1687506"/>
                  <a:pt x="1312789" y="1681360"/>
                </a:cubicBezTo>
                <a:cubicBezTo>
                  <a:pt x="1318056" y="1676090"/>
                  <a:pt x="1253480" y="1611515"/>
                  <a:pt x="1254582" y="1602081"/>
                </a:cubicBezTo>
                <a:cubicBezTo>
                  <a:pt x="1228891" y="1576390"/>
                  <a:pt x="1110702" y="1393225"/>
                  <a:pt x="1140985" y="1379607"/>
                </a:cubicBezTo>
                <a:cubicBezTo>
                  <a:pt x="1156566" y="1372358"/>
                  <a:pt x="1170434" y="1419594"/>
                  <a:pt x="1178767" y="1427926"/>
                </a:cubicBezTo>
                <a:cubicBezTo>
                  <a:pt x="1199191" y="1458885"/>
                  <a:pt x="1247508" y="1496668"/>
                  <a:pt x="1270137" y="1508758"/>
                </a:cubicBezTo>
                <a:cubicBezTo>
                  <a:pt x="1274303" y="1512925"/>
                  <a:pt x="1285718" y="1501510"/>
                  <a:pt x="1294744" y="1510536"/>
                </a:cubicBezTo>
                <a:cubicBezTo>
                  <a:pt x="1298911" y="1514703"/>
                  <a:pt x="1406112" y="1665805"/>
                  <a:pt x="1416648" y="1655270"/>
                </a:cubicBezTo>
                <a:cubicBezTo>
                  <a:pt x="1421916" y="1650001"/>
                  <a:pt x="1348313" y="1576397"/>
                  <a:pt x="1341961" y="1557753"/>
                </a:cubicBezTo>
                <a:cubicBezTo>
                  <a:pt x="1328768" y="1544561"/>
                  <a:pt x="1293191" y="1477373"/>
                  <a:pt x="1309872" y="1460690"/>
                </a:cubicBezTo>
                <a:cubicBezTo>
                  <a:pt x="1321511" y="1440719"/>
                  <a:pt x="1333584" y="1496694"/>
                  <a:pt x="1328742" y="1458486"/>
                </a:cubicBezTo>
                <a:cubicBezTo>
                  <a:pt x="1329843" y="1449052"/>
                  <a:pt x="1214293" y="1322964"/>
                  <a:pt x="1261953" y="1293356"/>
                </a:cubicBezTo>
                <a:cubicBezTo>
                  <a:pt x="1308041" y="1263933"/>
                  <a:pt x="1341231" y="1351562"/>
                  <a:pt x="1384282" y="1394613"/>
                </a:cubicBezTo>
                <a:cubicBezTo>
                  <a:pt x="1392207" y="1413074"/>
                  <a:pt x="1451515" y="1482918"/>
                  <a:pt x="1477206" y="1508609"/>
                </a:cubicBezTo>
                <a:cubicBezTo>
                  <a:pt x="1524423" y="1555826"/>
                  <a:pt x="1483984" y="1483778"/>
                  <a:pt x="1468605" y="1456107"/>
                </a:cubicBezTo>
                <a:cubicBezTo>
                  <a:pt x="1448182" y="1425147"/>
                  <a:pt x="1418323" y="1395289"/>
                  <a:pt x="1422916" y="1355979"/>
                </a:cubicBezTo>
                <a:cubicBezTo>
                  <a:pt x="1424018" y="1346545"/>
                  <a:pt x="1433453" y="1345442"/>
                  <a:pt x="1430389" y="1331841"/>
                </a:cubicBezTo>
                <a:cubicBezTo>
                  <a:pt x="1422464" y="1313381"/>
                  <a:pt x="1360953" y="1262405"/>
                  <a:pt x="1366239" y="1223789"/>
                </a:cubicBezTo>
                <a:cubicBezTo>
                  <a:pt x="1361378" y="1218929"/>
                  <a:pt x="1370830" y="1184479"/>
                  <a:pt x="1380265" y="1183377"/>
                </a:cubicBezTo>
                <a:cubicBezTo>
                  <a:pt x="1389698" y="1182276"/>
                  <a:pt x="1440249" y="1287264"/>
                  <a:pt x="1457608" y="1304622"/>
                </a:cubicBezTo>
                <a:cubicBezTo>
                  <a:pt x="1461774" y="1308789"/>
                  <a:pt x="1529840" y="1343489"/>
                  <a:pt x="1529840" y="1343489"/>
                </a:cubicBezTo>
                <a:cubicBezTo>
                  <a:pt x="1535109" y="1338221"/>
                  <a:pt x="1478457" y="1292107"/>
                  <a:pt x="1484826" y="1277404"/>
                </a:cubicBezTo>
                <a:cubicBezTo>
                  <a:pt x="1485235" y="1267274"/>
                  <a:pt x="1515110" y="1263785"/>
                  <a:pt x="1512046" y="1250184"/>
                </a:cubicBezTo>
                <a:cubicBezTo>
                  <a:pt x="1507205" y="1211976"/>
                  <a:pt x="1473161" y="1211300"/>
                  <a:pt x="1458885" y="1174194"/>
                </a:cubicBezTo>
                <a:cubicBezTo>
                  <a:pt x="1441074" y="1114235"/>
                  <a:pt x="1470273" y="1076705"/>
                  <a:pt x="1501909" y="1131169"/>
                </a:cubicBezTo>
                <a:cubicBezTo>
                  <a:pt x="1521230" y="1171563"/>
                  <a:pt x="1515962" y="1176832"/>
                  <a:pt x="1545819" y="1206689"/>
                </a:cubicBezTo>
                <a:cubicBezTo>
                  <a:pt x="1620506" y="1304204"/>
                  <a:pt x="1506075" y="1135335"/>
                  <a:pt x="1540525" y="1125883"/>
                </a:cubicBezTo>
                <a:cubicBezTo>
                  <a:pt x="1560087" y="1124374"/>
                  <a:pt x="1574818" y="1204077"/>
                  <a:pt x="1602489" y="1219457"/>
                </a:cubicBezTo>
                <a:cubicBezTo>
                  <a:pt x="1598322" y="1215290"/>
                  <a:pt x="1603590" y="1210022"/>
                  <a:pt x="1621357" y="1217253"/>
                </a:cubicBezTo>
                <a:cubicBezTo>
                  <a:pt x="1643985" y="1229344"/>
                  <a:pt x="1647744" y="1243638"/>
                  <a:pt x="1643309" y="1195302"/>
                </a:cubicBezTo>
                <a:cubicBezTo>
                  <a:pt x="1638690" y="1148537"/>
                  <a:pt x="1668139" y="1188523"/>
                  <a:pt x="1694934" y="1204780"/>
                </a:cubicBezTo>
                <a:cubicBezTo>
                  <a:pt x="1701757" y="1232676"/>
                  <a:pt x="1723282" y="1254201"/>
                  <a:pt x="1748973" y="1279893"/>
                </a:cubicBezTo>
                <a:cubicBezTo>
                  <a:pt x="1753815" y="1318102"/>
                  <a:pt x="1797292" y="1317676"/>
                  <a:pt x="1748973" y="1279893"/>
                </a:cubicBezTo>
                <a:cubicBezTo>
                  <a:pt x="1742151" y="1251997"/>
                  <a:pt x="1720626" y="1230472"/>
                  <a:pt x="1694934" y="1204780"/>
                </a:cubicBezTo>
                <a:cubicBezTo>
                  <a:pt x="1676473" y="1196856"/>
                  <a:pt x="1650078" y="1051048"/>
                  <a:pt x="1644810" y="1056316"/>
                </a:cubicBezTo>
                <a:cubicBezTo>
                  <a:pt x="1650078" y="1051048"/>
                  <a:pt x="1662169" y="1073676"/>
                  <a:pt x="1670094" y="1092136"/>
                </a:cubicBezTo>
                <a:cubicBezTo>
                  <a:pt x="1665234" y="1087275"/>
                  <a:pt x="1661067" y="1083109"/>
                  <a:pt x="1661067" y="1083109"/>
                </a:cubicBezTo>
                <a:cubicBezTo>
                  <a:pt x="1686351" y="1118930"/>
                  <a:pt x="1681490" y="1114070"/>
                  <a:pt x="1670094" y="1092136"/>
                </a:cubicBezTo>
                <a:cubicBezTo>
                  <a:pt x="1690516" y="1123096"/>
                  <a:pt x="1732466" y="1175581"/>
                  <a:pt x="1704118" y="1126160"/>
                </a:cubicBezTo>
                <a:cubicBezTo>
                  <a:pt x="1705220" y="1116726"/>
                  <a:pt x="1712469" y="1101145"/>
                  <a:pt x="1704543" y="1082684"/>
                </a:cubicBezTo>
                <a:cubicBezTo>
                  <a:pt x="1701479" y="1069083"/>
                  <a:pt x="1683018" y="1061159"/>
                  <a:pt x="1689389" y="1046456"/>
                </a:cubicBezTo>
                <a:cubicBezTo>
                  <a:pt x="1688286" y="1055890"/>
                  <a:pt x="1732865" y="1046030"/>
                  <a:pt x="1728699" y="1041864"/>
                </a:cubicBezTo>
                <a:cubicBezTo>
                  <a:pt x="1732865" y="1046030"/>
                  <a:pt x="1751326" y="1053954"/>
                  <a:pt x="1760760" y="1052853"/>
                </a:cubicBezTo>
                <a:cubicBezTo>
                  <a:pt x="1831031" y="1068683"/>
                  <a:pt x="1863118" y="1165747"/>
                  <a:pt x="1922426" y="1235591"/>
                </a:cubicBezTo>
                <a:cubicBezTo>
                  <a:pt x="2209059" y="1576663"/>
                  <a:pt x="2623308" y="1980375"/>
                  <a:pt x="2977590" y="2246853"/>
                </a:cubicBezTo>
                <a:cubicBezTo>
                  <a:pt x="3003281" y="2272544"/>
                  <a:pt x="2985923" y="2255184"/>
                  <a:pt x="3016882" y="2275608"/>
                </a:cubicBezTo>
                <a:cubicBezTo>
                  <a:pt x="3056868" y="2305057"/>
                  <a:pt x="2859835" y="2139634"/>
                  <a:pt x="2829978" y="2109777"/>
                </a:cubicBezTo>
                <a:cubicBezTo>
                  <a:pt x="2606374" y="1919539"/>
                  <a:pt x="2383466" y="1729996"/>
                  <a:pt x="2150178" y="1463342"/>
                </a:cubicBezTo>
                <a:cubicBezTo>
                  <a:pt x="2069344" y="1371973"/>
                  <a:pt x="1966987" y="1259078"/>
                  <a:pt x="1906596" y="1165322"/>
                </a:cubicBezTo>
                <a:cubicBezTo>
                  <a:pt x="1881311" y="1129501"/>
                  <a:pt x="1856721" y="1094375"/>
                  <a:pt x="1845509" y="1070870"/>
                </a:cubicBezTo>
                <a:cubicBezTo>
                  <a:pt x="1845509" y="1070870"/>
                  <a:pt x="1826614" y="987000"/>
                  <a:pt x="1837150" y="976463"/>
                </a:cubicBezTo>
                <a:cubicBezTo>
                  <a:pt x="1858000" y="963947"/>
                  <a:pt x="1964097" y="1124483"/>
                  <a:pt x="1984521" y="1155443"/>
                </a:cubicBezTo>
                <a:cubicBezTo>
                  <a:pt x="2181581" y="1406941"/>
                  <a:pt x="2454586" y="1658875"/>
                  <a:pt x="2701900" y="1885116"/>
                </a:cubicBezTo>
                <a:cubicBezTo>
                  <a:pt x="2910770" y="2072034"/>
                  <a:pt x="3124193" y="2241554"/>
                  <a:pt x="3338356" y="2399742"/>
                </a:cubicBezTo>
                <a:lnTo>
                  <a:pt x="3355613" y="2412069"/>
                </a:lnTo>
                <a:lnTo>
                  <a:pt x="3486639" y="2176874"/>
                </a:lnTo>
                <a:cubicBezTo>
                  <a:pt x="3751604" y="1675913"/>
                  <a:pt x="3986948" y="1162124"/>
                  <a:pt x="4237909" y="644427"/>
                </a:cubicBezTo>
                <a:cubicBezTo>
                  <a:pt x="4283927" y="544628"/>
                  <a:pt x="4353215" y="390331"/>
                  <a:pt x="4415381" y="262240"/>
                </a:cubicBezTo>
                <a:cubicBezTo>
                  <a:pt x="4434829" y="221973"/>
                  <a:pt x="4463304" y="172681"/>
                  <a:pt x="4446983" y="199411"/>
                </a:cubicBezTo>
                <a:cubicBezTo>
                  <a:pt x="4450630" y="190559"/>
                  <a:pt x="4453714" y="176632"/>
                  <a:pt x="4458077" y="168148"/>
                </a:cubicBezTo>
                <a:cubicBezTo>
                  <a:pt x="4462440" y="159664"/>
                  <a:pt x="4468081" y="156626"/>
                  <a:pt x="4476841" y="169553"/>
                </a:cubicBezTo>
                <a:cubicBezTo>
                  <a:pt x="4476841" y="169553"/>
                  <a:pt x="4452692" y="257892"/>
                  <a:pt x="4453730" y="267262"/>
                </a:cubicBezTo>
                <a:cubicBezTo>
                  <a:pt x="4439476" y="347441"/>
                  <a:pt x="4382182" y="435962"/>
                  <a:pt x="4344497" y="527429"/>
                </a:cubicBezTo>
                <a:cubicBezTo>
                  <a:pt x="4301607" y="613691"/>
                  <a:pt x="4268087" y="700991"/>
                  <a:pt x="4238735" y="784124"/>
                </a:cubicBezTo>
                <a:cubicBezTo>
                  <a:pt x="4234569" y="788290"/>
                  <a:pt x="4226236" y="796623"/>
                  <a:pt x="4231440" y="801828"/>
                </a:cubicBezTo>
                <a:cubicBezTo>
                  <a:pt x="4204711" y="818148"/>
                  <a:pt x="4243756" y="822475"/>
                  <a:pt x="4231440" y="801828"/>
                </a:cubicBezTo>
                <a:cubicBezTo>
                  <a:pt x="4235608" y="797661"/>
                  <a:pt x="4243939" y="789329"/>
                  <a:pt x="4238735" y="784124"/>
                </a:cubicBezTo>
                <a:cubicBezTo>
                  <a:pt x="4340835" y="584872"/>
                  <a:pt x="4463957" y="310816"/>
                  <a:pt x="4586545" y="80668"/>
                </a:cubicBezTo>
                <a:cubicBezTo>
                  <a:pt x="4593835" y="73378"/>
                  <a:pt x="4613234" y="4832"/>
                  <a:pt x="4641567" y="242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57885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3">
            <a:extLst>
              <a:ext uri="{FF2B5EF4-FFF2-40B4-BE49-F238E27FC236}">
                <a16:creationId xmlns:a16="http://schemas.microsoft.com/office/drawing/2014/main" id="{7F791918-5CDA-4B29-9473-C1CA18A24D3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405211" y="640013"/>
            <a:ext cx="3589544" cy="5481367"/>
          </a:xfrm>
          <a:custGeom>
            <a:avLst/>
            <a:gdLst/>
            <a:ahLst/>
            <a:cxnLst/>
            <a:rect l="l" t="t" r="r" b="b"/>
            <a:pathLst>
              <a:path w="3589544" h="5481367">
                <a:moveTo>
                  <a:pt x="2758001" y="4335871"/>
                </a:moveTo>
                <a:cubicBezTo>
                  <a:pt x="2655256" y="4338381"/>
                  <a:pt x="2570542" y="4373515"/>
                  <a:pt x="2503860" y="4441274"/>
                </a:cubicBezTo>
                <a:cubicBezTo>
                  <a:pt x="2437177" y="4509034"/>
                  <a:pt x="2402658" y="4594361"/>
                  <a:pt x="2400303" y="4697257"/>
                </a:cubicBezTo>
                <a:cubicBezTo>
                  <a:pt x="2402658" y="4800001"/>
                  <a:pt x="2437177" y="4884721"/>
                  <a:pt x="2503860" y="4951417"/>
                </a:cubicBezTo>
                <a:cubicBezTo>
                  <a:pt x="2570542" y="5018113"/>
                  <a:pt x="2655256" y="5052640"/>
                  <a:pt x="2758001" y="5054998"/>
                </a:cubicBezTo>
                <a:cubicBezTo>
                  <a:pt x="2860748" y="5052640"/>
                  <a:pt x="2945470" y="5018113"/>
                  <a:pt x="3012167" y="4951417"/>
                </a:cubicBezTo>
                <a:cubicBezTo>
                  <a:pt x="3078865" y="4884721"/>
                  <a:pt x="3113392" y="4800001"/>
                  <a:pt x="3115750" y="4697257"/>
                </a:cubicBezTo>
                <a:cubicBezTo>
                  <a:pt x="3113392" y="4594361"/>
                  <a:pt x="3078865" y="4509034"/>
                  <a:pt x="3012167" y="4441274"/>
                </a:cubicBezTo>
                <a:cubicBezTo>
                  <a:pt x="2945470" y="4373515"/>
                  <a:pt x="2860748" y="4338381"/>
                  <a:pt x="2758001" y="4335871"/>
                </a:cubicBezTo>
                <a:close/>
                <a:moveTo>
                  <a:pt x="2758001" y="3266985"/>
                </a:moveTo>
                <a:cubicBezTo>
                  <a:pt x="2663011" y="3269038"/>
                  <a:pt x="2585589" y="3300524"/>
                  <a:pt x="2525736" y="3361443"/>
                </a:cubicBezTo>
                <a:cubicBezTo>
                  <a:pt x="2465883" y="3422361"/>
                  <a:pt x="2435005" y="3500393"/>
                  <a:pt x="2433104" y="3595537"/>
                </a:cubicBezTo>
                <a:cubicBezTo>
                  <a:pt x="2435005" y="3692279"/>
                  <a:pt x="2465882" y="3770768"/>
                  <a:pt x="2525736" y="3831003"/>
                </a:cubicBezTo>
                <a:cubicBezTo>
                  <a:pt x="2585589" y="3891239"/>
                  <a:pt x="2663011" y="3922269"/>
                  <a:pt x="2758001" y="3924095"/>
                </a:cubicBezTo>
                <a:cubicBezTo>
                  <a:pt x="2852838" y="3922269"/>
                  <a:pt x="2929651" y="3891239"/>
                  <a:pt x="2988440" y="3831003"/>
                </a:cubicBezTo>
                <a:cubicBezTo>
                  <a:pt x="3047228" y="3770768"/>
                  <a:pt x="3077497" y="3692279"/>
                  <a:pt x="3079247" y="3595537"/>
                </a:cubicBezTo>
                <a:cubicBezTo>
                  <a:pt x="3077497" y="3500393"/>
                  <a:pt x="3047228" y="3422361"/>
                  <a:pt x="2988440" y="3361443"/>
                </a:cubicBezTo>
                <a:cubicBezTo>
                  <a:pt x="2929651" y="3300524"/>
                  <a:pt x="2852838" y="3269038"/>
                  <a:pt x="2758001" y="3266985"/>
                </a:cubicBezTo>
                <a:close/>
                <a:moveTo>
                  <a:pt x="689485" y="2862505"/>
                </a:moveTo>
                <a:lnTo>
                  <a:pt x="1163279" y="2862505"/>
                </a:lnTo>
                <a:lnTo>
                  <a:pt x="1163279" y="5459478"/>
                </a:lnTo>
                <a:lnTo>
                  <a:pt x="689485" y="5459478"/>
                </a:lnTo>
                <a:lnTo>
                  <a:pt x="689485" y="3372867"/>
                </a:lnTo>
                <a:lnTo>
                  <a:pt x="160514" y="3832608"/>
                </a:lnTo>
                <a:lnTo>
                  <a:pt x="160514" y="3321784"/>
                </a:lnTo>
                <a:close/>
                <a:moveTo>
                  <a:pt x="2758001" y="2840616"/>
                </a:moveTo>
                <a:cubicBezTo>
                  <a:pt x="2981129" y="2842730"/>
                  <a:pt x="3167931" y="2908652"/>
                  <a:pt x="3318406" y="3038382"/>
                </a:cubicBezTo>
                <a:cubicBezTo>
                  <a:pt x="3468881" y="3168111"/>
                  <a:pt x="3547112" y="3348962"/>
                  <a:pt x="3553098" y="3580935"/>
                </a:cubicBezTo>
                <a:cubicBezTo>
                  <a:pt x="3549150" y="3719122"/>
                  <a:pt x="3516956" y="3832405"/>
                  <a:pt x="3456517" y="3920783"/>
                </a:cubicBezTo>
                <a:cubicBezTo>
                  <a:pt x="3396078" y="4009161"/>
                  <a:pt x="3331083" y="4075857"/>
                  <a:pt x="3261533" y="4120871"/>
                </a:cubicBezTo>
                <a:cubicBezTo>
                  <a:pt x="3337385" y="4166794"/>
                  <a:pt x="3409821" y="4236220"/>
                  <a:pt x="3478840" y="4329149"/>
                </a:cubicBezTo>
                <a:cubicBezTo>
                  <a:pt x="3547859" y="4422080"/>
                  <a:pt x="3584760" y="4547215"/>
                  <a:pt x="3589544" y="4704558"/>
                </a:cubicBezTo>
                <a:cubicBezTo>
                  <a:pt x="3583633" y="4957204"/>
                  <a:pt x="3502517" y="5149609"/>
                  <a:pt x="3346196" y="5281773"/>
                </a:cubicBezTo>
                <a:cubicBezTo>
                  <a:pt x="3189875" y="5413937"/>
                  <a:pt x="2993810" y="5480468"/>
                  <a:pt x="2758001" y="5481367"/>
                </a:cubicBezTo>
                <a:cubicBezTo>
                  <a:pt x="2522215" y="5480468"/>
                  <a:pt x="2326160" y="5413937"/>
                  <a:pt x="2169834" y="5281773"/>
                </a:cubicBezTo>
                <a:cubicBezTo>
                  <a:pt x="2013509" y="5149609"/>
                  <a:pt x="1932390" y="4957204"/>
                  <a:pt x="1926477" y="4704558"/>
                </a:cubicBezTo>
                <a:cubicBezTo>
                  <a:pt x="1931110" y="4547215"/>
                  <a:pt x="1967409" y="4422080"/>
                  <a:pt x="2035375" y="4329149"/>
                </a:cubicBezTo>
                <a:cubicBezTo>
                  <a:pt x="2103340" y="4236220"/>
                  <a:pt x="2175173" y="4166794"/>
                  <a:pt x="2250876" y="4120871"/>
                </a:cubicBezTo>
                <a:cubicBezTo>
                  <a:pt x="2181325" y="4075857"/>
                  <a:pt x="2116330" y="4009161"/>
                  <a:pt x="2055891" y="3920783"/>
                </a:cubicBezTo>
                <a:cubicBezTo>
                  <a:pt x="1995452" y="3832405"/>
                  <a:pt x="1963258" y="3719122"/>
                  <a:pt x="1959310" y="3580935"/>
                </a:cubicBezTo>
                <a:cubicBezTo>
                  <a:pt x="1961129" y="3427069"/>
                  <a:pt x="1997986" y="3294985"/>
                  <a:pt x="2069882" y="3184682"/>
                </a:cubicBezTo>
                <a:cubicBezTo>
                  <a:pt x="2141777" y="3074379"/>
                  <a:pt x="2237796" y="2989615"/>
                  <a:pt x="2357940" y="2930391"/>
                </a:cubicBezTo>
                <a:cubicBezTo>
                  <a:pt x="2478084" y="2871168"/>
                  <a:pt x="2611437" y="2841243"/>
                  <a:pt x="2758001" y="2840616"/>
                </a:cubicBezTo>
                <a:close/>
                <a:moveTo>
                  <a:pt x="2758011" y="426369"/>
                </a:moveTo>
                <a:cubicBezTo>
                  <a:pt x="2663321" y="427433"/>
                  <a:pt x="2587113" y="459057"/>
                  <a:pt x="2529387" y="521240"/>
                </a:cubicBezTo>
                <a:cubicBezTo>
                  <a:pt x="2471660" y="583423"/>
                  <a:pt x="2441998" y="669782"/>
                  <a:pt x="2440401" y="780317"/>
                </a:cubicBezTo>
                <a:lnTo>
                  <a:pt x="2440401" y="1864076"/>
                </a:lnTo>
                <a:cubicBezTo>
                  <a:pt x="2441998" y="1974459"/>
                  <a:pt x="2471660" y="2060211"/>
                  <a:pt x="2529387" y="2121332"/>
                </a:cubicBezTo>
                <a:cubicBezTo>
                  <a:pt x="2587113" y="2182453"/>
                  <a:pt x="2663321" y="2213470"/>
                  <a:pt x="2758011" y="2214382"/>
                </a:cubicBezTo>
                <a:cubicBezTo>
                  <a:pt x="2852549" y="2213469"/>
                  <a:pt x="2928149" y="2182453"/>
                  <a:pt x="2984812" y="2121332"/>
                </a:cubicBezTo>
                <a:cubicBezTo>
                  <a:pt x="3041475" y="2060211"/>
                  <a:pt x="3070529" y="1974459"/>
                  <a:pt x="3071974" y="1864076"/>
                </a:cubicBezTo>
                <a:lnTo>
                  <a:pt x="3071974" y="780317"/>
                </a:lnTo>
                <a:cubicBezTo>
                  <a:pt x="3070529" y="669782"/>
                  <a:pt x="3041475" y="583423"/>
                  <a:pt x="2984812" y="521240"/>
                </a:cubicBezTo>
                <a:cubicBezTo>
                  <a:pt x="2928149" y="459057"/>
                  <a:pt x="2852549" y="427433"/>
                  <a:pt x="2758011" y="426369"/>
                </a:cubicBezTo>
                <a:close/>
                <a:moveTo>
                  <a:pt x="2758011" y="0"/>
                </a:moveTo>
                <a:cubicBezTo>
                  <a:pt x="2900998" y="357"/>
                  <a:pt x="3031786" y="30416"/>
                  <a:pt x="3150378" y="90176"/>
                </a:cubicBezTo>
                <a:cubicBezTo>
                  <a:pt x="3268969" y="149937"/>
                  <a:pt x="3364043" y="237257"/>
                  <a:pt x="3435601" y="352135"/>
                </a:cubicBezTo>
                <a:cubicBezTo>
                  <a:pt x="3507159" y="467013"/>
                  <a:pt x="3543881" y="607308"/>
                  <a:pt x="3545768" y="773018"/>
                </a:cubicBezTo>
                <a:lnTo>
                  <a:pt x="3545768" y="1867725"/>
                </a:lnTo>
                <a:cubicBezTo>
                  <a:pt x="3543881" y="2033438"/>
                  <a:pt x="3507159" y="2173734"/>
                  <a:pt x="3435601" y="2288614"/>
                </a:cubicBezTo>
                <a:cubicBezTo>
                  <a:pt x="3364043" y="2403493"/>
                  <a:pt x="3268969" y="2490813"/>
                  <a:pt x="3150378" y="2550574"/>
                </a:cubicBezTo>
                <a:cubicBezTo>
                  <a:pt x="3031786" y="2610334"/>
                  <a:pt x="2900998" y="2640393"/>
                  <a:pt x="2758011" y="2640751"/>
                </a:cubicBezTo>
                <a:cubicBezTo>
                  <a:pt x="2614979" y="2640393"/>
                  <a:pt x="2483874" y="2610334"/>
                  <a:pt x="2364698" y="2550574"/>
                </a:cubicBezTo>
                <a:cubicBezTo>
                  <a:pt x="2245521" y="2490813"/>
                  <a:pt x="2149862" y="2403493"/>
                  <a:pt x="2077719" y="2288614"/>
                </a:cubicBezTo>
                <a:cubicBezTo>
                  <a:pt x="2005576" y="2173734"/>
                  <a:pt x="1968539" y="2033438"/>
                  <a:pt x="1966607" y="1867725"/>
                </a:cubicBezTo>
                <a:lnTo>
                  <a:pt x="1966607" y="773018"/>
                </a:lnTo>
                <a:cubicBezTo>
                  <a:pt x="1968539" y="607308"/>
                  <a:pt x="2005576" y="467013"/>
                  <a:pt x="2077719" y="352135"/>
                </a:cubicBezTo>
                <a:cubicBezTo>
                  <a:pt x="2149862" y="237257"/>
                  <a:pt x="2245521" y="149937"/>
                  <a:pt x="2364698" y="90176"/>
                </a:cubicBezTo>
                <a:cubicBezTo>
                  <a:pt x="2483874" y="30416"/>
                  <a:pt x="2614979" y="357"/>
                  <a:pt x="2758011" y="0"/>
                </a:cubicBezTo>
                <a:close/>
                <a:moveTo>
                  <a:pt x="791632" y="0"/>
                </a:moveTo>
                <a:cubicBezTo>
                  <a:pt x="1025484" y="2269"/>
                  <a:pt x="1214179" y="69704"/>
                  <a:pt x="1357715" y="202306"/>
                </a:cubicBezTo>
                <a:cubicBezTo>
                  <a:pt x="1501251" y="334909"/>
                  <a:pt x="1575066" y="519066"/>
                  <a:pt x="1579160" y="754779"/>
                </a:cubicBezTo>
                <a:cubicBezTo>
                  <a:pt x="1578781" y="876717"/>
                  <a:pt x="1554939" y="981322"/>
                  <a:pt x="1507635" y="1068595"/>
                </a:cubicBezTo>
                <a:cubicBezTo>
                  <a:pt x="1460332" y="1155867"/>
                  <a:pt x="1391845" y="1249525"/>
                  <a:pt x="1302173" y="1349569"/>
                </a:cubicBezTo>
                <a:lnTo>
                  <a:pt x="576395" y="2192493"/>
                </a:lnTo>
                <a:lnTo>
                  <a:pt x="1579160" y="2192493"/>
                </a:lnTo>
                <a:lnTo>
                  <a:pt x="1579160" y="2618862"/>
                </a:lnTo>
                <a:lnTo>
                  <a:pt x="0" y="2618862"/>
                </a:lnTo>
                <a:lnTo>
                  <a:pt x="0" y="2192493"/>
                </a:lnTo>
                <a:lnTo>
                  <a:pt x="970388" y="1064946"/>
                </a:lnTo>
                <a:cubicBezTo>
                  <a:pt x="1017509" y="1009906"/>
                  <a:pt x="1051861" y="958516"/>
                  <a:pt x="1073446" y="910775"/>
                </a:cubicBezTo>
                <a:cubicBezTo>
                  <a:pt x="1095030" y="863033"/>
                  <a:pt x="1105671" y="809818"/>
                  <a:pt x="1105366" y="751130"/>
                </a:cubicBezTo>
                <a:cubicBezTo>
                  <a:pt x="1104834" y="652987"/>
                  <a:pt x="1077626" y="574685"/>
                  <a:pt x="1023741" y="516225"/>
                </a:cubicBezTo>
                <a:cubicBezTo>
                  <a:pt x="969855" y="457765"/>
                  <a:pt x="892486" y="427814"/>
                  <a:pt x="791632" y="426369"/>
                </a:cubicBezTo>
                <a:cubicBezTo>
                  <a:pt x="709778" y="424469"/>
                  <a:pt x="637273" y="448339"/>
                  <a:pt x="574115" y="497980"/>
                </a:cubicBezTo>
                <a:cubicBezTo>
                  <a:pt x="510958" y="547622"/>
                  <a:pt x="477669" y="634437"/>
                  <a:pt x="474249" y="758428"/>
                </a:cubicBezTo>
                <a:lnTo>
                  <a:pt x="0" y="758428"/>
                </a:lnTo>
                <a:cubicBezTo>
                  <a:pt x="5168" y="519372"/>
                  <a:pt x="81473" y="333695"/>
                  <a:pt x="228916" y="201396"/>
                </a:cubicBezTo>
                <a:cubicBezTo>
                  <a:pt x="376359" y="69097"/>
                  <a:pt x="563931" y="1965"/>
                  <a:pt x="791632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37593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Left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234B9A-7E4D-477B-A1B2-8F65CA09A19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91523" y="0"/>
            <a:ext cx="2456644" cy="3657600"/>
          </a:xfrm>
        </p:spPr>
        <p:txBody>
          <a:bodyPr/>
          <a:lstStyle/>
          <a:p>
            <a:endParaRPr lang="en-GB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A0E70EBA-DBA2-49BC-9D60-E7D41CBD816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816667" y="3057834"/>
            <a:ext cx="2443162" cy="3827462"/>
          </a:xfrm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874429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1463F6D-F674-4161-897B-368543286C7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70269" y="457199"/>
            <a:ext cx="2448232" cy="2448232"/>
          </a:xfrm>
          <a:custGeom>
            <a:avLst/>
            <a:gdLst>
              <a:gd name="connsiteX0" fmla="*/ 1224116 w 2448232"/>
              <a:gd name="connsiteY0" fmla="*/ 0 h 2448232"/>
              <a:gd name="connsiteX1" fmla="*/ 2448232 w 2448232"/>
              <a:gd name="connsiteY1" fmla="*/ 1224116 h 2448232"/>
              <a:gd name="connsiteX2" fmla="*/ 1224116 w 2448232"/>
              <a:gd name="connsiteY2" fmla="*/ 2448232 h 2448232"/>
              <a:gd name="connsiteX3" fmla="*/ 0 w 2448232"/>
              <a:gd name="connsiteY3" fmla="*/ 1224116 h 2448232"/>
              <a:gd name="connsiteX4" fmla="*/ 1224116 w 2448232"/>
              <a:gd name="connsiteY4" fmla="*/ 0 h 2448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48232" h="2448232">
                <a:moveTo>
                  <a:pt x="1224116" y="0"/>
                </a:moveTo>
                <a:cubicBezTo>
                  <a:pt x="1900177" y="0"/>
                  <a:pt x="2448232" y="548055"/>
                  <a:pt x="2448232" y="1224116"/>
                </a:cubicBezTo>
                <a:cubicBezTo>
                  <a:pt x="2448232" y="1900177"/>
                  <a:pt x="1900177" y="2448232"/>
                  <a:pt x="1224116" y="2448232"/>
                </a:cubicBezTo>
                <a:cubicBezTo>
                  <a:pt x="548055" y="2448232"/>
                  <a:pt x="0" y="1900177"/>
                  <a:pt x="0" y="1224116"/>
                </a:cubicBezTo>
                <a:cubicBezTo>
                  <a:pt x="0" y="548055"/>
                  <a:pt x="548055" y="0"/>
                  <a:pt x="122411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GB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34CB6C5A-D882-40CB-8870-F88C9DB1306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794386" y="2428566"/>
            <a:ext cx="3972234" cy="3972234"/>
          </a:xfrm>
          <a:custGeom>
            <a:avLst/>
            <a:gdLst>
              <a:gd name="connsiteX0" fmla="*/ 1986117 w 3972234"/>
              <a:gd name="connsiteY0" fmla="*/ 0 h 3972234"/>
              <a:gd name="connsiteX1" fmla="*/ 3972234 w 3972234"/>
              <a:gd name="connsiteY1" fmla="*/ 1986117 h 3972234"/>
              <a:gd name="connsiteX2" fmla="*/ 1986117 w 3972234"/>
              <a:gd name="connsiteY2" fmla="*/ 3972234 h 3972234"/>
              <a:gd name="connsiteX3" fmla="*/ 0 w 3972234"/>
              <a:gd name="connsiteY3" fmla="*/ 1986117 h 3972234"/>
              <a:gd name="connsiteX4" fmla="*/ 1986117 w 3972234"/>
              <a:gd name="connsiteY4" fmla="*/ 0 h 3972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72234" h="3972234">
                <a:moveTo>
                  <a:pt x="1986117" y="0"/>
                </a:moveTo>
                <a:cubicBezTo>
                  <a:pt x="3083019" y="0"/>
                  <a:pt x="3972234" y="889215"/>
                  <a:pt x="3972234" y="1986117"/>
                </a:cubicBezTo>
                <a:cubicBezTo>
                  <a:pt x="3972234" y="3083019"/>
                  <a:pt x="3083019" y="3972234"/>
                  <a:pt x="1986117" y="3972234"/>
                </a:cubicBezTo>
                <a:cubicBezTo>
                  <a:pt x="889215" y="3972234"/>
                  <a:pt x="0" y="3083019"/>
                  <a:pt x="0" y="1986117"/>
                </a:cubicBezTo>
                <a:cubicBezTo>
                  <a:pt x="0" y="889215"/>
                  <a:pt x="889215" y="0"/>
                  <a:pt x="1986117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98220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6B7B434D-F0E2-472F-85D0-1BE9F9B45FA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928959" y="793753"/>
            <a:ext cx="2607747" cy="1775278"/>
          </a:xfrm>
          <a:custGeom>
            <a:avLst/>
            <a:gdLst>
              <a:gd name="connsiteX0" fmla="*/ 0 w 2525485"/>
              <a:gd name="connsiteY0" fmla="*/ 0 h 2775855"/>
              <a:gd name="connsiteX1" fmla="*/ 2525485 w 2525485"/>
              <a:gd name="connsiteY1" fmla="*/ 0 h 2775855"/>
              <a:gd name="connsiteX2" fmla="*/ 2525485 w 2525485"/>
              <a:gd name="connsiteY2" fmla="*/ 2775855 h 2775855"/>
              <a:gd name="connsiteX3" fmla="*/ 0 w 2525485"/>
              <a:gd name="connsiteY3" fmla="*/ 2775855 h 2775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5485" h="2775855">
                <a:moveTo>
                  <a:pt x="0" y="0"/>
                </a:moveTo>
                <a:lnTo>
                  <a:pt x="2525485" y="0"/>
                </a:lnTo>
                <a:lnTo>
                  <a:pt x="2525485" y="2775855"/>
                </a:lnTo>
                <a:lnTo>
                  <a:pt x="0" y="277585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7" name="Picture Placeholder 11">
            <a:extLst>
              <a:ext uri="{FF2B5EF4-FFF2-40B4-BE49-F238E27FC236}">
                <a16:creationId xmlns:a16="http://schemas.microsoft.com/office/drawing/2014/main" id="{F4A096A1-078C-4839-B24B-125CE3E27C3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686124" y="783771"/>
            <a:ext cx="2525485" cy="3672115"/>
          </a:xfrm>
          <a:custGeom>
            <a:avLst/>
            <a:gdLst>
              <a:gd name="connsiteX0" fmla="*/ 0 w 2525485"/>
              <a:gd name="connsiteY0" fmla="*/ 0 h 2775855"/>
              <a:gd name="connsiteX1" fmla="*/ 2525485 w 2525485"/>
              <a:gd name="connsiteY1" fmla="*/ 0 h 2775855"/>
              <a:gd name="connsiteX2" fmla="*/ 2525485 w 2525485"/>
              <a:gd name="connsiteY2" fmla="*/ 2775855 h 2775855"/>
              <a:gd name="connsiteX3" fmla="*/ 0 w 2525485"/>
              <a:gd name="connsiteY3" fmla="*/ 2775855 h 2775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5485" h="2775855">
                <a:moveTo>
                  <a:pt x="0" y="0"/>
                </a:moveTo>
                <a:lnTo>
                  <a:pt x="2525485" y="0"/>
                </a:lnTo>
                <a:lnTo>
                  <a:pt x="2525485" y="2775855"/>
                </a:lnTo>
                <a:lnTo>
                  <a:pt x="0" y="277585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8" name="Picture Placeholder 14">
            <a:extLst>
              <a:ext uri="{FF2B5EF4-FFF2-40B4-BE49-F238E27FC236}">
                <a16:creationId xmlns:a16="http://schemas.microsoft.com/office/drawing/2014/main" id="{4E8571B0-194C-42D8-B632-6FA8C1E392C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911337" y="2685144"/>
            <a:ext cx="2625370" cy="3464380"/>
          </a:xfrm>
          <a:custGeom>
            <a:avLst/>
            <a:gdLst>
              <a:gd name="connsiteX0" fmla="*/ 0 w 2525485"/>
              <a:gd name="connsiteY0" fmla="*/ 0 h 2775855"/>
              <a:gd name="connsiteX1" fmla="*/ 2525485 w 2525485"/>
              <a:gd name="connsiteY1" fmla="*/ 0 h 2775855"/>
              <a:gd name="connsiteX2" fmla="*/ 2525485 w 2525485"/>
              <a:gd name="connsiteY2" fmla="*/ 2775855 h 2775855"/>
              <a:gd name="connsiteX3" fmla="*/ 0 w 2525485"/>
              <a:gd name="connsiteY3" fmla="*/ 2775855 h 2775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5485" h="2775855">
                <a:moveTo>
                  <a:pt x="0" y="0"/>
                </a:moveTo>
                <a:lnTo>
                  <a:pt x="2525485" y="0"/>
                </a:lnTo>
                <a:lnTo>
                  <a:pt x="2525485" y="2775855"/>
                </a:lnTo>
                <a:lnTo>
                  <a:pt x="0" y="277585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10" name="Picture Placeholder 17">
            <a:extLst>
              <a:ext uri="{FF2B5EF4-FFF2-40B4-BE49-F238E27FC236}">
                <a16:creationId xmlns:a16="http://schemas.microsoft.com/office/drawing/2014/main" id="{10C620F3-6934-438A-A0A6-F2B8DCB9806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672285" y="4593772"/>
            <a:ext cx="2525485" cy="1584779"/>
          </a:xfrm>
          <a:custGeom>
            <a:avLst/>
            <a:gdLst>
              <a:gd name="connsiteX0" fmla="*/ 0 w 2525485"/>
              <a:gd name="connsiteY0" fmla="*/ 0 h 2775855"/>
              <a:gd name="connsiteX1" fmla="*/ 2525485 w 2525485"/>
              <a:gd name="connsiteY1" fmla="*/ 0 h 2775855"/>
              <a:gd name="connsiteX2" fmla="*/ 2525485 w 2525485"/>
              <a:gd name="connsiteY2" fmla="*/ 2775855 h 2775855"/>
              <a:gd name="connsiteX3" fmla="*/ 0 w 2525485"/>
              <a:gd name="connsiteY3" fmla="*/ 2775855 h 2775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5485" h="2775855">
                <a:moveTo>
                  <a:pt x="0" y="0"/>
                </a:moveTo>
                <a:lnTo>
                  <a:pt x="2525485" y="0"/>
                </a:lnTo>
                <a:lnTo>
                  <a:pt x="2525485" y="2775855"/>
                </a:lnTo>
                <a:lnTo>
                  <a:pt x="0" y="277585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8527730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6">
            <a:extLst>
              <a:ext uri="{FF2B5EF4-FFF2-40B4-BE49-F238E27FC236}">
                <a16:creationId xmlns:a16="http://schemas.microsoft.com/office/drawing/2014/main" id="{7498F96D-9404-40EB-B45B-62C277CE12D8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1"/>
            <a:ext cx="4114800" cy="6857999"/>
          </a:xfrm>
          <a:custGeom>
            <a:avLst/>
            <a:gdLst>
              <a:gd name="connsiteX0" fmla="*/ 6631176 w 8229600"/>
              <a:gd name="connsiteY0" fmla="*/ 10284099 h 10285412"/>
              <a:gd name="connsiteX1" fmla="*/ 6631387 w 8229600"/>
              <a:gd name="connsiteY1" fmla="*/ 10285412 h 10285412"/>
              <a:gd name="connsiteX2" fmla="*/ 6630227 w 8229600"/>
              <a:gd name="connsiteY2" fmla="*/ 10285412 h 10285412"/>
              <a:gd name="connsiteX3" fmla="*/ 6653449 w 8229600"/>
              <a:gd name="connsiteY3" fmla="*/ 10272468 h 10285412"/>
              <a:gd name="connsiteX4" fmla="*/ 6651330 w 8229600"/>
              <a:gd name="connsiteY4" fmla="*/ 10285412 h 10285412"/>
              <a:gd name="connsiteX5" fmla="*/ 6647483 w 8229600"/>
              <a:gd name="connsiteY5" fmla="*/ 10285412 h 10285412"/>
              <a:gd name="connsiteX6" fmla="*/ 6646866 w 8229600"/>
              <a:gd name="connsiteY6" fmla="*/ 10281574 h 10285412"/>
              <a:gd name="connsiteX7" fmla="*/ 6429698 w 8229600"/>
              <a:gd name="connsiteY7" fmla="*/ 10219751 h 10285412"/>
              <a:gd name="connsiteX8" fmla="*/ 6429701 w 8229600"/>
              <a:gd name="connsiteY8" fmla="*/ 10235621 h 10285412"/>
              <a:gd name="connsiteX9" fmla="*/ 6453501 w 8229600"/>
              <a:gd name="connsiteY9" fmla="*/ 10275289 h 10285412"/>
              <a:gd name="connsiteX10" fmla="*/ 6469369 w 8229600"/>
              <a:gd name="connsiteY10" fmla="*/ 10275289 h 10285412"/>
              <a:gd name="connsiteX11" fmla="*/ 6457466 w 8229600"/>
              <a:gd name="connsiteY11" fmla="*/ 10255455 h 10285412"/>
              <a:gd name="connsiteX12" fmla="*/ 6465400 w 8229600"/>
              <a:gd name="connsiteY12" fmla="*/ 10239587 h 10285412"/>
              <a:gd name="connsiteX13" fmla="*/ 6473335 w 8229600"/>
              <a:gd name="connsiteY13" fmla="*/ 10231654 h 10285412"/>
              <a:gd name="connsiteX14" fmla="*/ 6457466 w 8229600"/>
              <a:gd name="connsiteY14" fmla="*/ 10223720 h 10285412"/>
              <a:gd name="connsiteX15" fmla="*/ 6429698 w 8229600"/>
              <a:gd name="connsiteY15" fmla="*/ 10219751 h 10285412"/>
              <a:gd name="connsiteX16" fmla="*/ 6531846 w 8229600"/>
              <a:gd name="connsiteY16" fmla="*/ 10185043 h 10285412"/>
              <a:gd name="connsiteX17" fmla="*/ 6520937 w 8229600"/>
              <a:gd name="connsiteY17" fmla="*/ 10191986 h 10285412"/>
              <a:gd name="connsiteX18" fmla="*/ 6469367 w 8229600"/>
              <a:gd name="connsiteY18" fmla="*/ 10188017 h 10285412"/>
              <a:gd name="connsiteX19" fmla="*/ 6463928 w 8229600"/>
              <a:gd name="connsiteY19" fmla="*/ 10185843 h 10285412"/>
              <a:gd name="connsiteX20" fmla="*/ 6463182 w 8229600"/>
              <a:gd name="connsiteY20" fmla="*/ 10190408 h 10285412"/>
              <a:gd name="connsiteX21" fmla="*/ 6446989 w 8229600"/>
              <a:gd name="connsiteY21" fmla="*/ 10204044 h 10285412"/>
              <a:gd name="connsiteX22" fmla="*/ 6516970 w 8229600"/>
              <a:gd name="connsiteY22" fmla="*/ 10211818 h 10285412"/>
              <a:gd name="connsiteX23" fmla="*/ 6524902 w 8229600"/>
              <a:gd name="connsiteY23" fmla="*/ 10211820 h 10285412"/>
              <a:gd name="connsiteX24" fmla="*/ 6540771 w 8229600"/>
              <a:gd name="connsiteY24" fmla="*/ 10203887 h 10285412"/>
              <a:gd name="connsiteX25" fmla="*/ 6540771 w 8229600"/>
              <a:gd name="connsiteY25" fmla="*/ 10188019 h 10285412"/>
              <a:gd name="connsiteX26" fmla="*/ 6531846 w 8229600"/>
              <a:gd name="connsiteY26" fmla="*/ 10185043 h 10285412"/>
              <a:gd name="connsiteX27" fmla="*/ 6429698 w 8229600"/>
              <a:gd name="connsiteY27" fmla="*/ 10180076 h 10285412"/>
              <a:gd name="connsiteX28" fmla="*/ 6429700 w 8229600"/>
              <a:gd name="connsiteY28" fmla="*/ 10203887 h 10285412"/>
              <a:gd name="connsiteX29" fmla="*/ 6445565 w 8229600"/>
              <a:gd name="connsiteY29" fmla="*/ 10203886 h 10285412"/>
              <a:gd name="connsiteX30" fmla="*/ 6445695 w 8229600"/>
              <a:gd name="connsiteY30" fmla="*/ 10203899 h 10285412"/>
              <a:gd name="connsiteX31" fmla="*/ 6447489 w 8229600"/>
              <a:gd name="connsiteY31" fmla="*/ 10192934 h 10285412"/>
              <a:gd name="connsiteX32" fmla="*/ 6449520 w 8229600"/>
              <a:gd name="connsiteY32" fmla="*/ 10180535 h 10285412"/>
              <a:gd name="connsiteX33" fmla="*/ 6438381 w 8229600"/>
              <a:gd name="connsiteY33" fmla="*/ 10186352 h 10285412"/>
              <a:gd name="connsiteX34" fmla="*/ 6667695 w 8229600"/>
              <a:gd name="connsiteY34" fmla="*/ 10060919 h 10285412"/>
              <a:gd name="connsiteX35" fmla="*/ 6676803 w 8229600"/>
              <a:gd name="connsiteY35" fmla="*/ 10067500 h 10285412"/>
              <a:gd name="connsiteX36" fmla="*/ 6670219 w 8229600"/>
              <a:gd name="connsiteY36" fmla="*/ 10076608 h 10285412"/>
              <a:gd name="connsiteX37" fmla="*/ 6663637 w 8229600"/>
              <a:gd name="connsiteY37" fmla="*/ 10085715 h 10285412"/>
              <a:gd name="connsiteX38" fmla="*/ 6654528 w 8229600"/>
              <a:gd name="connsiteY38" fmla="*/ 10079134 h 10285412"/>
              <a:gd name="connsiteX39" fmla="*/ 6667695 w 8229600"/>
              <a:gd name="connsiteY39" fmla="*/ 10060919 h 10285412"/>
              <a:gd name="connsiteX40" fmla="*/ 6969191 w 8229600"/>
              <a:gd name="connsiteY40" fmla="*/ 10013480 h 10285412"/>
              <a:gd name="connsiteX41" fmla="*/ 6977123 w 8229600"/>
              <a:gd name="connsiteY41" fmla="*/ 10021411 h 10285412"/>
              <a:gd name="connsiteX42" fmla="*/ 6977126 w 8229600"/>
              <a:gd name="connsiteY42" fmla="*/ 10037278 h 10285412"/>
              <a:gd name="connsiteX43" fmla="*/ 6961256 w 8229600"/>
              <a:gd name="connsiteY43" fmla="*/ 10021411 h 10285412"/>
              <a:gd name="connsiteX44" fmla="*/ 6969191 w 8229600"/>
              <a:gd name="connsiteY44" fmla="*/ 10013480 h 10285412"/>
              <a:gd name="connsiteX45" fmla="*/ 7127863 w 8229600"/>
              <a:gd name="connsiteY45" fmla="*/ 9870669 h 10285412"/>
              <a:gd name="connsiteX46" fmla="*/ 7135797 w 8229600"/>
              <a:gd name="connsiteY46" fmla="*/ 9878605 h 10285412"/>
              <a:gd name="connsiteX47" fmla="*/ 7127866 w 8229600"/>
              <a:gd name="connsiteY47" fmla="*/ 9886538 h 10285412"/>
              <a:gd name="connsiteX48" fmla="*/ 7119932 w 8229600"/>
              <a:gd name="connsiteY48" fmla="*/ 9878603 h 10285412"/>
              <a:gd name="connsiteX49" fmla="*/ 7311538 w 8229600"/>
              <a:gd name="connsiteY49" fmla="*/ 9860731 h 10285412"/>
              <a:gd name="connsiteX50" fmla="*/ 7329753 w 8229600"/>
              <a:gd name="connsiteY50" fmla="*/ 9873895 h 10285412"/>
              <a:gd name="connsiteX51" fmla="*/ 7323169 w 8229600"/>
              <a:gd name="connsiteY51" fmla="*/ 9883004 h 10285412"/>
              <a:gd name="connsiteX52" fmla="*/ 7318616 w 8229600"/>
              <a:gd name="connsiteY52" fmla="*/ 9879713 h 10285412"/>
              <a:gd name="connsiteX53" fmla="*/ 7304953 w 8229600"/>
              <a:gd name="connsiteY53" fmla="*/ 9869837 h 10285412"/>
              <a:gd name="connsiteX54" fmla="*/ 7131832 w 8229600"/>
              <a:gd name="connsiteY54" fmla="*/ 9819101 h 10285412"/>
              <a:gd name="connsiteX55" fmla="*/ 7143732 w 8229600"/>
              <a:gd name="connsiteY55" fmla="*/ 9823069 h 10285412"/>
              <a:gd name="connsiteX56" fmla="*/ 7143732 w 8229600"/>
              <a:gd name="connsiteY56" fmla="*/ 9838934 h 10285412"/>
              <a:gd name="connsiteX57" fmla="*/ 7127865 w 8229600"/>
              <a:gd name="connsiteY57" fmla="*/ 9823069 h 10285412"/>
              <a:gd name="connsiteX58" fmla="*/ 7131832 w 8229600"/>
              <a:gd name="connsiteY58" fmla="*/ 9819101 h 10285412"/>
              <a:gd name="connsiteX59" fmla="*/ 7128857 w 8229600"/>
              <a:gd name="connsiteY59" fmla="*/ 9764556 h 10285412"/>
              <a:gd name="connsiteX60" fmla="*/ 7135799 w 8229600"/>
              <a:gd name="connsiteY60" fmla="*/ 9767532 h 10285412"/>
              <a:gd name="connsiteX61" fmla="*/ 7139766 w 8229600"/>
              <a:gd name="connsiteY61" fmla="*/ 9771499 h 10285412"/>
              <a:gd name="connsiteX62" fmla="*/ 7151666 w 8229600"/>
              <a:gd name="connsiteY62" fmla="*/ 9783401 h 10285412"/>
              <a:gd name="connsiteX63" fmla="*/ 7135796 w 8229600"/>
              <a:gd name="connsiteY63" fmla="*/ 9791332 h 10285412"/>
              <a:gd name="connsiteX64" fmla="*/ 7123896 w 8229600"/>
              <a:gd name="connsiteY64" fmla="*/ 9787369 h 10285412"/>
              <a:gd name="connsiteX65" fmla="*/ 7123898 w 8229600"/>
              <a:gd name="connsiteY65" fmla="*/ 9771501 h 10285412"/>
              <a:gd name="connsiteX66" fmla="*/ 7128857 w 8229600"/>
              <a:gd name="connsiteY66" fmla="*/ 9764556 h 10285412"/>
              <a:gd name="connsiteX67" fmla="*/ 7231103 w 8229600"/>
              <a:gd name="connsiteY67" fmla="*/ 9760998 h 10285412"/>
              <a:gd name="connsiteX68" fmla="*/ 7224519 w 8229600"/>
              <a:gd name="connsiteY68" fmla="*/ 9770105 h 10285412"/>
              <a:gd name="connsiteX69" fmla="*/ 7202247 w 8229600"/>
              <a:gd name="connsiteY69" fmla="*/ 9781738 h 10285412"/>
              <a:gd name="connsiteX70" fmla="*/ 7231103 w 8229600"/>
              <a:gd name="connsiteY70" fmla="*/ 9760998 h 10285412"/>
              <a:gd name="connsiteX71" fmla="*/ 7210363 w 8229600"/>
              <a:gd name="connsiteY71" fmla="*/ 9732143 h 10285412"/>
              <a:gd name="connsiteX72" fmla="*/ 7203780 w 8229600"/>
              <a:gd name="connsiteY72" fmla="*/ 9741249 h 10285412"/>
              <a:gd name="connsiteX73" fmla="*/ 7188089 w 8229600"/>
              <a:gd name="connsiteY73" fmla="*/ 9743775 h 10285412"/>
              <a:gd name="connsiteX74" fmla="*/ 7145076 w 8229600"/>
              <a:gd name="connsiteY74" fmla="*/ 9726552 h 10285412"/>
              <a:gd name="connsiteX75" fmla="*/ 7155447 w 8229600"/>
              <a:gd name="connsiteY75" fmla="*/ 9740978 h 10285412"/>
              <a:gd name="connsiteX76" fmla="*/ 7143544 w 8229600"/>
              <a:gd name="connsiteY76" fmla="*/ 9767040 h 10285412"/>
              <a:gd name="connsiteX77" fmla="*/ 7134435 w 8229600"/>
              <a:gd name="connsiteY77" fmla="*/ 9760456 h 10285412"/>
              <a:gd name="connsiteX78" fmla="*/ 7136463 w 8229600"/>
              <a:gd name="connsiteY78" fmla="*/ 9748058 h 10285412"/>
              <a:gd name="connsiteX79" fmla="*/ 7131910 w 8229600"/>
              <a:gd name="connsiteY79" fmla="*/ 9744769 h 10285412"/>
              <a:gd name="connsiteX80" fmla="*/ 7331330 w 8229600"/>
              <a:gd name="connsiteY80" fmla="*/ 9708653 h 10285412"/>
              <a:gd name="connsiteX81" fmla="*/ 7338408 w 8229600"/>
              <a:gd name="connsiteY81" fmla="*/ 9727632 h 10285412"/>
              <a:gd name="connsiteX82" fmla="*/ 7327275 w 8229600"/>
              <a:gd name="connsiteY82" fmla="*/ 9733449 h 10285412"/>
              <a:gd name="connsiteX83" fmla="*/ 7321457 w 8229600"/>
              <a:gd name="connsiteY83" fmla="*/ 9722315 h 10285412"/>
              <a:gd name="connsiteX84" fmla="*/ 7323488 w 8229600"/>
              <a:gd name="connsiteY84" fmla="*/ 9709913 h 10285412"/>
              <a:gd name="connsiteX85" fmla="*/ 7331330 w 8229600"/>
              <a:gd name="connsiteY85" fmla="*/ 9708653 h 10285412"/>
              <a:gd name="connsiteX86" fmla="*/ 7317669 w 8229600"/>
              <a:gd name="connsiteY86" fmla="*/ 9698779 h 10285412"/>
              <a:gd name="connsiteX87" fmla="*/ 7304506 w 8229600"/>
              <a:gd name="connsiteY87" fmla="*/ 9716991 h 10285412"/>
              <a:gd name="connsiteX88" fmla="*/ 7275647 w 8229600"/>
              <a:gd name="connsiteY88" fmla="*/ 9737735 h 10285412"/>
              <a:gd name="connsiteX89" fmla="*/ 7301979 w 8229600"/>
              <a:gd name="connsiteY89" fmla="*/ 9701304 h 10285412"/>
              <a:gd name="connsiteX90" fmla="*/ 7275421 w 8229600"/>
              <a:gd name="connsiteY90" fmla="*/ 9661310 h 10285412"/>
              <a:gd name="connsiteX91" fmla="*/ 7287822 w 8229600"/>
              <a:gd name="connsiteY91" fmla="*/ 9663340 h 10285412"/>
              <a:gd name="connsiteX92" fmla="*/ 7279977 w 8229600"/>
              <a:gd name="connsiteY92" fmla="*/ 9664604 h 10285412"/>
              <a:gd name="connsiteX93" fmla="*/ 7275421 w 8229600"/>
              <a:gd name="connsiteY93" fmla="*/ 9661310 h 10285412"/>
              <a:gd name="connsiteX94" fmla="*/ 7395130 w 8229600"/>
              <a:gd name="connsiteY94" fmla="*/ 9629974 h 10285412"/>
              <a:gd name="connsiteX95" fmla="*/ 7330833 w 8229600"/>
              <a:gd name="connsiteY95" fmla="*/ 9680563 h 10285412"/>
              <a:gd name="connsiteX96" fmla="*/ 7363749 w 8229600"/>
              <a:gd name="connsiteY96" fmla="*/ 9635026 h 10285412"/>
              <a:gd name="connsiteX97" fmla="*/ 7299993 w 8229600"/>
              <a:gd name="connsiteY97" fmla="*/ 9588945 h 10285412"/>
              <a:gd name="connsiteX98" fmla="*/ 7293414 w 8229600"/>
              <a:gd name="connsiteY98" fmla="*/ 9598053 h 10285412"/>
              <a:gd name="connsiteX99" fmla="*/ 7294675 w 8229600"/>
              <a:gd name="connsiteY99" fmla="*/ 9605899 h 10285412"/>
              <a:gd name="connsiteX100" fmla="*/ 7280245 w 8229600"/>
              <a:gd name="connsiteY100" fmla="*/ 9616269 h 10285412"/>
              <a:gd name="connsiteX101" fmla="*/ 7253916 w 8229600"/>
              <a:gd name="connsiteY101" fmla="*/ 9652698 h 10285412"/>
              <a:gd name="connsiteX102" fmla="*/ 7208604 w 8229600"/>
              <a:gd name="connsiteY102" fmla="*/ 9696208 h 10285412"/>
              <a:gd name="connsiteX103" fmla="*/ 7187098 w 8229600"/>
              <a:gd name="connsiteY103" fmla="*/ 9687595 h 10285412"/>
              <a:gd name="connsiteX104" fmla="*/ 7187864 w 8229600"/>
              <a:gd name="connsiteY104" fmla="*/ 9667354 h 10285412"/>
              <a:gd name="connsiteX105" fmla="*/ 7220011 w 8229600"/>
              <a:gd name="connsiteY105" fmla="*/ 9642059 h 10285412"/>
              <a:gd name="connsiteX106" fmla="*/ 7277722 w 8229600"/>
              <a:gd name="connsiteY106" fmla="*/ 9600577 h 10285412"/>
              <a:gd name="connsiteX107" fmla="*/ 7545991 w 8229600"/>
              <a:gd name="connsiteY107" fmla="*/ 9517167 h 10285412"/>
              <a:gd name="connsiteX108" fmla="*/ 7548514 w 8229600"/>
              <a:gd name="connsiteY108" fmla="*/ 9532856 h 10285412"/>
              <a:gd name="connsiteX109" fmla="*/ 7539405 w 8229600"/>
              <a:gd name="connsiteY109" fmla="*/ 9526273 h 10285412"/>
              <a:gd name="connsiteX110" fmla="*/ 7545991 w 8229600"/>
              <a:gd name="connsiteY110" fmla="*/ 9517167 h 10285412"/>
              <a:gd name="connsiteX111" fmla="*/ 7388592 w 8229600"/>
              <a:gd name="connsiteY111" fmla="*/ 9514328 h 10285412"/>
              <a:gd name="connsiteX112" fmla="*/ 7386563 w 8229600"/>
              <a:gd name="connsiteY112" fmla="*/ 9526726 h 10285412"/>
              <a:gd name="connsiteX113" fmla="*/ 7380746 w 8229600"/>
              <a:gd name="connsiteY113" fmla="*/ 9515589 h 10285412"/>
              <a:gd name="connsiteX114" fmla="*/ 7388592 w 8229600"/>
              <a:gd name="connsiteY114" fmla="*/ 9514328 h 10285412"/>
              <a:gd name="connsiteX115" fmla="*/ 7612311 w 8229600"/>
              <a:gd name="connsiteY115" fmla="*/ 9454180 h 10285412"/>
              <a:gd name="connsiteX116" fmla="*/ 7610285 w 8229600"/>
              <a:gd name="connsiteY116" fmla="*/ 9466580 h 10285412"/>
              <a:gd name="connsiteX117" fmla="*/ 7604468 w 8229600"/>
              <a:gd name="connsiteY117" fmla="*/ 9455442 h 10285412"/>
              <a:gd name="connsiteX118" fmla="*/ 7612311 w 8229600"/>
              <a:gd name="connsiteY118" fmla="*/ 9454180 h 10285412"/>
              <a:gd name="connsiteX119" fmla="*/ 7648248 w 8229600"/>
              <a:gd name="connsiteY119" fmla="*/ 9452422 h 10285412"/>
              <a:gd name="connsiteX120" fmla="*/ 7650771 w 8229600"/>
              <a:gd name="connsiteY120" fmla="*/ 9468112 h 10285412"/>
              <a:gd name="connsiteX121" fmla="*/ 7646218 w 8229600"/>
              <a:gd name="connsiteY121" fmla="*/ 9464820 h 10285412"/>
              <a:gd name="connsiteX122" fmla="*/ 7648248 w 8229600"/>
              <a:gd name="connsiteY122" fmla="*/ 9452422 h 10285412"/>
              <a:gd name="connsiteX123" fmla="*/ 7569842 w 8229600"/>
              <a:gd name="connsiteY123" fmla="*/ 9340291 h 10285412"/>
              <a:gd name="connsiteX124" fmla="*/ 7574393 w 8229600"/>
              <a:gd name="connsiteY124" fmla="*/ 9343581 h 10285412"/>
              <a:gd name="connsiteX125" fmla="*/ 7576918 w 8229600"/>
              <a:gd name="connsiteY125" fmla="*/ 9359272 h 10285412"/>
              <a:gd name="connsiteX126" fmla="*/ 7561228 w 8229600"/>
              <a:gd name="connsiteY126" fmla="*/ 9361797 h 10285412"/>
              <a:gd name="connsiteX127" fmla="*/ 7556677 w 8229600"/>
              <a:gd name="connsiteY127" fmla="*/ 9358506 h 10285412"/>
              <a:gd name="connsiteX128" fmla="*/ 7558703 w 8229600"/>
              <a:gd name="connsiteY128" fmla="*/ 9346106 h 10285412"/>
              <a:gd name="connsiteX129" fmla="*/ 7569842 w 8229600"/>
              <a:gd name="connsiteY129" fmla="*/ 9340291 h 10285412"/>
              <a:gd name="connsiteX130" fmla="*/ 8000558 w 8229600"/>
              <a:gd name="connsiteY130" fmla="*/ 9291100 h 10285412"/>
              <a:gd name="connsiteX131" fmla="*/ 8009666 w 8229600"/>
              <a:gd name="connsiteY131" fmla="*/ 9297681 h 10285412"/>
              <a:gd name="connsiteX132" fmla="*/ 8003083 w 8229600"/>
              <a:gd name="connsiteY132" fmla="*/ 9306790 h 10285412"/>
              <a:gd name="connsiteX133" fmla="*/ 7530388 w 8229600"/>
              <a:gd name="connsiteY133" fmla="*/ 9270180 h 10285412"/>
              <a:gd name="connsiteX134" fmla="*/ 7551130 w 8229600"/>
              <a:gd name="connsiteY134" fmla="*/ 9299037 h 10285412"/>
              <a:gd name="connsiteX135" fmla="*/ 7544164 w 8229600"/>
              <a:gd name="connsiteY135" fmla="*/ 9318264 h 10285412"/>
              <a:gd name="connsiteX136" fmla="*/ 7531382 w 8229600"/>
              <a:gd name="connsiteY136" fmla="*/ 9326359 h 10285412"/>
              <a:gd name="connsiteX137" fmla="*/ 7497475 w 8229600"/>
              <a:gd name="connsiteY137" fmla="*/ 9315718 h 10285412"/>
              <a:gd name="connsiteX138" fmla="*/ 7501535 w 8229600"/>
              <a:gd name="connsiteY138" fmla="*/ 9290919 h 10285412"/>
              <a:gd name="connsiteX139" fmla="*/ 7530388 w 8229600"/>
              <a:gd name="connsiteY139" fmla="*/ 9270180 h 10285412"/>
              <a:gd name="connsiteX140" fmla="*/ 7529396 w 8229600"/>
              <a:gd name="connsiteY140" fmla="*/ 9214001 h 10285412"/>
              <a:gd name="connsiteX141" fmla="*/ 7522815 w 8229600"/>
              <a:gd name="connsiteY141" fmla="*/ 9223110 h 10285412"/>
              <a:gd name="connsiteX142" fmla="*/ 7513706 w 8229600"/>
              <a:gd name="connsiteY142" fmla="*/ 9216529 h 10285412"/>
              <a:gd name="connsiteX143" fmla="*/ 7529396 w 8229600"/>
              <a:gd name="connsiteY143" fmla="*/ 9214001 h 10285412"/>
              <a:gd name="connsiteX144" fmla="*/ 7787522 w 8229600"/>
              <a:gd name="connsiteY144" fmla="*/ 9192586 h 10285412"/>
              <a:gd name="connsiteX145" fmla="*/ 7785491 w 8229600"/>
              <a:gd name="connsiteY145" fmla="*/ 9204984 h 10285412"/>
              <a:gd name="connsiteX146" fmla="*/ 7782202 w 8229600"/>
              <a:gd name="connsiteY146" fmla="*/ 9209535 h 10285412"/>
              <a:gd name="connsiteX147" fmla="*/ 7769802 w 8229600"/>
              <a:gd name="connsiteY147" fmla="*/ 9207509 h 10285412"/>
              <a:gd name="connsiteX148" fmla="*/ 7779675 w 8229600"/>
              <a:gd name="connsiteY148" fmla="*/ 9193848 h 10285412"/>
              <a:gd name="connsiteX149" fmla="*/ 7787522 w 8229600"/>
              <a:gd name="connsiteY149" fmla="*/ 9192586 h 10285412"/>
              <a:gd name="connsiteX150" fmla="*/ 7263210 w 8229600"/>
              <a:gd name="connsiteY150" fmla="*/ 9144664 h 10285412"/>
              <a:gd name="connsiteX151" fmla="*/ 7281419 w 8229600"/>
              <a:gd name="connsiteY151" fmla="*/ 9173424 h 10285412"/>
              <a:gd name="connsiteX152" fmla="*/ 7306217 w 8229600"/>
              <a:gd name="connsiteY152" fmla="*/ 9177483 h 10285412"/>
              <a:gd name="connsiteX153" fmla="*/ 7285476 w 8229600"/>
              <a:gd name="connsiteY153" fmla="*/ 9148626 h 10285412"/>
              <a:gd name="connsiteX154" fmla="*/ 7263210 w 8229600"/>
              <a:gd name="connsiteY154" fmla="*/ 9144664 h 10285412"/>
              <a:gd name="connsiteX155" fmla="*/ 7246521 w 8229600"/>
              <a:gd name="connsiteY155" fmla="*/ 9106605 h 10285412"/>
              <a:gd name="connsiteX156" fmla="*/ 7233356 w 8229600"/>
              <a:gd name="connsiteY156" fmla="*/ 9124819 h 10285412"/>
              <a:gd name="connsiteX157" fmla="*/ 7245754 w 8229600"/>
              <a:gd name="connsiteY157" fmla="*/ 9126848 h 10285412"/>
              <a:gd name="connsiteX158" fmla="*/ 7255629 w 8229600"/>
              <a:gd name="connsiteY158" fmla="*/ 9113186 h 10285412"/>
              <a:gd name="connsiteX159" fmla="*/ 7246521 w 8229600"/>
              <a:gd name="connsiteY159" fmla="*/ 9106605 h 10285412"/>
              <a:gd name="connsiteX160" fmla="*/ 7724828 w 8229600"/>
              <a:gd name="connsiteY160" fmla="*/ 9015551 h 10285412"/>
              <a:gd name="connsiteX161" fmla="*/ 7748611 w 8229600"/>
              <a:gd name="connsiteY161" fmla="*/ 9025809 h 10285412"/>
              <a:gd name="connsiteX162" fmla="*/ 7755691 w 8229600"/>
              <a:gd name="connsiteY162" fmla="*/ 9044788 h 10285412"/>
              <a:gd name="connsiteX163" fmla="*/ 7750246 w 8229600"/>
              <a:gd name="connsiteY163" fmla="*/ 9054720 h 10285412"/>
              <a:gd name="connsiteX164" fmla="*/ 7737970 w 8229600"/>
              <a:gd name="connsiteY164" fmla="*/ 9059714 h 10285412"/>
              <a:gd name="connsiteX165" fmla="*/ 7717725 w 8229600"/>
              <a:gd name="connsiteY165" fmla="*/ 9058949 h 10285412"/>
              <a:gd name="connsiteX166" fmla="*/ 7710647 w 8229600"/>
              <a:gd name="connsiteY166" fmla="*/ 9039966 h 10285412"/>
              <a:gd name="connsiteX167" fmla="*/ 7708123 w 8229600"/>
              <a:gd name="connsiteY167" fmla="*/ 9024275 h 10285412"/>
              <a:gd name="connsiteX168" fmla="*/ 7724828 w 8229600"/>
              <a:gd name="connsiteY168" fmla="*/ 9015551 h 10285412"/>
              <a:gd name="connsiteX169" fmla="*/ 7887297 w 8229600"/>
              <a:gd name="connsiteY169" fmla="*/ 8987393 h 10285412"/>
              <a:gd name="connsiteX170" fmla="*/ 7880718 w 8229600"/>
              <a:gd name="connsiteY170" fmla="*/ 8996501 h 10285412"/>
              <a:gd name="connsiteX171" fmla="*/ 7871607 w 8229600"/>
              <a:gd name="connsiteY171" fmla="*/ 8989916 h 10285412"/>
              <a:gd name="connsiteX172" fmla="*/ 7887297 w 8229600"/>
              <a:gd name="connsiteY172" fmla="*/ 8987393 h 10285412"/>
              <a:gd name="connsiteX173" fmla="*/ 7203294 w 8229600"/>
              <a:gd name="connsiteY173" fmla="*/ 8981770 h 10285412"/>
              <a:gd name="connsiteX174" fmla="*/ 7215186 w 8229600"/>
              <a:gd name="connsiteY174" fmla="*/ 8986898 h 10285412"/>
              <a:gd name="connsiteX175" fmla="*/ 7213155 w 8229600"/>
              <a:gd name="connsiteY175" fmla="*/ 8999297 h 10285412"/>
              <a:gd name="connsiteX176" fmla="*/ 7215683 w 8229600"/>
              <a:gd name="connsiteY176" fmla="*/ 9014989 h 10285412"/>
              <a:gd name="connsiteX177" fmla="*/ 7209100 w 8229600"/>
              <a:gd name="connsiteY177" fmla="*/ 9024095 h 10285412"/>
              <a:gd name="connsiteX178" fmla="*/ 7205038 w 8229600"/>
              <a:gd name="connsiteY178" fmla="*/ 9048893 h 10285412"/>
              <a:gd name="connsiteX179" fmla="*/ 7195935 w 8229600"/>
              <a:gd name="connsiteY179" fmla="*/ 9042310 h 10285412"/>
              <a:gd name="connsiteX180" fmla="*/ 7182273 w 8229600"/>
              <a:gd name="connsiteY180" fmla="*/ 9032435 h 10285412"/>
              <a:gd name="connsiteX181" fmla="*/ 7176456 w 8229600"/>
              <a:gd name="connsiteY181" fmla="*/ 9021298 h 10285412"/>
              <a:gd name="connsiteX182" fmla="*/ 7178484 w 8229600"/>
              <a:gd name="connsiteY182" fmla="*/ 9008902 h 10285412"/>
              <a:gd name="connsiteX183" fmla="*/ 7181778 w 8229600"/>
              <a:gd name="connsiteY183" fmla="*/ 9004346 h 10285412"/>
              <a:gd name="connsiteX184" fmla="*/ 7194941 w 8229600"/>
              <a:gd name="connsiteY184" fmla="*/ 8986132 h 10285412"/>
              <a:gd name="connsiteX185" fmla="*/ 7203294 w 8229600"/>
              <a:gd name="connsiteY185" fmla="*/ 8981770 h 10285412"/>
              <a:gd name="connsiteX186" fmla="*/ 7214691 w 8229600"/>
              <a:gd name="connsiteY186" fmla="*/ 8958809 h 10285412"/>
              <a:gd name="connsiteX187" fmla="*/ 7217216 w 8229600"/>
              <a:gd name="connsiteY187" fmla="*/ 8974499 h 10285412"/>
              <a:gd name="connsiteX188" fmla="*/ 7211399 w 8229600"/>
              <a:gd name="connsiteY188" fmla="*/ 8963362 h 10285412"/>
              <a:gd name="connsiteX189" fmla="*/ 7214691 w 8229600"/>
              <a:gd name="connsiteY189" fmla="*/ 8958809 h 10285412"/>
              <a:gd name="connsiteX190" fmla="*/ 7155985 w 8229600"/>
              <a:gd name="connsiteY190" fmla="*/ 8944111 h 10285412"/>
              <a:gd name="connsiteX191" fmla="*/ 7133712 w 8229600"/>
              <a:gd name="connsiteY191" fmla="*/ 8955744 h 10285412"/>
              <a:gd name="connsiteX192" fmla="*/ 7138763 w 8229600"/>
              <a:gd name="connsiteY192" fmla="*/ 8987124 h 10285412"/>
              <a:gd name="connsiteX193" fmla="*/ 7155221 w 8229600"/>
              <a:gd name="connsiteY193" fmla="*/ 8964355 h 10285412"/>
              <a:gd name="connsiteX194" fmla="*/ 7155985 w 8229600"/>
              <a:gd name="connsiteY194" fmla="*/ 8944111 h 10285412"/>
              <a:gd name="connsiteX195" fmla="*/ 7088174 w 8229600"/>
              <a:gd name="connsiteY195" fmla="*/ 8922831 h 10285412"/>
              <a:gd name="connsiteX196" fmla="*/ 7077670 w 8229600"/>
              <a:gd name="connsiteY196" fmla="*/ 8924520 h 10285412"/>
              <a:gd name="connsiteX197" fmla="*/ 7082827 w 8229600"/>
              <a:gd name="connsiteY197" fmla="*/ 8931739 h 10285412"/>
              <a:gd name="connsiteX198" fmla="*/ 7097283 w 8229600"/>
              <a:gd name="connsiteY198" fmla="*/ 8929413 h 10285412"/>
              <a:gd name="connsiteX199" fmla="*/ 7088174 w 8229600"/>
              <a:gd name="connsiteY199" fmla="*/ 8922831 h 10285412"/>
              <a:gd name="connsiteX200" fmla="*/ 7241021 w 8229600"/>
              <a:gd name="connsiteY200" fmla="*/ 8922381 h 10285412"/>
              <a:gd name="connsiteX201" fmla="*/ 7238990 w 8229600"/>
              <a:gd name="connsiteY201" fmla="*/ 8934779 h 10285412"/>
              <a:gd name="connsiteX202" fmla="*/ 7235194 w 8229600"/>
              <a:gd name="connsiteY202" fmla="*/ 8942432 h 10285412"/>
              <a:gd name="connsiteX203" fmla="*/ 7227855 w 8229600"/>
              <a:gd name="connsiteY203" fmla="*/ 8940596 h 10285412"/>
              <a:gd name="connsiteX204" fmla="*/ 7231147 w 8229600"/>
              <a:gd name="connsiteY204" fmla="*/ 8936041 h 10285412"/>
              <a:gd name="connsiteX205" fmla="*/ 7234439 w 8229600"/>
              <a:gd name="connsiteY205" fmla="*/ 8931487 h 10285412"/>
              <a:gd name="connsiteX206" fmla="*/ 7241021 w 8229600"/>
              <a:gd name="connsiteY206" fmla="*/ 8922381 h 10285412"/>
              <a:gd name="connsiteX207" fmla="*/ 7235972 w 8229600"/>
              <a:gd name="connsiteY207" fmla="*/ 8890999 h 10285412"/>
              <a:gd name="connsiteX208" fmla="*/ 7235588 w 8229600"/>
              <a:gd name="connsiteY208" fmla="*/ 8901119 h 10285412"/>
              <a:gd name="connsiteX209" fmla="*/ 7229389 w 8229600"/>
              <a:gd name="connsiteY209" fmla="*/ 8900105 h 10285412"/>
              <a:gd name="connsiteX210" fmla="*/ 7220281 w 8229600"/>
              <a:gd name="connsiteY210" fmla="*/ 8893524 h 10285412"/>
              <a:gd name="connsiteX211" fmla="*/ 7516862 w 8229600"/>
              <a:gd name="connsiteY211" fmla="*/ 8886039 h 10285412"/>
              <a:gd name="connsiteX212" fmla="*/ 7525970 w 8229600"/>
              <a:gd name="connsiteY212" fmla="*/ 8892622 h 10285412"/>
              <a:gd name="connsiteX213" fmla="*/ 7510280 w 8229600"/>
              <a:gd name="connsiteY213" fmla="*/ 8895147 h 10285412"/>
              <a:gd name="connsiteX214" fmla="*/ 7277992 w 8229600"/>
              <a:gd name="connsiteY214" fmla="*/ 8852043 h 10285412"/>
              <a:gd name="connsiteX215" fmla="*/ 7280517 w 8229600"/>
              <a:gd name="connsiteY215" fmla="*/ 8867734 h 10285412"/>
              <a:gd name="connsiteX216" fmla="*/ 7264826 w 8229600"/>
              <a:gd name="connsiteY216" fmla="*/ 8870259 h 10285412"/>
              <a:gd name="connsiteX217" fmla="*/ 7249135 w 8229600"/>
              <a:gd name="connsiteY217" fmla="*/ 8872783 h 10285412"/>
              <a:gd name="connsiteX218" fmla="*/ 7251165 w 8229600"/>
              <a:gd name="connsiteY218" fmla="*/ 8860385 h 10285412"/>
              <a:gd name="connsiteX219" fmla="*/ 7262302 w 8229600"/>
              <a:gd name="connsiteY219" fmla="*/ 8854568 h 10285412"/>
              <a:gd name="connsiteX220" fmla="*/ 7277992 w 8229600"/>
              <a:gd name="connsiteY220" fmla="*/ 8852043 h 10285412"/>
              <a:gd name="connsiteX221" fmla="*/ 7140837 w 8229600"/>
              <a:gd name="connsiteY221" fmla="*/ 8849970 h 10285412"/>
              <a:gd name="connsiteX222" fmla="*/ 7125145 w 8229600"/>
              <a:gd name="connsiteY222" fmla="*/ 8852493 h 10285412"/>
              <a:gd name="connsiteX223" fmla="*/ 7138807 w 8229600"/>
              <a:gd name="connsiteY223" fmla="*/ 8862368 h 10285412"/>
              <a:gd name="connsiteX224" fmla="*/ 7152471 w 8229600"/>
              <a:gd name="connsiteY224" fmla="*/ 8872243 h 10285412"/>
              <a:gd name="connsiteX225" fmla="*/ 7154497 w 8229600"/>
              <a:gd name="connsiteY225" fmla="*/ 8859843 h 10285412"/>
              <a:gd name="connsiteX226" fmla="*/ 7140837 w 8229600"/>
              <a:gd name="connsiteY226" fmla="*/ 8849970 h 10285412"/>
              <a:gd name="connsiteX227" fmla="*/ 7983513 w 8229600"/>
              <a:gd name="connsiteY227" fmla="*/ 8835089 h 10285412"/>
              <a:gd name="connsiteX228" fmla="*/ 7992622 w 8229600"/>
              <a:gd name="connsiteY228" fmla="*/ 8841672 h 10285412"/>
              <a:gd name="connsiteX229" fmla="*/ 7986040 w 8229600"/>
              <a:gd name="connsiteY229" fmla="*/ 8850779 h 10285412"/>
              <a:gd name="connsiteX230" fmla="*/ 7818268 w 8229600"/>
              <a:gd name="connsiteY230" fmla="*/ 8833511 h 10285412"/>
              <a:gd name="connsiteX231" fmla="*/ 7830669 w 8229600"/>
              <a:gd name="connsiteY231" fmla="*/ 8835542 h 10285412"/>
              <a:gd name="connsiteX232" fmla="*/ 7819532 w 8229600"/>
              <a:gd name="connsiteY232" fmla="*/ 8841356 h 10285412"/>
              <a:gd name="connsiteX233" fmla="*/ 7818268 w 8229600"/>
              <a:gd name="connsiteY233" fmla="*/ 8833511 h 10285412"/>
              <a:gd name="connsiteX234" fmla="*/ 7073026 w 8229600"/>
              <a:gd name="connsiteY234" fmla="*/ 8828689 h 10285412"/>
              <a:gd name="connsiteX235" fmla="*/ 7074619 w 8229600"/>
              <a:gd name="connsiteY235" fmla="*/ 8829325 h 10285412"/>
              <a:gd name="connsiteX236" fmla="*/ 7066443 w 8229600"/>
              <a:gd name="connsiteY236" fmla="*/ 8837795 h 10285412"/>
              <a:gd name="connsiteX237" fmla="*/ 8046274 w 8229600"/>
              <a:gd name="connsiteY237" fmla="*/ 8824991 h 10285412"/>
              <a:gd name="connsiteX238" fmla="*/ 8064491 w 8229600"/>
              <a:gd name="connsiteY238" fmla="*/ 8838156 h 10285412"/>
              <a:gd name="connsiteX239" fmla="*/ 8048801 w 8229600"/>
              <a:gd name="connsiteY239" fmla="*/ 8840680 h 10285412"/>
              <a:gd name="connsiteX240" fmla="*/ 8043751 w 8229600"/>
              <a:gd name="connsiteY240" fmla="*/ 8809299 h 10285412"/>
              <a:gd name="connsiteX241" fmla="*/ 8046274 w 8229600"/>
              <a:gd name="connsiteY241" fmla="*/ 8824991 h 10285412"/>
              <a:gd name="connsiteX242" fmla="*/ 8037167 w 8229600"/>
              <a:gd name="connsiteY242" fmla="*/ 8818409 h 10285412"/>
              <a:gd name="connsiteX243" fmla="*/ 7544727 w 8229600"/>
              <a:gd name="connsiteY243" fmla="*/ 8809120 h 10285412"/>
              <a:gd name="connsiteX244" fmla="*/ 7550544 w 8229600"/>
              <a:gd name="connsiteY244" fmla="*/ 8820257 h 10285412"/>
              <a:gd name="connsiteX245" fmla="*/ 7542697 w 8229600"/>
              <a:gd name="connsiteY245" fmla="*/ 8821519 h 10285412"/>
              <a:gd name="connsiteX246" fmla="*/ 7544727 w 8229600"/>
              <a:gd name="connsiteY246" fmla="*/ 8809120 h 10285412"/>
              <a:gd name="connsiteX247" fmla="*/ 7005214 w 8229600"/>
              <a:gd name="connsiteY247" fmla="*/ 8807407 h 10285412"/>
              <a:gd name="connsiteX248" fmla="*/ 6998633 w 8229600"/>
              <a:gd name="connsiteY248" fmla="*/ 8816516 h 10285412"/>
              <a:gd name="connsiteX249" fmla="*/ 6999368 w 8229600"/>
              <a:gd name="connsiteY249" fmla="*/ 8821091 h 10285412"/>
              <a:gd name="connsiteX250" fmla="*/ 7009042 w 8229600"/>
              <a:gd name="connsiteY250" fmla="*/ 8831196 h 10285412"/>
              <a:gd name="connsiteX251" fmla="*/ 7829677 w 8229600"/>
              <a:gd name="connsiteY251" fmla="*/ 8779363 h 10285412"/>
              <a:gd name="connsiteX252" fmla="*/ 7823093 w 8229600"/>
              <a:gd name="connsiteY252" fmla="*/ 8788469 h 10285412"/>
              <a:gd name="connsiteX253" fmla="*/ 7807404 w 8229600"/>
              <a:gd name="connsiteY253" fmla="*/ 8790994 h 10285412"/>
              <a:gd name="connsiteX254" fmla="*/ 7575611 w 8229600"/>
              <a:gd name="connsiteY254" fmla="*/ 8775981 h 10285412"/>
              <a:gd name="connsiteX255" fmla="*/ 7580167 w 8229600"/>
              <a:gd name="connsiteY255" fmla="*/ 8779272 h 10285412"/>
              <a:gd name="connsiteX256" fmla="*/ 7569028 w 8229600"/>
              <a:gd name="connsiteY256" fmla="*/ 8785088 h 10285412"/>
              <a:gd name="connsiteX257" fmla="*/ 7564475 w 8229600"/>
              <a:gd name="connsiteY257" fmla="*/ 8781799 h 10285412"/>
              <a:gd name="connsiteX258" fmla="*/ 7575611 w 8229600"/>
              <a:gd name="connsiteY258" fmla="*/ 8775981 h 10285412"/>
              <a:gd name="connsiteX259" fmla="*/ 6976188 w 8229600"/>
              <a:gd name="connsiteY259" fmla="*/ 8766951 h 10285412"/>
              <a:gd name="connsiteX260" fmla="*/ 6975366 w 8229600"/>
              <a:gd name="connsiteY260" fmla="*/ 8771969 h 10285412"/>
              <a:gd name="connsiteX261" fmla="*/ 6972009 w 8229600"/>
              <a:gd name="connsiteY261" fmla="*/ 8792483 h 10285412"/>
              <a:gd name="connsiteX262" fmla="*/ 6972165 w 8229600"/>
              <a:gd name="connsiteY262" fmla="*/ 8792681 h 10285412"/>
              <a:gd name="connsiteX263" fmla="*/ 6989494 w 8229600"/>
              <a:gd name="connsiteY263" fmla="*/ 8810776 h 10285412"/>
              <a:gd name="connsiteX264" fmla="*/ 6989524 w 8229600"/>
              <a:gd name="connsiteY264" fmla="*/ 8809932 h 10285412"/>
              <a:gd name="connsiteX265" fmla="*/ 6993695 w 8229600"/>
              <a:gd name="connsiteY265" fmla="*/ 8784456 h 10285412"/>
              <a:gd name="connsiteX266" fmla="*/ 6992993 w 8229600"/>
              <a:gd name="connsiteY266" fmla="*/ 8783754 h 10285412"/>
              <a:gd name="connsiteX267" fmla="*/ 7328130 w 8229600"/>
              <a:gd name="connsiteY267" fmla="*/ 8763493 h 10285412"/>
              <a:gd name="connsiteX268" fmla="*/ 7339761 w 8229600"/>
              <a:gd name="connsiteY268" fmla="*/ 8785766 h 10285412"/>
              <a:gd name="connsiteX269" fmla="*/ 7330652 w 8229600"/>
              <a:gd name="connsiteY269" fmla="*/ 8779183 h 10285412"/>
              <a:gd name="connsiteX270" fmla="*/ 8092354 w 8229600"/>
              <a:gd name="connsiteY270" fmla="*/ 8761237 h 10285412"/>
              <a:gd name="connsiteX271" fmla="*/ 8094878 w 8229600"/>
              <a:gd name="connsiteY271" fmla="*/ 8776925 h 10285412"/>
              <a:gd name="connsiteX272" fmla="*/ 8076665 w 8229600"/>
              <a:gd name="connsiteY272" fmla="*/ 8763760 h 10285412"/>
              <a:gd name="connsiteX273" fmla="*/ 7246079 w 8229600"/>
              <a:gd name="connsiteY273" fmla="*/ 8747522 h 10285412"/>
              <a:gd name="connsiteX274" fmla="*/ 7248867 w 8229600"/>
              <a:gd name="connsiteY274" fmla="*/ 8748901 h 10285412"/>
              <a:gd name="connsiteX275" fmla="*/ 7247535 w 8229600"/>
              <a:gd name="connsiteY275" fmla="*/ 8750305 h 10285412"/>
              <a:gd name="connsiteX276" fmla="*/ 7241127 w 8229600"/>
              <a:gd name="connsiteY276" fmla="*/ 8749955 h 10285412"/>
              <a:gd name="connsiteX277" fmla="*/ 7241336 w 8229600"/>
              <a:gd name="connsiteY277" fmla="*/ 8749290 h 10285412"/>
              <a:gd name="connsiteX278" fmla="*/ 7246079 w 8229600"/>
              <a:gd name="connsiteY278" fmla="*/ 8747522 h 10285412"/>
              <a:gd name="connsiteX279" fmla="*/ 6991576 w 8229600"/>
              <a:gd name="connsiteY279" fmla="*/ 8735155 h 10285412"/>
              <a:gd name="connsiteX280" fmla="*/ 6979426 w 8229600"/>
              <a:gd name="connsiteY280" fmla="*/ 8747170 h 10285412"/>
              <a:gd name="connsiteX281" fmla="*/ 6977334 w 8229600"/>
              <a:gd name="connsiteY281" fmla="*/ 8759953 h 10285412"/>
              <a:gd name="connsiteX282" fmla="*/ 6985057 w 8229600"/>
              <a:gd name="connsiteY282" fmla="*/ 8759953 h 10285412"/>
              <a:gd name="connsiteX283" fmla="*/ 7000176 w 8229600"/>
              <a:gd name="connsiteY283" fmla="*/ 8744832 h 10285412"/>
              <a:gd name="connsiteX284" fmla="*/ 7001700 w 8229600"/>
              <a:gd name="connsiteY284" fmla="*/ 8735537 h 10285412"/>
              <a:gd name="connsiteX285" fmla="*/ 6991576 w 8229600"/>
              <a:gd name="connsiteY285" fmla="*/ 8735155 h 10285412"/>
              <a:gd name="connsiteX286" fmla="*/ 7064458 w 8229600"/>
              <a:gd name="connsiteY286" fmla="*/ 8725439 h 10285412"/>
              <a:gd name="connsiteX287" fmla="*/ 7070278 w 8229600"/>
              <a:gd name="connsiteY287" fmla="*/ 8736575 h 10285412"/>
              <a:gd name="connsiteX288" fmla="*/ 7062430 w 8229600"/>
              <a:gd name="connsiteY288" fmla="*/ 8737837 h 10285412"/>
              <a:gd name="connsiteX289" fmla="*/ 7064458 w 8229600"/>
              <a:gd name="connsiteY289" fmla="*/ 8725439 h 10285412"/>
              <a:gd name="connsiteX290" fmla="*/ 7473399 w 8229600"/>
              <a:gd name="connsiteY290" fmla="*/ 8715969 h 10285412"/>
              <a:gd name="connsiteX291" fmla="*/ 7466817 w 8229600"/>
              <a:gd name="connsiteY291" fmla="*/ 8725077 h 10285412"/>
              <a:gd name="connsiteX292" fmla="*/ 7462262 w 8229600"/>
              <a:gd name="connsiteY292" fmla="*/ 8721785 h 10285412"/>
              <a:gd name="connsiteX293" fmla="*/ 7457709 w 8229600"/>
              <a:gd name="connsiteY293" fmla="*/ 8718494 h 10285412"/>
              <a:gd name="connsiteX294" fmla="*/ 7615872 w 8229600"/>
              <a:gd name="connsiteY294" fmla="*/ 8701091 h 10285412"/>
              <a:gd name="connsiteX295" fmla="*/ 7628273 w 8229600"/>
              <a:gd name="connsiteY295" fmla="*/ 8703119 h 10285412"/>
              <a:gd name="connsiteX296" fmla="*/ 7629536 w 8229600"/>
              <a:gd name="connsiteY296" fmla="*/ 8710966 h 10285412"/>
              <a:gd name="connsiteX297" fmla="*/ 7617138 w 8229600"/>
              <a:gd name="connsiteY297" fmla="*/ 8708937 h 10285412"/>
              <a:gd name="connsiteX298" fmla="*/ 7615872 w 8229600"/>
              <a:gd name="connsiteY298" fmla="*/ 8701091 h 10285412"/>
              <a:gd name="connsiteX299" fmla="*/ 7434443 w 8229600"/>
              <a:gd name="connsiteY299" fmla="*/ 8673949 h 10285412"/>
              <a:gd name="connsiteX300" fmla="*/ 7435705 w 8229600"/>
              <a:gd name="connsiteY300" fmla="*/ 8681794 h 10285412"/>
              <a:gd name="connsiteX301" fmla="*/ 7430385 w 8229600"/>
              <a:gd name="connsiteY301" fmla="*/ 8698748 h 10285412"/>
              <a:gd name="connsiteX302" fmla="*/ 7408114 w 8229600"/>
              <a:gd name="connsiteY302" fmla="*/ 8710379 h 10285412"/>
              <a:gd name="connsiteX303" fmla="*/ 7414696 w 8229600"/>
              <a:gd name="connsiteY303" fmla="*/ 8701273 h 10285412"/>
              <a:gd name="connsiteX304" fmla="*/ 7417987 w 8229600"/>
              <a:gd name="connsiteY304" fmla="*/ 8696718 h 10285412"/>
              <a:gd name="connsiteX305" fmla="*/ 7412171 w 8229600"/>
              <a:gd name="connsiteY305" fmla="*/ 8685581 h 10285412"/>
              <a:gd name="connsiteX306" fmla="*/ 7418754 w 8229600"/>
              <a:gd name="connsiteY306" fmla="*/ 8676473 h 10285412"/>
              <a:gd name="connsiteX307" fmla="*/ 7047777 w 8229600"/>
              <a:gd name="connsiteY307" fmla="*/ 8671786 h 10285412"/>
              <a:gd name="connsiteX308" fmla="*/ 7012337 w 8229600"/>
              <a:gd name="connsiteY308" fmla="*/ 8701634 h 10285412"/>
              <a:gd name="connsiteX309" fmla="*/ 7025999 w 8229600"/>
              <a:gd name="connsiteY309" fmla="*/ 8711507 h 10285412"/>
              <a:gd name="connsiteX310" fmla="*/ 7037137 w 8229600"/>
              <a:gd name="connsiteY310" fmla="*/ 8705693 h 10285412"/>
              <a:gd name="connsiteX311" fmla="*/ 7043721 w 8229600"/>
              <a:gd name="connsiteY311" fmla="*/ 8696582 h 10285412"/>
              <a:gd name="connsiteX312" fmla="*/ 7041194 w 8229600"/>
              <a:gd name="connsiteY312" fmla="*/ 8680893 h 10285412"/>
              <a:gd name="connsiteX313" fmla="*/ 7248956 w 8229600"/>
              <a:gd name="connsiteY313" fmla="*/ 8671605 h 10285412"/>
              <a:gd name="connsiteX314" fmla="*/ 7250218 w 8229600"/>
              <a:gd name="connsiteY314" fmla="*/ 8679450 h 10285412"/>
              <a:gd name="connsiteX315" fmla="*/ 7246929 w 8229600"/>
              <a:gd name="connsiteY315" fmla="*/ 8684003 h 10285412"/>
              <a:gd name="connsiteX316" fmla="*/ 7234528 w 8229600"/>
              <a:gd name="connsiteY316" fmla="*/ 8681975 h 10285412"/>
              <a:gd name="connsiteX317" fmla="*/ 7237820 w 8229600"/>
              <a:gd name="connsiteY317" fmla="*/ 8677420 h 10285412"/>
              <a:gd name="connsiteX318" fmla="*/ 7248956 w 8229600"/>
              <a:gd name="connsiteY318" fmla="*/ 8671605 h 10285412"/>
              <a:gd name="connsiteX319" fmla="*/ 7191515 w 8229600"/>
              <a:gd name="connsiteY319" fmla="*/ 8664750 h 10285412"/>
              <a:gd name="connsiteX320" fmla="*/ 7200623 w 8229600"/>
              <a:gd name="connsiteY320" fmla="*/ 8671333 h 10285412"/>
              <a:gd name="connsiteX321" fmla="*/ 7209730 w 8229600"/>
              <a:gd name="connsiteY321" fmla="*/ 8677919 h 10285412"/>
              <a:gd name="connsiteX322" fmla="*/ 7201119 w 8229600"/>
              <a:gd name="connsiteY322" fmla="*/ 8699423 h 10285412"/>
              <a:gd name="connsiteX323" fmla="*/ 7192507 w 8229600"/>
              <a:gd name="connsiteY323" fmla="*/ 8720930 h 10285412"/>
              <a:gd name="connsiteX324" fmla="*/ 7183398 w 8229600"/>
              <a:gd name="connsiteY324" fmla="*/ 8714349 h 10285412"/>
              <a:gd name="connsiteX325" fmla="*/ 7188720 w 8229600"/>
              <a:gd name="connsiteY325" fmla="*/ 8697395 h 10285412"/>
              <a:gd name="connsiteX326" fmla="*/ 7178350 w 8229600"/>
              <a:gd name="connsiteY326" fmla="*/ 8682967 h 10285412"/>
              <a:gd name="connsiteX327" fmla="*/ 7175823 w 8229600"/>
              <a:gd name="connsiteY327" fmla="*/ 8667278 h 10285412"/>
              <a:gd name="connsiteX328" fmla="*/ 7383586 w 8229600"/>
              <a:gd name="connsiteY328" fmla="*/ 8657988 h 10285412"/>
              <a:gd name="connsiteX329" fmla="*/ 7393955 w 8229600"/>
              <a:gd name="connsiteY329" fmla="*/ 8672414 h 10285412"/>
              <a:gd name="connsiteX330" fmla="*/ 7369159 w 8229600"/>
              <a:gd name="connsiteY330" fmla="*/ 8668358 h 10285412"/>
              <a:gd name="connsiteX331" fmla="*/ 7375741 w 8229600"/>
              <a:gd name="connsiteY331" fmla="*/ 8659250 h 10285412"/>
              <a:gd name="connsiteX332" fmla="*/ 7383586 w 8229600"/>
              <a:gd name="connsiteY332" fmla="*/ 8657988 h 10285412"/>
              <a:gd name="connsiteX333" fmla="*/ 7260858 w 8229600"/>
              <a:gd name="connsiteY333" fmla="*/ 8645546 h 10285412"/>
              <a:gd name="connsiteX334" fmla="*/ 7254276 w 8229600"/>
              <a:gd name="connsiteY334" fmla="*/ 8654651 h 10285412"/>
              <a:gd name="connsiteX335" fmla="*/ 7232004 w 8229600"/>
              <a:gd name="connsiteY335" fmla="*/ 8666283 h 10285412"/>
              <a:gd name="connsiteX336" fmla="*/ 7222897 w 8229600"/>
              <a:gd name="connsiteY336" fmla="*/ 8659701 h 10285412"/>
              <a:gd name="connsiteX337" fmla="*/ 7241878 w 8229600"/>
              <a:gd name="connsiteY337" fmla="*/ 8652623 h 10285412"/>
              <a:gd name="connsiteX338" fmla="*/ 7260858 w 8229600"/>
              <a:gd name="connsiteY338" fmla="*/ 8645546 h 10285412"/>
              <a:gd name="connsiteX339" fmla="*/ 7217846 w 8229600"/>
              <a:gd name="connsiteY339" fmla="*/ 8628322 h 10285412"/>
              <a:gd name="connsiteX340" fmla="*/ 7226097 w 8229600"/>
              <a:gd name="connsiteY340" fmla="*/ 8642083 h 10285412"/>
              <a:gd name="connsiteX341" fmla="*/ 7220369 w 8229600"/>
              <a:gd name="connsiteY341" fmla="*/ 8644012 h 10285412"/>
              <a:gd name="connsiteX342" fmla="*/ 7202155 w 8229600"/>
              <a:gd name="connsiteY342" fmla="*/ 8630845 h 10285412"/>
              <a:gd name="connsiteX343" fmla="*/ 7498736 w 8229600"/>
              <a:gd name="connsiteY343" fmla="*/ 8623362 h 10285412"/>
              <a:gd name="connsiteX344" fmla="*/ 7503291 w 8229600"/>
              <a:gd name="connsiteY344" fmla="*/ 8626654 h 10285412"/>
              <a:gd name="connsiteX345" fmla="*/ 7504553 w 8229600"/>
              <a:gd name="connsiteY345" fmla="*/ 8634498 h 10285412"/>
              <a:gd name="connsiteX346" fmla="*/ 7492155 w 8229600"/>
              <a:gd name="connsiteY346" fmla="*/ 8632468 h 10285412"/>
              <a:gd name="connsiteX347" fmla="*/ 7498736 w 8229600"/>
              <a:gd name="connsiteY347" fmla="*/ 8623362 h 10285412"/>
              <a:gd name="connsiteX348" fmla="*/ 7377271 w 8229600"/>
              <a:gd name="connsiteY348" fmla="*/ 8618763 h 10285412"/>
              <a:gd name="connsiteX349" fmla="*/ 7386380 w 8229600"/>
              <a:gd name="connsiteY349" fmla="*/ 8625345 h 10285412"/>
              <a:gd name="connsiteX350" fmla="*/ 7357525 w 8229600"/>
              <a:gd name="connsiteY350" fmla="*/ 8646085 h 10285412"/>
              <a:gd name="connsiteX351" fmla="*/ 7342083 w 8229600"/>
              <a:gd name="connsiteY351" fmla="*/ 8662654 h 10285412"/>
              <a:gd name="connsiteX352" fmla="*/ 7335252 w 8229600"/>
              <a:gd name="connsiteY352" fmla="*/ 8657718 h 10285412"/>
              <a:gd name="connsiteX353" fmla="*/ 7341834 w 8229600"/>
              <a:gd name="connsiteY353" fmla="*/ 8648610 h 10285412"/>
              <a:gd name="connsiteX354" fmla="*/ 7355000 w 8229600"/>
              <a:gd name="connsiteY354" fmla="*/ 8630395 h 10285412"/>
              <a:gd name="connsiteX355" fmla="*/ 7362846 w 8229600"/>
              <a:gd name="connsiteY355" fmla="*/ 8629134 h 10285412"/>
              <a:gd name="connsiteX356" fmla="*/ 7377271 w 8229600"/>
              <a:gd name="connsiteY356" fmla="*/ 8618763 h 10285412"/>
              <a:gd name="connsiteX357" fmla="*/ 7530118 w 8229600"/>
              <a:gd name="connsiteY357" fmla="*/ 8618313 h 10285412"/>
              <a:gd name="connsiteX358" fmla="*/ 7535934 w 8229600"/>
              <a:gd name="connsiteY358" fmla="*/ 8629447 h 10285412"/>
              <a:gd name="connsiteX359" fmla="*/ 7528087 w 8229600"/>
              <a:gd name="connsiteY359" fmla="*/ 8630709 h 10285412"/>
              <a:gd name="connsiteX360" fmla="*/ 7530118 w 8229600"/>
              <a:gd name="connsiteY360" fmla="*/ 8618313 h 10285412"/>
              <a:gd name="connsiteX361" fmla="*/ 7293772 w 8229600"/>
              <a:gd name="connsiteY361" fmla="*/ 8600005 h 10285412"/>
              <a:gd name="connsiteX362" fmla="*/ 7282636 w 8229600"/>
              <a:gd name="connsiteY362" fmla="*/ 8605824 h 10285412"/>
              <a:gd name="connsiteX363" fmla="*/ 7280603 w 8229600"/>
              <a:gd name="connsiteY363" fmla="*/ 8618220 h 10285412"/>
              <a:gd name="connsiteX364" fmla="*/ 7274022 w 8229600"/>
              <a:gd name="connsiteY364" fmla="*/ 8627328 h 10285412"/>
              <a:gd name="connsiteX365" fmla="*/ 7264915 w 8229600"/>
              <a:gd name="connsiteY365" fmla="*/ 8620745 h 10285412"/>
              <a:gd name="connsiteX366" fmla="*/ 7268208 w 8229600"/>
              <a:gd name="connsiteY366" fmla="*/ 8616194 h 10285412"/>
              <a:gd name="connsiteX367" fmla="*/ 7278083 w 8229600"/>
              <a:gd name="connsiteY367" fmla="*/ 8602532 h 10285412"/>
              <a:gd name="connsiteX368" fmla="*/ 7212794 w 8229600"/>
              <a:gd name="connsiteY368" fmla="*/ 8596941 h 10285412"/>
              <a:gd name="connsiteX369" fmla="*/ 7206213 w 8229600"/>
              <a:gd name="connsiteY369" fmla="*/ 8606049 h 10285412"/>
              <a:gd name="connsiteX370" fmla="*/ 7197104 w 8229600"/>
              <a:gd name="connsiteY370" fmla="*/ 8599466 h 10285412"/>
              <a:gd name="connsiteX371" fmla="*/ 7212794 w 8229600"/>
              <a:gd name="connsiteY371" fmla="*/ 8596941 h 10285412"/>
              <a:gd name="connsiteX372" fmla="*/ 7107021 w 8229600"/>
              <a:gd name="connsiteY372" fmla="*/ 8589818 h 10285412"/>
              <a:gd name="connsiteX373" fmla="*/ 7134345 w 8229600"/>
              <a:gd name="connsiteY373" fmla="*/ 8609566 h 10285412"/>
              <a:gd name="connsiteX374" fmla="*/ 7109545 w 8229600"/>
              <a:gd name="connsiteY374" fmla="*/ 8605507 h 10285412"/>
              <a:gd name="connsiteX375" fmla="*/ 7378807 w 8229600"/>
              <a:gd name="connsiteY375" fmla="*/ 8578273 h 10285412"/>
              <a:gd name="connsiteX376" fmla="*/ 7381330 w 8229600"/>
              <a:gd name="connsiteY376" fmla="*/ 8593963 h 10285412"/>
              <a:gd name="connsiteX377" fmla="*/ 7372223 w 8229600"/>
              <a:gd name="connsiteY377" fmla="*/ 8587381 h 10285412"/>
              <a:gd name="connsiteX378" fmla="*/ 7378807 w 8229600"/>
              <a:gd name="connsiteY378" fmla="*/ 8578273 h 10285412"/>
              <a:gd name="connsiteX379" fmla="*/ 7335794 w 8229600"/>
              <a:gd name="connsiteY379" fmla="*/ 8561052 h 10285412"/>
              <a:gd name="connsiteX380" fmla="*/ 7344901 w 8229600"/>
              <a:gd name="connsiteY380" fmla="*/ 8567633 h 10285412"/>
              <a:gd name="connsiteX381" fmla="*/ 7344518 w 8229600"/>
              <a:gd name="connsiteY381" fmla="*/ 8577755 h 10285412"/>
              <a:gd name="connsiteX382" fmla="*/ 7338319 w 8229600"/>
              <a:gd name="connsiteY382" fmla="*/ 8576740 h 10285412"/>
              <a:gd name="connsiteX383" fmla="*/ 7335794 w 8229600"/>
              <a:gd name="connsiteY383" fmla="*/ 8561052 h 10285412"/>
              <a:gd name="connsiteX384" fmla="*/ 7405137 w 8229600"/>
              <a:gd name="connsiteY384" fmla="*/ 8541843 h 10285412"/>
              <a:gd name="connsiteX385" fmla="*/ 7410951 w 8229600"/>
              <a:gd name="connsiteY385" fmla="*/ 8552981 h 10285412"/>
              <a:gd name="connsiteX386" fmla="*/ 7403105 w 8229600"/>
              <a:gd name="connsiteY386" fmla="*/ 8554242 h 10285412"/>
              <a:gd name="connsiteX387" fmla="*/ 7405137 w 8229600"/>
              <a:gd name="connsiteY387" fmla="*/ 8541843 h 10285412"/>
              <a:gd name="connsiteX388" fmla="*/ 7492694 w 8229600"/>
              <a:gd name="connsiteY388" fmla="*/ 8535802 h 10285412"/>
              <a:gd name="connsiteX389" fmla="*/ 7514203 w 8229600"/>
              <a:gd name="connsiteY389" fmla="*/ 8544415 h 10285412"/>
              <a:gd name="connsiteX390" fmla="*/ 7520017 w 8229600"/>
              <a:gd name="connsiteY390" fmla="*/ 8555549 h 10285412"/>
              <a:gd name="connsiteX391" fmla="*/ 7508883 w 8229600"/>
              <a:gd name="connsiteY391" fmla="*/ 8561366 h 10285412"/>
              <a:gd name="connsiteX392" fmla="*/ 7495221 w 8229600"/>
              <a:gd name="connsiteY392" fmla="*/ 8551493 h 10285412"/>
              <a:gd name="connsiteX393" fmla="*/ 8011469 w 8229600"/>
              <a:gd name="connsiteY393" fmla="*/ 8508658 h 10285412"/>
              <a:gd name="connsiteX394" fmla="*/ 7998302 w 8229600"/>
              <a:gd name="connsiteY394" fmla="*/ 8526873 h 10285412"/>
              <a:gd name="connsiteX395" fmla="*/ 7989194 w 8229600"/>
              <a:gd name="connsiteY395" fmla="*/ 8520292 h 10285412"/>
              <a:gd name="connsiteX396" fmla="*/ 8011469 w 8229600"/>
              <a:gd name="connsiteY396" fmla="*/ 8508658 h 10285412"/>
              <a:gd name="connsiteX397" fmla="*/ 8220491 w 8229600"/>
              <a:gd name="connsiteY397" fmla="*/ 8507216 h 10285412"/>
              <a:gd name="connsiteX398" fmla="*/ 8229600 w 8229600"/>
              <a:gd name="connsiteY398" fmla="*/ 8513798 h 10285412"/>
              <a:gd name="connsiteX399" fmla="*/ 8218463 w 8229600"/>
              <a:gd name="connsiteY399" fmla="*/ 8519614 h 10285412"/>
              <a:gd name="connsiteX400" fmla="*/ 8213907 w 8229600"/>
              <a:gd name="connsiteY400" fmla="*/ 8516323 h 10285412"/>
              <a:gd name="connsiteX401" fmla="*/ 8220491 w 8229600"/>
              <a:gd name="connsiteY401" fmla="*/ 8507216 h 10285412"/>
              <a:gd name="connsiteX402" fmla="*/ 8015527 w 8229600"/>
              <a:gd name="connsiteY402" fmla="*/ 8483860 h 10285412"/>
              <a:gd name="connsiteX403" fmla="*/ 8018050 w 8229600"/>
              <a:gd name="connsiteY403" fmla="*/ 8499550 h 10285412"/>
              <a:gd name="connsiteX404" fmla="*/ 8008942 w 8229600"/>
              <a:gd name="connsiteY404" fmla="*/ 8492969 h 10285412"/>
              <a:gd name="connsiteX405" fmla="*/ 7447924 w 8229600"/>
              <a:gd name="connsiteY405" fmla="*/ 8482644 h 10285412"/>
              <a:gd name="connsiteX406" fmla="*/ 7452478 w 8229600"/>
              <a:gd name="connsiteY406" fmla="*/ 8485935 h 10285412"/>
              <a:gd name="connsiteX407" fmla="*/ 7460325 w 8229600"/>
              <a:gd name="connsiteY407" fmla="*/ 8484674 h 10285412"/>
              <a:gd name="connsiteX408" fmla="*/ 7447924 w 8229600"/>
              <a:gd name="connsiteY408" fmla="*/ 8482644 h 10285412"/>
              <a:gd name="connsiteX409" fmla="*/ 8165844 w 8229600"/>
              <a:gd name="connsiteY409" fmla="*/ 8467720 h 10285412"/>
              <a:gd name="connsiteX410" fmla="*/ 8159263 w 8229600"/>
              <a:gd name="connsiteY410" fmla="*/ 8476826 h 10285412"/>
              <a:gd name="connsiteX411" fmla="*/ 8143573 w 8229600"/>
              <a:gd name="connsiteY411" fmla="*/ 8479352 h 10285412"/>
              <a:gd name="connsiteX412" fmla="*/ 8150156 w 8229600"/>
              <a:gd name="connsiteY412" fmla="*/ 8470245 h 10285412"/>
              <a:gd name="connsiteX413" fmla="*/ 8165844 w 8229600"/>
              <a:gd name="connsiteY413" fmla="*/ 8467720 h 10285412"/>
              <a:gd name="connsiteX414" fmla="*/ 7585845 w 8229600"/>
              <a:gd name="connsiteY414" fmla="*/ 8464475 h 10285412"/>
              <a:gd name="connsiteX415" fmla="*/ 7594951 w 8229600"/>
              <a:gd name="connsiteY415" fmla="*/ 8471057 h 10285412"/>
              <a:gd name="connsiteX416" fmla="*/ 7597862 w 8229600"/>
              <a:gd name="connsiteY416" fmla="*/ 8476623 h 10285412"/>
              <a:gd name="connsiteX417" fmla="*/ 7588370 w 8229600"/>
              <a:gd name="connsiteY417" fmla="*/ 8480165 h 10285412"/>
              <a:gd name="connsiteX418" fmla="*/ 7570156 w 8229600"/>
              <a:gd name="connsiteY418" fmla="*/ 8466999 h 10285412"/>
              <a:gd name="connsiteX419" fmla="*/ 7585845 w 8229600"/>
              <a:gd name="connsiteY419" fmla="*/ 8464475 h 10285412"/>
              <a:gd name="connsiteX420" fmla="*/ 7470964 w 8229600"/>
              <a:gd name="connsiteY420" fmla="*/ 8450767 h 10285412"/>
              <a:gd name="connsiteX421" fmla="*/ 7457798 w 8229600"/>
              <a:gd name="connsiteY421" fmla="*/ 8468984 h 10285412"/>
              <a:gd name="connsiteX422" fmla="*/ 7466906 w 8229600"/>
              <a:gd name="connsiteY422" fmla="*/ 8475568 h 10285412"/>
              <a:gd name="connsiteX423" fmla="*/ 7476397 w 8229600"/>
              <a:gd name="connsiteY423" fmla="*/ 8472027 h 10285412"/>
              <a:gd name="connsiteX424" fmla="*/ 7473490 w 8229600"/>
              <a:gd name="connsiteY424" fmla="*/ 8466457 h 10285412"/>
              <a:gd name="connsiteX425" fmla="*/ 8213301 w 8229600"/>
              <a:gd name="connsiteY425" fmla="*/ 8450023 h 10285412"/>
              <a:gd name="connsiteX426" fmla="*/ 8216208 w 8229600"/>
              <a:gd name="connsiteY426" fmla="*/ 8455589 h 10285412"/>
              <a:gd name="connsiteX427" fmla="*/ 8222024 w 8229600"/>
              <a:gd name="connsiteY427" fmla="*/ 8466729 h 10285412"/>
              <a:gd name="connsiteX428" fmla="*/ 8214180 w 8229600"/>
              <a:gd name="connsiteY428" fmla="*/ 8467990 h 10285412"/>
              <a:gd name="connsiteX429" fmla="*/ 8201781 w 8229600"/>
              <a:gd name="connsiteY429" fmla="*/ 8465962 h 10285412"/>
              <a:gd name="connsiteX430" fmla="*/ 8203809 w 8229600"/>
              <a:gd name="connsiteY430" fmla="*/ 8453562 h 10285412"/>
              <a:gd name="connsiteX431" fmla="*/ 8210391 w 8229600"/>
              <a:gd name="connsiteY431" fmla="*/ 8444453 h 10285412"/>
              <a:gd name="connsiteX432" fmla="*/ 8211847 w 8229600"/>
              <a:gd name="connsiteY432" fmla="*/ 8447237 h 10285412"/>
              <a:gd name="connsiteX433" fmla="*/ 8213301 w 8229600"/>
              <a:gd name="connsiteY433" fmla="*/ 8450023 h 10285412"/>
              <a:gd name="connsiteX434" fmla="*/ 8210391 w 8229600"/>
              <a:gd name="connsiteY434" fmla="*/ 8444453 h 10285412"/>
              <a:gd name="connsiteX435" fmla="*/ 7836124 w 8229600"/>
              <a:gd name="connsiteY435" fmla="*/ 8444321 h 10285412"/>
              <a:gd name="connsiteX436" fmla="*/ 7848523 w 8229600"/>
              <a:gd name="connsiteY436" fmla="*/ 8446347 h 10285412"/>
              <a:gd name="connsiteX437" fmla="*/ 7837388 w 8229600"/>
              <a:gd name="connsiteY437" fmla="*/ 8452165 h 10285412"/>
              <a:gd name="connsiteX438" fmla="*/ 7836124 w 8229600"/>
              <a:gd name="connsiteY438" fmla="*/ 8444321 h 10285412"/>
              <a:gd name="connsiteX439" fmla="*/ 7185021 w 8229600"/>
              <a:gd name="connsiteY439" fmla="*/ 8424345 h 10285412"/>
              <a:gd name="connsiteX440" fmla="*/ 7203237 w 8229600"/>
              <a:gd name="connsiteY440" fmla="*/ 8437513 h 10285412"/>
              <a:gd name="connsiteX441" fmla="*/ 7205762 w 8229600"/>
              <a:gd name="connsiteY441" fmla="*/ 8453205 h 10285412"/>
              <a:gd name="connsiteX442" fmla="*/ 7196654 w 8229600"/>
              <a:gd name="connsiteY442" fmla="*/ 8446619 h 10285412"/>
              <a:gd name="connsiteX443" fmla="*/ 7187546 w 8229600"/>
              <a:gd name="connsiteY443" fmla="*/ 8440036 h 10285412"/>
              <a:gd name="connsiteX444" fmla="*/ 7169330 w 8229600"/>
              <a:gd name="connsiteY444" fmla="*/ 8426873 h 10285412"/>
              <a:gd name="connsiteX445" fmla="*/ 7175373 w 8229600"/>
              <a:gd name="connsiteY445" fmla="*/ 8514431 h 10285412"/>
              <a:gd name="connsiteX446" fmla="*/ 7202694 w 8229600"/>
              <a:gd name="connsiteY446" fmla="*/ 8534179 h 10285412"/>
              <a:gd name="connsiteX447" fmla="*/ 7191063 w 8229600"/>
              <a:gd name="connsiteY447" fmla="*/ 8511908 h 10285412"/>
              <a:gd name="connsiteX448" fmla="*/ 7201704 w 8229600"/>
              <a:gd name="connsiteY448" fmla="*/ 8478002 h 10285412"/>
              <a:gd name="connsiteX449" fmla="*/ 7192596 w 8229600"/>
              <a:gd name="connsiteY449" fmla="*/ 8471418 h 10285412"/>
              <a:gd name="connsiteX450" fmla="*/ 7199180 w 8229600"/>
              <a:gd name="connsiteY450" fmla="*/ 8462311 h 10285412"/>
              <a:gd name="connsiteX451" fmla="*/ 7219919 w 8229600"/>
              <a:gd name="connsiteY451" fmla="*/ 8491166 h 10285412"/>
              <a:gd name="connsiteX452" fmla="*/ 7229027 w 8229600"/>
              <a:gd name="connsiteY452" fmla="*/ 8497747 h 10285412"/>
              <a:gd name="connsiteX453" fmla="*/ 7269514 w 8229600"/>
              <a:gd name="connsiteY453" fmla="*/ 8499281 h 10285412"/>
              <a:gd name="connsiteX454" fmla="*/ 7285205 w 8229600"/>
              <a:gd name="connsiteY454" fmla="*/ 8496757 h 10285412"/>
              <a:gd name="connsiteX455" fmla="*/ 7273572 w 8229600"/>
              <a:gd name="connsiteY455" fmla="*/ 8474484 h 10285412"/>
              <a:gd name="connsiteX456" fmla="*/ 7255357 w 8229600"/>
              <a:gd name="connsiteY456" fmla="*/ 8461318 h 10285412"/>
              <a:gd name="connsiteX457" fmla="*/ 7249542 w 8229600"/>
              <a:gd name="connsiteY457" fmla="*/ 8450181 h 10285412"/>
              <a:gd name="connsiteX458" fmla="*/ 7209819 w 8229600"/>
              <a:gd name="connsiteY458" fmla="*/ 8428405 h 10285412"/>
              <a:gd name="connsiteX459" fmla="*/ 7731499 w 8229600"/>
              <a:gd name="connsiteY459" fmla="*/ 8406830 h 10285412"/>
              <a:gd name="connsiteX460" fmla="*/ 7737698 w 8229600"/>
              <a:gd name="connsiteY460" fmla="*/ 8407845 h 10285412"/>
              <a:gd name="connsiteX461" fmla="*/ 7740222 w 8229600"/>
              <a:gd name="connsiteY461" fmla="*/ 8423537 h 10285412"/>
              <a:gd name="connsiteX462" fmla="*/ 7731114 w 8229600"/>
              <a:gd name="connsiteY462" fmla="*/ 8416951 h 10285412"/>
              <a:gd name="connsiteX463" fmla="*/ 7731499 w 8229600"/>
              <a:gd name="connsiteY463" fmla="*/ 8406830 h 10285412"/>
              <a:gd name="connsiteX464" fmla="*/ 7380261 w 8229600"/>
              <a:gd name="connsiteY464" fmla="*/ 8406007 h 10285412"/>
              <a:gd name="connsiteX465" fmla="*/ 7355587 w 8229600"/>
              <a:gd name="connsiteY465" fmla="*/ 8408973 h 10285412"/>
              <a:gd name="connsiteX466" fmla="*/ 7334815 w 8229600"/>
              <a:gd name="connsiteY466" fmla="*/ 8419820 h 10285412"/>
              <a:gd name="connsiteX467" fmla="*/ 7338708 w 8229600"/>
              <a:gd name="connsiteY467" fmla="*/ 8422323 h 10285412"/>
              <a:gd name="connsiteX468" fmla="*/ 7323816 w 8229600"/>
              <a:gd name="connsiteY468" fmla="*/ 8425563 h 10285412"/>
              <a:gd name="connsiteX469" fmla="*/ 7322176 w 8229600"/>
              <a:gd name="connsiteY469" fmla="*/ 8426419 h 10285412"/>
              <a:gd name="connsiteX470" fmla="*/ 7324700 w 8229600"/>
              <a:gd name="connsiteY470" fmla="*/ 8442111 h 10285412"/>
              <a:gd name="connsiteX471" fmla="*/ 7346209 w 8229600"/>
              <a:gd name="connsiteY471" fmla="*/ 8450723 h 10285412"/>
              <a:gd name="connsiteX472" fmla="*/ 7367716 w 8229600"/>
              <a:gd name="connsiteY472" fmla="*/ 8459333 h 10285412"/>
              <a:gd name="connsiteX473" fmla="*/ 7389988 w 8229600"/>
              <a:gd name="connsiteY473" fmla="*/ 8447702 h 10285412"/>
              <a:gd name="connsiteX474" fmla="*/ 7403153 w 8229600"/>
              <a:gd name="connsiteY474" fmla="*/ 8429487 h 10285412"/>
              <a:gd name="connsiteX475" fmla="*/ 7400630 w 8229600"/>
              <a:gd name="connsiteY475" fmla="*/ 8413795 h 10285412"/>
              <a:gd name="connsiteX476" fmla="*/ 7380261 w 8229600"/>
              <a:gd name="connsiteY476" fmla="*/ 8406007 h 10285412"/>
              <a:gd name="connsiteX477" fmla="*/ 7251841 w 8229600"/>
              <a:gd name="connsiteY477" fmla="*/ 8389449 h 10285412"/>
              <a:gd name="connsiteX478" fmla="*/ 7254366 w 8229600"/>
              <a:gd name="connsiteY478" fmla="*/ 8405139 h 10285412"/>
              <a:gd name="connsiteX479" fmla="*/ 7260946 w 8229600"/>
              <a:gd name="connsiteY479" fmla="*/ 8396031 h 10285412"/>
              <a:gd name="connsiteX480" fmla="*/ 7251841 w 8229600"/>
              <a:gd name="connsiteY480" fmla="*/ 8389449 h 10285412"/>
              <a:gd name="connsiteX481" fmla="*/ 7815159 w 8229600"/>
              <a:gd name="connsiteY481" fmla="*/ 8339041 h 10285412"/>
              <a:gd name="connsiteX482" fmla="*/ 7824266 w 8229600"/>
              <a:gd name="connsiteY482" fmla="*/ 8345625 h 10285412"/>
              <a:gd name="connsiteX483" fmla="*/ 7811853 w 8229600"/>
              <a:gd name="connsiteY483" fmla="*/ 8339100 h 10285412"/>
              <a:gd name="connsiteX484" fmla="*/ 7632464 w 8229600"/>
              <a:gd name="connsiteY484" fmla="*/ 8304054 h 10285412"/>
              <a:gd name="connsiteX485" fmla="*/ 7616775 w 8229600"/>
              <a:gd name="connsiteY485" fmla="*/ 8306582 h 10285412"/>
              <a:gd name="connsiteX486" fmla="*/ 7610194 w 8229600"/>
              <a:gd name="connsiteY486" fmla="*/ 8315687 h 10285412"/>
              <a:gd name="connsiteX487" fmla="*/ 7625883 w 8229600"/>
              <a:gd name="connsiteY487" fmla="*/ 8313162 h 10285412"/>
              <a:gd name="connsiteX488" fmla="*/ 7764569 w 8229600"/>
              <a:gd name="connsiteY488" fmla="*/ 8274746 h 10285412"/>
              <a:gd name="connsiteX489" fmla="*/ 7757988 w 8229600"/>
              <a:gd name="connsiteY489" fmla="*/ 8283855 h 10285412"/>
              <a:gd name="connsiteX490" fmla="*/ 7748879 w 8229600"/>
              <a:gd name="connsiteY490" fmla="*/ 8277272 h 10285412"/>
              <a:gd name="connsiteX491" fmla="*/ 8072291 w 8229600"/>
              <a:gd name="connsiteY491" fmla="*/ 8261449 h 10285412"/>
              <a:gd name="connsiteX492" fmla="*/ 8073553 w 8229600"/>
              <a:gd name="connsiteY492" fmla="*/ 8269290 h 10285412"/>
              <a:gd name="connsiteX493" fmla="*/ 8061153 w 8229600"/>
              <a:gd name="connsiteY493" fmla="*/ 8267265 h 10285412"/>
              <a:gd name="connsiteX494" fmla="*/ 8072291 w 8229600"/>
              <a:gd name="connsiteY494" fmla="*/ 8261449 h 10285412"/>
              <a:gd name="connsiteX495" fmla="*/ 7737022 w 8229600"/>
              <a:gd name="connsiteY495" fmla="*/ 8178576 h 10285412"/>
              <a:gd name="connsiteX496" fmla="*/ 7749423 w 8229600"/>
              <a:gd name="connsiteY496" fmla="*/ 8180605 h 10285412"/>
              <a:gd name="connsiteX497" fmla="*/ 7755238 w 8229600"/>
              <a:gd name="connsiteY497" fmla="*/ 8191742 h 10285412"/>
              <a:gd name="connsiteX498" fmla="*/ 7742837 w 8229600"/>
              <a:gd name="connsiteY498" fmla="*/ 8189714 h 10285412"/>
              <a:gd name="connsiteX499" fmla="*/ 7737022 w 8229600"/>
              <a:gd name="connsiteY499" fmla="*/ 8178576 h 10285412"/>
              <a:gd name="connsiteX500" fmla="*/ 7710463 w 8229600"/>
              <a:gd name="connsiteY500" fmla="*/ 8138585 h 10285412"/>
              <a:gd name="connsiteX501" fmla="*/ 7719574 w 8229600"/>
              <a:gd name="connsiteY501" fmla="*/ 8145168 h 10285412"/>
              <a:gd name="connsiteX502" fmla="*/ 7712991 w 8229600"/>
              <a:gd name="connsiteY502" fmla="*/ 8154277 h 10285412"/>
              <a:gd name="connsiteX503" fmla="*/ 8016428 w 8229600"/>
              <a:gd name="connsiteY503" fmla="*/ 8089349 h 10285412"/>
              <a:gd name="connsiteX504" fmla="*/ 8014398 w 8229600"/>
              <a:gd name="connsiteY504" fmla="*/ 8101747 h 10285412"/>
              <a:gd name="connsiteX505" fmla="*/ 8006552 w 8229600"/>
              <a:gd name="connsiteY505" fmla="*/ 8103013 h 10285412"/>
              <a:gd name="connsiteX506" fmla="*/ 8008583 w 8229600"/>
              <a:gd name="connsiteY506" fmla="*/ 8090612 h 10285412"/>
              <a:gd name="connsiteX507" fmla="*/ 8016428 w 8229600"/>
              <a:gd name="connsiteY507" fmla="*/ 8089349 h 10285412"/>
              <a:gd name="connsiteX508" fmla="*/ 7755531 w 8229600"/>
              <a:gd name="connsiteY508" fmla="*/ 8081031 h 10285412"/>
              <a:gd name="connsiteX509" fmla="*/ 7749964 w 8229600"/>
              <a:gd name="connsiteY509" fmla="*/ 8083938 h 10285412"/>
              <a:gd name="connsiteX510" fmla="*/ 7752485 w 8229600"/>
              <a:gd name="connsiteY510" fmla="*/ 8099630 h 10285412"/>
              <a:gd name="connsiteX511" fmla="*/ 7759070 w 8229600"/>
              <a:gd name="connsiteY511" fmla="*/ 8090521 h 10285412"/>
              <a:gd name="connsiteX512" fmla="*/ 7755531 w 8229600"/>
              <a:gd name="connsiteY512" fmla="*/ 8081031 h 10285412"/>
              <a:gd name="connsiteX513" fmla="*/ 7821829 w 8229600"/>
              <a:gd name="connsiteY513" fmla="*/ 8080423 h 10285412"/>
              <a:gd name="connsiteX514" fmla="*/ 7815248 w 8229600"/>
              <a:gd name="connsiteY514" fmla="*/ 8089530 h 10285412"/>
              <a:gd name="connsiteX515" fmla="*/ 7806142 w 8229600"/>
              <a:gd name="connsiteY515" fmla="*/ 8082946 h 10285412"/>
              <a:gd name="connsiteX516" fmla="*/ 7821829 w 8229600"/>
              <a:gd name="connsiteY516" fmla="*/ 8080423 h 10285412"/>
              <a:gd name="connsiteX517" fmla="*/ 7504506 w 8229600"/>
              <a:gd name="connsiteY517" fmla="*/ 8059053 h 10285412"/>
              <a:gd name="connsiteX518" fmla="*/ 7488819 w 8229600"/>
              <a:gd name="connsiteY518" fmla="*/ 8061577 h 10285412"/>
              <a:gd name="connsiteX519" fmla="*/ 7473128 w 8229600"/>
              <a:gd name="connsiteY519" fmla="*/ 8064101 h 10285412"/>
              <a:gd name="connsiteX520" fmla="*/ 7466543 w 8229600"/>
              <a:gd name="connsiteY520" fmla="*/ 8073209 h 10285412"/>
              <a:gd name="connsiteX521" fmla="*/ 7467806 w 8229600"/>
              <a:gd name="connsiteY521" fmla="*/ 8081054 h 10285412"/>
              <a:gd name="connsiteX522" fmla="*/ 7484760 w 8229600"/>
              <a:gd name="connsiteY522" fmla="*/ 8086373 h 10285412"/>
              <a:gd name="connsiteX523" fmla="*/ 7488902 w 8229600"/>
              <a:gd name="connsiteY523" fmla="*/ 8089369 h 10285412"/>
              <a:gd name="connsiteX524" fmla="*/ 7488478 w 8229600"/>
              <a:gd name="connsiteY524" fmla="*/ 8064419 h 10285412"/>
              <a:gd name="connsiteX525" fmla="*/ 7504007 w 8229600"/>
              <a:gd name="connsiteY525" fmla="*/ 8061037 h 10285412"/>
              <a:gd name="connsiteX526" fmla="*/ 7504821 w 8229600"/>
              <a:gd name="connsiteY526" fmla="*/ 8060997 h 10285412"/>
              <a:gd name="connsiteX527" fmla="*/ 7868406 w 8229600"/>
              <a:gd name="connsiteY527" fmla="*/ 8044758 h 10285412"/>
              <a:gd name="connsiteX528" fmla="*/ 7866379 w 8229600"/>
              <a:gd name="connsiteY528" fmla="*/ 8057156 h 10285412"/>
              <a:gd name="connsiteX529" fmla="*/ 7860562 w 8229600"/>
              <a:gd name="connsiteY529" fmla="*/ 8046019 h 10285412"/>
              <a:gd name="connsiteX530" fmla="*/ 7868406 w 8229600"/>
              <a:gd name="connsiteY530" fmla="*/ 8044758 h 10285412"/>
              <a:gd name="connsiteX531" fmla="*/ 7477185 w 8229600"/>
              <a:gd name="connsiteY531" fmla="*/ 8039305 h 10285412"/>
              <a:gd name="connsiteX532" fmla="*/ 7470856 w 8229600"/>
              <a:gd name="connsiteY532" fmla="*/ 8040323 h 10285412"/>
              <a:gd name="connsiteX533" fmla="*/ 7469570 w 8229600"/>
              <a:gd name="connsiteY533" fmla="*/ 8052271 h 10285412"/>
              <a:gd name="connsiteX534" fmla="*/ 7459520 w 8229600"/>
              <a:gd name="connsiteY534" fmla="*/ 8058242 h 10285412"/>
              <a:gd name="connsiteX535" fmla="*/ 7464018 w 8229600"/>
              <a:gd name="connsiteY535" fmla="*/ 8057519 h 10285412"/>
              <a:gd name="connsiteX536" fmla="*/ 7475157 w 8229600"/>
              <a:gd name="connsiteY536" fmla="*/ 8051702 h 10285412"/>
              <a:gd name="connsiteX537" fmla="*/ 7477185 w 8229600"/>
              <a:gd name="connsiteY537" fmla="*/ 8039305 h 10285412"/>
              <a:gd name="connsiteX538" fmla="*/ 7411900 w 8229600"/>
              <a:gd name="connsiteY538" fmla="*/ 8033712 h 10285412"/>
              <a:gd name="connsiteX539" fmla="*/ 7400764 w 8229600"/>
              <a:gd name="connsiteY539" fmla="*/ 8039527 h 10285412"/>
              <a:gd name="connsiteX540" fmla="*/ 7397094 w 8229600"/>
              <a:gd name="connsiteY540" fmla="*/ 8036875 h 10285412"/>
              <a:gd name="connsiteX541" fmla="*/ 7396832 w 8229600"/>
              <a:gd name="connsiteY541" fmla="*/ 8038241 h 10285412"/>
              <a:gd name="connsiteX542" fmla="*/ 7404310 w 8229600"/>
              <a:gd name="connsiteY542" fmla="*/ 8062297 h 10285412"/>
              <a:gd name="connsiteX543" fmla="*/ 7408629 w 8229600"/>
              <a:gd name="connsiteY543" fmla="*/ 8043177 h 10285412"/>
              <a:gd name="connsiteX544" fmla="*/ 7412964 w 8229600"/>
              <a:gd name="connsiteY544" fmla="*/ 8040328 h 10285412"/>
              <a:gd name="connsiteX545" fmla="*/ 7820838 w 8229600"/>
              <a:gd name="connsiteY545" fmla="*/ 8024245 h 10285412"/>
              <a:gd name="connsiteX546" fmla="*/ 7798565 w 8229600"/>
              <a:gd name="connsiteY546" fmla="*/ 8035877 h 10285412"/>
              <a:gd name="connsiteX547" fmla="*/ 7756545 w 8229600"/>
              <a:gd name="connsiteY547" fmla="*/ 8074829 h 10285412"/>
              <a:gd name="connsiteX548" fmla="*/ 7773497 w 8229600"/>
              <a:gd name="connsiteY548" fmla="*/ 8080151 h 10285412"/>
              <a:gd name="connsiteX549" fmla="*/ 7787927 w 8229600"/>
              <a:gd name="connsiteY549" fmla="*/ 8069783 h 10285412"/>
              <a:gd name="connsiteX550" fmla="*/ 7810199 w 8229600"/>
              <a:gd name="connsiteY550" fmla="*/ 8058149 h 10285412"/>
              <a:gd name="connsiteX551" fmla="*/ 7821684 w 8229600"/>
              <a:gd name="connsiteY551" fmla="*/ 8048254 h 10285412"/>
              <a:gd name="connsiteX552" fmla="*/ 7820838 w 8229600"/>
              <a:gd name="connsiteY552" fmla="*/ 8024245 h 10285412"/>
              <a:gd name="connsiteX553" fmla="*/ 7375469 w 8229600"/>
              <a:gd name="connsiteY553" fmla="*/ 8007383 h 10285412"/>
              <a:gd name="connsiteX554" fmla="*/ 7368887 w 8229600"/>
              <a:gd name="connsiteY554" fmla="*/ 8016489 h 10285412"/>
              <a:gd name="connsiteX555" fmla="*/ 7383411 w 8229600"/>
              <a:gd name="connsiteY555" fmla="*/ 8014153 h 10285412"/>
              <a:gd name="connsiteX556" fmla="*/ 7383586 w 8229600"/>
              <a:gd name="connsiteY556" fmla="*/ 8013250 h 10285412"/>
              <a:gd name="connsiteX557" fmla="*/ 7824592 w 8229600"/>
              <a:gd name="connsiteY557" fmla="*/ 7966295 h 10285412"/>
              <a:gd name="connsiteX558" fmla="*/ 7828955 w 8229600"/>
              <a:gd name="connsiteY558" fmla="*/ 7974648 h 10285412"/>
              <a:gd name="connsiteX559" fmla="*/ 7824648 w 8229600"/>
              <a:gd name="connsiteY559" fmla="*/ 7985400 h 10285412"/>
              <a:gd name="connsiteX560" fmla="*/ 7784408 w 8229600"/>
              <a:gd name="connsiteY560" fmla="*/ 7997914 h 10285412"/>
              <a:gd name="connsiteX561" fmla="*/ 7797575 w 8229600"/>
              <a:gd name="connsiteY561" fmla="*/ 7979699 h 10285412"/>
              <a:gd name="connsiteX562" fmla="*/ 7816554 w 8229600"/>
              <a:gd name="connsiteY562" fmla="*/ 7972618 h 10285412"/>
              <a:gd name="connsiteX563" fmla="*/ 7824592 w 8229600"/>
              <a:gd name="connsiteY563" fmla="*/ 7966295 h 10285412"/>
              <a:gd name="connsiteX564" fmla="*/ 7810739 w 8229600"/>
              <a:gd name="connsiteY564" fmla="*/ 7961482 h 10285412"/>
              <a:gd name="connsiteX565" fmla="*/ 7815295 w 8229600"/>
              <a:gd name="connsiteY565" fmla="*/ 7964775 h 10285412"/>
              <a:gd name="connsiteX566" fmla="*/ 7814786 w 8229600"/>
              <a:gd name="connsiteY566" fmla="*/ 7967876 h 10285412"/>
              <a:gd name="connsiteX567" fmla="*/ 7804157 w 8229600"/>
              <a:gd name="connsiteY567" fmla="*/ 7970589 h 10285412"/>
              <a:gd name="connsiteX568" fmla="*/ 7779360 w 8229600"/>
              <a:gd name="connsiteY568" fmla="*/ 7966531 h 10285412"/>
              <a:gd name="connsiteX569" fmla="*/ 7810739 w 8229600"/>
              <a:gd name="connsiteY569" fmla="*/ 7961482 h 10285412"/>
              <a:gd name="connsiteX570" fmla="*/ 7909436 w 8229600"/>
              <a:gd name="connsiteY570" fmla="*/ 7949623 h 10285412"/>
              <a:gd name="connsiteX571" fmla="*/ 7907406 w 8229600"/>
              <a:gd name="connsiteY571" fmla="*/ 7962023 h 10285412"/>
              <a:gd name="connsiteX572" fmla="*/ 7891716 w 8229600"/>
              <a:gd name="connsiteY572" fmla="*/ 7964548 h 10285412"/>
              <a:gd name="connsiteX573" fmla="*/ 7893747 w 8229600"/>
              <a:gd name="connsiteY573" fmla="*/ 7952148 h 10285412"/>
              <a:gd name="connsiteX574" fmla="*/ 7909436 w 8229600"/>
              <a:gd name="connsiteY574" fmla="*/ 7949623 h 10285412"/>
              <a:gd name="connsiteX575" fmla="*/ 7644999 w 8229600"/>
              <a:gd name="connsiteY575" fmla="*/ 7931816 h 10285412"/>
              <a:gd name="connsiteX576" fmla="*/ 7621463 w 8229600"/>
              <a:gd name="connsiteY576" fmla="*/ 7935602 h 10285412"/>
              <a:gd name="connsiteX577" fmla="*/ 7630570 w 8229600"/>
              <a:gd name="connsiteY577" fmla="*/ 7942186 h 10285412"/>
              <a:gd name="connsiteX578" fmla="*/ 7639679 w 8229600"/>
              <a:gd name="connsiteY578" fmla="*/ 7948769 h 10285412"/>
              <a:gd name="connsiteX579" fmla="*/ 7648787 w 8229600"/>
              <a:gd name="connsiteY579" fmla="*/ 7955351 h 10285412"/>
              <a:gd name="connsiteX580" fmla="*/ 7644999 w 8229600"/>
              <a:gd name="connsiteY580" fmla="*/ 7931816 h 10285412"/>
              <a:gd name="connsiteX581" fmla="*/ 7996497 w 8229600"/>
              <a:gd name="connsiteY581" fmla="*/ 7915493 h 10285412"/>
              <a:gd name="connsiteX582" fmla="*/ 8020717 w 8229600"/>
              <a:gd name="connsiteY582" fmla="*/ 7919457 h 10285412"/>
              <a:gd name="connsiteX583" fmla="*/ 8026337 w 8229600"/>
              <a:gd name="connsiteY583" fmla="*/ 7943163 h 10285412"/>
              <a:gd name="connsiteX584" fmla="*/ 8026439 w 8229600"/>
              <a:gd name="connsiteY584" fmla="*/ 7943465 h 10285412"/>
              <a:gd name="connsiteX585" fmla="*/ 8010656 w 8229600"/>
              <a:gd name="connsiteY585" fmla="*/ 7953458 h 10285412"/>
              <a:gd name="connsiteX586" fmla="*/ 7989915 w 8229600"/>
              <a:gd name="connsiteY586" fmla="*/ 7924602 h 10285412"/>
              <a:gd name="connsiteX587" fmla="*/ 7996497 w 8229600"/>
              <a:gd name="connsiteY587" fmla="*/ 7915493 h 10285412"/>
              <a:gd name="connsiteX588" fmla="*/ 7948930 w 8229600"/>
              <a:gd name="connsiteY588" fmla="*/ 7894980 h 10285412"/>
              <a:gd name="connsiteX589" fmla="*/ 7952717 w 8229600"/>
              <a:gd name="connsiteY589" fmla="*/ 7918513 h 10285412"/>
              <a:gd name="connsiteX590" fmla="*/ 7949868 w 8229600"/>
              <a:gd name="connsiteY590" fmla="*/ 7932050 h 10285412"/>
              <a:gd name="connsiteX591" fmla="*/ 7942846 w 8229600"/>
              <a:gd name="connsiteY591" fmla="*/ 7932175 h 10285412"/>
              <a:gd name="connsiteX592" fmla="*/ 7927156 w 8229600"/>
              <a:gd name="connsiteY592" fmla="*/ 7934700 h 10285412"/>
              <a:gd name="connsiteX593" fmla="*/ 7931213 w 8229600"/>
              <a:gd name="connsiteY593" fmla="*/ 7909901 h 10285412"/>
              <a:gd name="connsiteX594" fmla="*/ 7933241 w 8229600"/>
              <a:gd name="connsiteY594" fmla="*/ 7897503 h 10285412"/>
              <a:gd name="connsiteX595" fmla="*/ 7948930 w 8229600"/>
              <a:gd name="connsiteY595" fmla="*/ 7894980 h 10285412"/>
              <a:gd name="connsiteX596" fmla="*/ 7639226 w 8229600"/>
              <a:gd name="connsiteY596" fmla="*/ 7795923 h 10285412"/>
              <a:gd name="connsiteX597" fmla="*/ 7625184 w 8229600"/>
              <a:gd name="connsiteY597" fmla="*/ 7796171 h 10285412"/>
              <a:gd name="connsiteX598" fmla="*/ 7621126 w 8229600"/>
              <a:gd name="connsiteY598" fmla="*/ 7815431 h 10285412"/>
              <a:gd name="connsiteX599" fmla="*/ 7621407 w 8229600"/>
              <a:gd name="connsiteY599" fmla="*/ 7815902 h 10285412"/>
              <a:gd name="connsiteX600" fmla="*/ 7620842 w 8229600"/>
              <a:gd name="connsiteY600" fmla="*/ 7816781 h 10285412"/>
              <a:gd name="connsiteX601" fmla="*/ 7619478 w 8229600"/>
              <a:gd name="connsiteY601" fmla="*/ 7823246 h 10285412"/>
              <a:gd name="connsiteX602" fmla="*/ 7622005 w 8229600"/>
              <a:gd name="connsiteY602" fmla="*/ 7838936 h 10285412"/>
              <a:gd name="connsiteX603" fmla="*/ 7637695 w 8229600"/>
              <a:gd name="connsiteY603" fmla="*/ 7836411 h 10285412"/>
              <a:gd name="connsiteX604" fmla="*/ 7636431 w 8229600"/>
              <a:gd name="connsiteY604" fmla="*/ 7828567 h 10285412"/>
              <a:gd name="connsiteX605" fmla="*/ 7641751 w 8229600"/>
              <a:gd name="connsiteY605" fmla="*/ 7811615 h 10285412"/>
              <a:gd name="connsiteX606" fmla="*/ 7639226 w 8229600"/>
              <a:gd name="connsiteY606" fmla="*/ 7795923 h 10285412"/>
              <a:gd name="connsiteX607" fmla="*/ 7721736 w 8229600"/>
              <a:gd name="connsiteY607" fmla="*/ 7758501 h 10285412"/>
              <a:gd name="connsiteX608" fmla="*/ 7708574 w 8229600"/>
              <a:gd name="connsiteY608" fmla="*/ 7776714 h 10285412"/>
              <a:gd name="connsiteX609" fmla="*/ 7675659 w 8229600"/>
              <a:gd name="connsiteY609" fmla="*/ 7822254 h 10285412"/>
              <a:gd name="connsiteX610" fmla="*/ 7662493 w 8229600"/>
              <a:gd name="connsiteY610" fmla="*/ 7840470 h 10285412"/>
              <a:gd name="connsiteX611" fmla="*/ 7655910 w 8229600"/>
              <a:gd name="connsiteY611" fmla="*/ 7849578 h 10285412"/>
              <a:gd name="connsiteX612" fmla="*/ 7649327 w 8229600"/>
              <a:gd name="connsiteY612" fmla="*/ 7858685 h 10285412"/>
              <a:gd name="connsiteX613" fmla="*/ 7674125 w 8229600"/>
              <a:gd name="connsiteY613" fmla="*/ 7862741 h 10285412"/>
              <a:gd name="connsiteX614" fmla="*/ 7700456 w 8229600"/>
              <a:gd name="connsiteY614" fmla="*/ 7826313 h 10285412"/>
              <a:gd name="connsiteX615" fmla="*/ 7729311 w 8229600"/>
              <a:gd name="connsiteY615" fmla="*/ 7805573 h 10285412"/>
              <a:gd name="connsiteX616" fmla="*/ 7735895 w 8229600"/>
              <a:gd name="connsiteY616" fmla="*/ 7796462 h 10285412"/>
              <a:gd name="connsiteX617" fmla="*/ 7720205 w 8229600"/>
              <a:gd name="connsiteY617" fmla="*/ 7798989 h 10285412"/>
              <a:gd name="connsiteX618" fmla="*/ 7717682 w 8229600"/>
              <a:gd name="connsiteY618" fmla="*/ 7783297 h 10285412"/>
              <a:gd name="connsiteX619" fmla="*/ 7975307 w 8229600"/>
              <a:gd name="connsiteY619" fmla="*/ 7733793 h 10285412"/>
              <a:gd name="connsiteX620" fmla="*/ 7977831 w 8229600"/>
              <a:gd name="connsiteY620" fmla="*/ 7749484 h 10285412"/>
              <a:gd name="connsiteX621" fmla="*/ 7962142 w 8229600"/>
              <a:gd name="connsiteY621" fmla="*/ 7752009 h 10285412"/>
              <a:gd name="connsiteX622" fmla="*/ 7968725 w 8229600"/>
              <a:gd name="connsiteY622" fmla="*/ 7742901 h 10285412"/>
              <a:gd name="connsiteX623" fmla="*/ 7975307 w 8229600"/>
              <a:gd name="connsiteY623" fmla="*/ 7733793 h 10285412"/>
              <a:gd name="connsiteX624" fmla="*/ 7945457 w 8229600"/>
              <a:gd name="connsiteY624" fmla="*/ 7698352 h 10285412"/>
              <a:gd name="connsiteX625" fmla="*/ 7954567 w 8229600"/>
              <a:gd name="connsiteY625" fmla="*/ 7704936 h 10285412"/>
              <a:gd name="connsiteX626" fmla="*/ 7946721 w 8229600"/>
              <a:gd name="connsiteY626" fmla="*/ 7706200 h 10285412"/>
              <a:gd name="connsiteX627" fmla="*/ 7945457 w 8229600"/>
              <a:gd name="connsiteY627" fmla="*/ 7698352 h 10285412"/>
              <a:gd name="connsiteX628" fmla="*/ 7650904 w 8229600"/>
              <a:gd name="connsiteY628" fmla="*/ 7693440 h 10285412"/>
              <a:gd name="connsiteX629" fmla="*/ 7643060 w 8229600"/>
              <a:gd name="connsiteY629" fmla="*/ 7694702 h 10285412"/>
              <a:gd name="connsiteX630" fmla="*/ 7648877 w 8229600"/>
              <a:gd name="connsiteY630" fmla="*/ 7705840 h 10285412"/>
              <a:gd name="connsiteX631" fmla="*/ 7650904 w 8229600"/>
              <a:gd name="connsiteY631" fmla="*/ 7693440 h 10285412"/>
              <a:gd name="connsiteX632" fmla="*/ 7656226 w 8229600"/>
              <a:gd name="connsiteY632" fmla="*/ 7676487 h 10285412"/>
              <a:gd name="connsiteX633" fmla="*/ 7657488 w 8229600"/>
              <a:gd name="connsiteY633" fmla="*/ 7684334 h 10285412"/>
              <a:gd name="connsiteX634" fmla="*/ 7668625 w 8229600"/>
              <a:gd name="connsiteY634" fmla="*/ 7678517 h 10285412"/>
              <a:gd name="connsiteX635" fmla="*/ 7656226 w 8229600"/>
              <a:gd name="connsiteY635" fmla="*/ 7676487 h 10285412"/>
              <a:gd name="connsiteX636" fmla="*/ 7587275 w 8229600"/>
              <a:gd name="connsiteY636" fmla="*/ 7654383 h 10285412"/>
              <a:gd name="connsiteX637" fmla="*/ 7580570 w 8229600"/>
              <a:gd name="connsiteY637" fmla="*/ 7656469 h 10285412"/>
              <a:gd name="connsiteX638" fmla="*/ 7553741 w 8229600"/>
              <a:gd name="connsiteY638" fmla="*/ 7664809 h 10285412"/>
              <a:gd name="connsiteX639" fmla="*/ 7562850 w 8229600"/>
              <a:gd name="connsiteY639" fmla="*/ 7671394 h 10285412"/>
              <a:gd name="connsiteX640" fmla="*/ 7585123 w 8229600"/>
              <a:gd name="connsiteY640" fmla="*/ 7659760 h 10285412"/>
              <a:gd name="connsiteX641" fmla="*/ 7587275 w 8229600"/>
              <a:gd name="connsiteY641" fmla="*/ 7654383 h 10285412"/>
              <a:gd name="connsiteX642" fmla="*/ 7637201 w 8229600"/>
              <a:gd name="connsiteY642" fmla="*/ 7653006 h 10285412"/>
              <a:gd name="connsiteX643" fmla="*/ 7634711 w 8229600"/>
              <a:gd name="connsiteY643" fmla="*/ 7662783 h 10285412"/>
              <a:gd name="connsiteX644" fmla="*/ 7638012 w 8229600"/>
              <a:gd name="connsiteY644" fmla="*/ 7663323 h 10285412"/>
              <a:gd name="connsiteX645" fmla="*/ 7644593 w 8229600"/>
              <a:gd name="connsiteY645" fmla="*/ 7654214 h 10285412"/>
              <a:gd name="connsiteX646" fmla="*/ 7468751 w 8229600"/>
              <a:gd name="connsiteY646" fmla="*/ 7637703 h 10285412"/>
              <a:gd name="connsiteX647" fmla="*/ 7453223 w 8229600"/>
              <a:gd name="connsiteY647" fmla="*/ 7641084 h 10285412"/>
              <a:gd name="connsiteX648" fmla="*/ 7445429 w 8229600"/>
              <a:gd name="connsiteY648" fmla="*/ 7653218 h 10285412"/>
              <a:gd name="connsiteX649" fmla="*/ 7445692 w 8229600"/>
              <a:gd name="connsiteY649" fmla="*/ 7656040 h 10285412"/>
              <a:gd name="connsiteX650" fmla="*/ 7457075 w 8229600"/>
              <a:gd name="connsiteY650" fmla="*/ 7664269 h 10285412"/>
              <a:gd name="connsiteX651" fmla="*/ 7458038 w 8229600"/>
              <a:gd name="connsiteY651" fmla="*/ 7663198 h 10285412"/>
              <a:gd name="connsiteX652" fmla="*/ 7456604 w 8229600"/>
              <a:gd name="connsiteY652" fmla="*/ 7656612 h 10285412"/>
              <a:gd name="connsiteX653" fmla="*/ 7465714 w 8229600"/>
              <a:gd name="connsiteY653" fmla="*/ 7642429 h 10285412"/>
              <a:gd name="connsiteX654" fmla="*/ 7468751 w 8229600"/>
              <a:gd name="connsiteY654" fmla="*/ 7637703 h 10285412"/>
              <a:gd name="connsiteX655" fmla="*/ 7902401 w 8229600"/>
              <a:gd name="connsiteY655" fmla="*/ 7630837 h 10285412"/>
              <a:gd name="connsiteX656" fmla="*/ 7910561 w 8229600"/>
              <a:gd name="connsiteY656" fmla="*/ 7631535 h 10285412"/>
              <a:gd name="connsiteX657" fmla="*/ 7897396 w 8229600"/>
              <a:gd name="connsiteY657" fmla="*/ 7649752 h 10285412"/>
              <a:gd name="connsiteX658" fmla="*/ 7890813 w 8229600"/>
              <a:gd name="connsiteY658" fmla="*/ 7658858 h 10285412"/>
              <a:gd name="connsiteX659" fmla="*/ 7896133 w 8229600"/>
              <a:gd name="connsiteY659" fmla="*/ 7641905 h 10285412"/>
              <a:gd name="connsiteX660" fmla="*/ 7902401 w 8229600"/>
              <a:gd name="connsiteY660" fmla="*/ 7630837 h 10285412"/>
              <a:gd name="connsiteX661" fmla="*/ 7450960 w 8229600"/>
              <a:gd name="connsiteY661" fmla="*/ 7615179 h 10285412"/>
              <a:gd name="connsiteX662" fmla="*/ 7446962 w 8229600"/>
              <a:gd name="connsiteY662" fmla="*/ 7620711 h 10285412"/>
              <a:gd name="connsiteX663" fmla="*/ 7449843 w 8229600"/>
              <a:gd name="connsiteY663" fmla="*/ 7625555 h 10285412"/>
              <a:gd name="connsiteX664" fmla="*/ 7862996 w 8229600"/>
              <a:gd name="connsiteY664" fmla="*/ 7611022 h 10285412"/>
              <a:gd name="connsiteX665" fmla="*/ 7860965 w 8229600"/>
              <a:gd name="connsiteY665" fmla="*/ 7623418 h 10285412"/>
              <a:gd name="connsiteX666" fmla="*/ 7849830 w 8229600"/>
              <a:gd name="connsiteY666" fmla="*/ 7629237 h 10285412"/>
              <a:gd name="connsiteX667" fmla="*/ 7851859 w 8229600"/>
              <a:gd name="connsiteY667" fmla="*/ 7616839 h 10285412"/>
              <a:gd name="connsiteX668" fmla="*/ 7862996 w 8229600"/>
              <a:gd name="connsiteY668" fmla="*/ 7611022 h 10285412"/>
              <a:gd name="connsiteX669" fmla="*/ 7963676 w 8229600"/>
              <a:gd name="connsiteY669" fmla="*/ 7598127 h 10285412"/>
              <a:gd name="connsiteX670" fmla="*/ 7964191 w 8229600"/>
              <a:gd name="connsiteY670" fmla="*/ 7609195 h 10285412"/>
              <a:gd name="connsiteX671" fmla="*/ 7959661 w 8229600"/>
              <a:gd name="connsiteY671" fmla="*/ 7611561 h 10285412"/>
              <a:gd name="connsiteX672" fmla="*/ 7961691 w 8229600"/>
              <a:gd name="connsiteY672" fmla="*/ 7599164 h 10285412"/>
              <a:gd name="connsiteX673" fmla="*/ 7878188 w 8229600"/>
              <a:gd name="connsiteY673" fmla="*/ 7580407 h 10285412"/>
              <a:gd name="connsiteX674" fmla="*/ 7876160 w 8229600"/>
              <a:gd name="connsiteY674" fmla="*/ 7592807 h 10285412"/>
              <a:gd name="connsiteX675" fmla="*/ 7865023 w 8229600"/>
              <a:gd name="connsiteY675" fmla="*/ 7598622 h 10285412"/>
              <a:gd name="connsiteX676" fmla="*/ 7871604 w 8229600"/>
              <a:gd name="connsiteY676" fmla="*/ 7589513 h 10285412"/>
              <a:gd name="connsiteX677" fmla="*/ 7837702 w 8229600"/>
              <a:gd name="connsiteY677" fmla="*/ 7578874 h 10285412"/>
              <a:gd name="connsiteX678" fmla="*/ 7842750 w 8229600"/>
              <a:gd name="connsiteY678" fmla="*/ 7610255 h 10285412"/>
              <a:gd name="connsiteX679" fmla="*/ 7833643 w 8229600"/>
              <a:gd name="connsiteY679" fmla="*/ 7603672 h 10285412"/>
              <a:gd name="connsiteX680" fmla="*/ 7822505 w 8229600"/>
              <a:gd name="connsiteY680" fmla="*/ 7609486 h 10285412"/>
              <a:gd name="connsiteX681" fmla="*/ 7824535 w 8229600"/>
              <a:gd name="connsiteY681" fmla="*/ 7597089 h 10285412"/>
              <a:gd name="connsiteX682" fmla="*/ 7450929 w 8229600"/>
              <a:gd name="connsiteY682" fmla="*/ 7562769 h 10285412"/>
              <a:gd name="connsiteX683" fmla="*/ 7447510 w 8229600"/>
              <a:gd name="connsiteY683" fmla="*/ 7572879 h 10285412"/>
              <a:gd name="connsiteX684" fmla="*/ 7457617 w 8229600"/>
              <a:gd name="connsiteY684" fmla="*/ 7567601 h 10285412"/>
              <a:gd name="connsiteX685" fmla="*/ 7805329 w 8229600"/>
              <a:gd name="connsiteY685" fmla="*/ 7527746 h 10285412"/>
              <a:gd name="connsiteX686" fmla="*/ 7807854 w 8229600"/>
              <a:gd name="connsiteY686" fmla="*/ 7543435 h 10285412"/>
              <a:gd name="connsiteX687" fmla="*/ 7792164 w 8229600"/>
              <a:gd name="connsiteY687" fmla="*/ 7545961 h 10285412"/>
              <a:gd name="connsiteX688" fmla="*/ 7868089 w 8229600"/>
              <a:gd name="connsiteY688" fmla="*/ 7517646 h 10285412"/>
              <a:gd name="connsiteX689" fmla="*/ 7873907 w 8229600"/>
              <a:gd name="connsiteY689" fmla="*/ 7528782 h 10285412"/>
              <a:gd name="connsiteX690" fmla="*/ 7864034 w 8229600"/>
              <a:gd name="connsiteY690" fmla="*/ 7542443 h 10285412"/>
              <a:gd name="connsiteX691" fmla="*/ 7854923 w 8229600"/>
              <a:gd name="connsiteY691" fmla="*/ 7535860 h 10285412"/>
              <a:gd name="connsiteX692" fmla="*/ 7868089 w 8229600"/>
              <a:gd name="connsiteY692" fmla="*/ 7517646 h 10285412"/>
              <a:gd name="connsiteX693" fmla="*/ 7771422 w 8229600"/>
              <a:gd name="connsiteY693" fmla="*/ 7517104 h 10285412"/>
              <a:gd name="connsiteX694" fmla="*/ 7776293 w 8229600"/>
              <a:gd name="connsiteY694" fmla="*/ 7522358 h 10285412"/>
              <a:gd name="connsiteX695" fmla="*/ 7772685 w 8229600"/>
              <a:gd name="connsiteY695" fmla="*/ 7524949 h 10285412"/>
              <a:gd name="connsiteX696" fmla="*/ 7760285 w 8229600"/>
              <a:gd name="connsiteY696" fmla="*/ 7522923 h 10285412"/>
              <a:gd name="connsiteX697" fmla="*/ 7771422 w 8229600"/>
              <a:gd name="connsiteY697" fmla="*/ 7517104 h 10285412"/>
              <a:gd name="connsiteX698" fmla="*/ 7542152 w 8229600"/>
              <a:gd name="connsiteY698" fmla="*/ 7481853 h 10285412"/>
              <a:gd name="connsiteX699" fmla="*/ 7540944 w 8229600"/>
              <a:gd name="connsiteY699" fmla="*/ 7483733 h 10285412"/>
              <a:gd name="connsiteX700" fmla="*/ 7543510 w 8229600"/>
              <a:gd name="connsiteY700" fmla="*/ 7485382 h 10285412"/>
              <a:gd name="connsiteX701" fmla="*/ 7526805 w 8229600"/>
              <a:gd name="connsiteY701" fmla="*/ 7474220 h 10285412"/>
              <a:gd name="connsiteX702" fmla="*/ 7511045 w 8229600"/>
              <a:gd name="connsiteY702" fmla="*/ 7474498 h 10285412"/>
              <a:gd name="connsiteX703" fmla="*/ 7494588 w 8229600"/>
              <a:gd name="connsiteY703" fmla="*/ 7497267 h 10285412"/>
              <a:gd name="connsiteX704" fmla="*/ 7488005 w 8229600"/>
              <a:gd name="connsiteY704" fmla="*/ 7506373 h 10285412"/>
              <a:gd name="connsiteX705" fmla="*/ 7478943 w 8229600"/>
              <a:gd name="connsiteY705" fmla="*/ 7499825 h 10285412"/>
              <a:gd name="connsiteX706" fmla="*/ 7473602 w 8229600"/>
              <a:gd name="connsiteY706" fmla="*/ 7510597 h 10285412"/>
              <a:gd name="connsiteX707" fmla="*/ 7476137 w 8229600"/>
              <a:gd name="connsiteY707" fmla="*/ 7522243 h 10285412"/>
              <a:gd name="connsiteX708" fmla="*/ 7482212 w 8229600"/>
              <a:gd name="connsiteY708" fmla="*/ 7512787 h 10285412"/>
              <a:gd name="connsiteX709" fmla="*/ 7491667 w 8229600"/>
              <a:gd name="connsiteY709" fmla="*/ 7518860 h 10285412"/>
              <a:gd name="connsiteX710" fmla="*/ 7485594 w 8229600"/>
              <a:gd name="connsiteY710" fmla="*/ 7528317 h 10285412"/>
              <a:gd name="connsiteX711" fmla="*/ 7474793 w 8229600"/>
              <a:gd name="connsiteY711" fmla="*/ 7534733 h 10285412"/>
              <a:gd name="connsiteX712" fmla="*/ 7466195 w 8229600"/>
              <a:gd name="connsiteY712" fmla="*/ 7544224 h 10285412"/>
              <a:gd name="connsiteX713" fmla="*/ 7478626 w 8229600"/>
              <a:gd name="connsiteY713" fmla="*/ 7548125 h 10285412"/>
              <a:gd name="connsiteX714" fmla="*/ 7486474 w 8229600"/>
              <a:gd name="connsiteY714" fmla="*/ 7546861 h 10285412"/>
              <a:gd name="connsiteX715" fmla="*/ 7493057 w 8229600"/>
              <a:gd name="connsiteY715" fmla="*/ 7537755 h 10285412"/>
              <a:gd name="connsiteX716" fmla="*/ 7491026 w 8229600"/>
              <a:gd name="connsiteY716" fmla="*/ 7550153 h 10285412"/>
              <a:gd name="connsiteX717" fmla="*/ 7495580 w 8229600"/>
              <a:gd name="connsiteY717" fmla="*/ 7553444 h 10285412"/>
              <a:gd name="connsiteX718" fmla="*/ 7504358 w 8229600"/>
              <a:gd name="connsiteY718" fmla="*/ 7541298 h 10285412"/>
              <a:gd name="connsiteX719" fmla="*/ 7504503 w 8229600"/>
              <a:gd name="connsiteY719" fmla="*/ 7540464 h 10285412"/>
              <a:gd name="connsiteX720" fmla="*/ 7525416 w 8229600"/>
              <a:gd name="connsiteY720" fmla="*/ 7487116 h 10285412"/>
              <a:gd name="connsiteX721" fmla="*/ 7804336 w 8229600"/>
              <a:gd name="connsiteY721" fmla="*/ 7471566 h 10285412"/>
              <a:gd name="connsiteX722" fmla="*/ 7797751 w 8229600"/>
              <a:gd name="connsiteY722" fmla="*/ 7480675 h 10285412"/>
              <a:gd name="connsiteX723" fmla="*/ 7791169 w 8229600"/>
              <a:gd name="connsiteY723" fmla="*/ 7489781 h 10285412"/>
              <a:gd name="connsiteX724" fmla="*/ 7788645 w 8229600"/>
              <a:gd name="connsiteY724" fmla="*/ 7474093 h 10285412"/>
              <a:gd name="connsiteX725" fmla="*/ 7916693 w 8229600"/>
              <a:gd name="connsiteY725" fmla="*/ 7469584 h 10285412"/>
              <a:gd name="connsiteX726" fmla="*/ 7919217 w 8229600"/>
              <a:gd name="connsiteY726" fmla="*/ 7485274 h 10285412"/>
              <a:gd name="connsiteX727" fmla="*/ 7925799 w 8229600"/>
              <a:gd name="connsiteY727" fmla="*/ 7476166 h 10285412"/>
              <a:gd name="connsiteX728" fmla="*/ 7921246 w 8229600"/>
              <a:gd name="connsiteY728" fmla="*/ 7472874 h 10285412"/>
              <a:gd name="connsiteX729" fmla="*/ 7916693 w 8229600"/>
              <a:gd name="connsiteY729" fmla="*/ 7469584 h 10285412"/>
              <a:gd name="connsiteX730" fmla="*/ 7506494 w 8229600"/>
              <a:gd name="connsiteY730" fmla="*/ 7435597 h 10285412"/>
              <a:gd name="connsiteX731" fmla="*/ 7502703 w 8229600"/>
              <a:gd name="connsiteY731" fmla="*/ 7447672 h 10285412"/>
              <a:gd name="connsiteX732" fmla="*/ 7505230 w 8229600"/>
              <a:gd name="connsiteY732" fmla="*/ 7463362 h 10285412"/>
              <a:gd name="connsiteX733" fmla="*/ 7520918 w 8229600"/>
              <a:gd name="connsiteY733" fmla="*/ 7460837 h 10285412"/>
              <a:gd name="connsiteX734" fmla="*/ 7523360 w 8229600"/>
              <a:gd name="connsiteY734" fmla="*/ 7459082 h 10285412"/>
              <a:gd name="connsiteX735" fmla="*/ 7518652 w 8229600"/>
              <a:gd name="connsiteY735" fmla="*/ 7456059 h 10285412"/>
              <a:gd name="connsiteX736" fmla="*/ 7940499 w 8229600"/>
              <a:gd name="connsiteY736" fmla="*/ 7417463 h 10285412"/>
              <a:gd name="connsiteX737" fmla="*/ 7940115 w 8229600"/>
              <a:gd name="connsiteY737" fmla="*/ 7427584 h 10285412"/>
              <a:gd name="connsiteX738" fmla="*/ 7933916 w 8229600"/>
              <a:gd name="connsiteY738" fmla="*/ 7426571 h 10285412"/>
              <a:gd name="connsiteX739" fmla="*/ 7940499 w 8229600"/>
              <a:gd name="connsiteY739" fmla="*/ 7417463 h 10285412"/>
              <a:gd name="connsiteX740" fmla="*/ 7740504 w 8229600"/>
              <a:gd name="connsiteY740" fmla="*/ 7413875 h 10285412"/>
              <a:gd name="connsiteX741" fmla="*/ 7740808 w 8229600"/>
              <a:gd name="connsiteY741" fmla="*/ 7414386 h 10285412"/>
              <a:gd name="connsiteX742" fmla="*/ 7735489 w 8229600"/>
              <a:gd name="connsiteY742" fmla="*/ 7431338 h 10285412"/>
              <a:gd name="connsiteX743" fmla="*/ 7734591 w 8229600"/>
              <a:gd name="connsiteY743" fmla="*/ 7432712 h 10285412"/>
              <a:gd name="connsiteX744" fmla="*/ 7854472 w 8229600"/>
              <a:gd name="connsiteY744" fmla="*/ 7383017 h 10285412"/>
              <a:gd name="connsiteX745" fmla="*/ 7875213 w 8229600"/>
              <a:gd name="connsiteY745" fmla="*/ 7411871 h 10285412"/>
              <a:gd name="connsiteX746" fmla="*/ 7881029 w 8229600"/>
              <a:gd name="connsiteY746" fmla="*/ 7423008 h 10285412"/>
              <a:gd name="connsiteX747" fmla="*/ 7886847 w 8229600"/>
              <a:gd name="connsiteY747" fmla="*/ 7434144 h 10285412"/>
              <a:gd name="connsiteX748" fmla="*/ 7904564 w 8229600"/>
              <a:gd name="connsiteY748" fmla="*/ 7419221 h 10285412"/>
              <a:gd name="connsiteX749" fmla="*/ 7915700 w 8229600"/>
              <a:gd name="connsiteY749" fmla="*/ 7413404 h 10285412"/>
              <a:gd name="connsiteX750" fmla="*/ 7927334 w 8229600"/>
              <a:gd name="connsiteY750" fmla="*/ 7435677 h 10285412"/>
              <a:gd name="connsiteX751" fmla="*/ 7936443 w 8229600"/>
              <a:gd name="connsiteY751" fmla="*/ 7442261 h 10285412"/>
              <a:gd name="connsiteX752" fmla="*/ 7929859 w 8229600"/>
              <a:gd name="connsiteY752" fmla="*/ 7451367 h 10285412"/>
              <a:gd name="connsiteX753" fmla="*/ 7905061 w 8229600"/>
              <a:gd name="connsiteY753" fmla="*/ 7447309 h 10285412"/>
              <a:gd name="connsiteX754" fmla="*/ 7880262 w 8229600"/>
              <a:gd name="connsiteY754" fmla="*/ 7443252 h 10285412"/>
              <a:gd name="connsiteX755" fmla="*/ 7907586 w 8229600"/>
              <a:gd name="connsiteY755" fmla="*/ 7463001 h 10285412"/>
              <a:gd name="connsiteX756" fmla="*/ 7932384 w 8229600"/>
              <a:gd name="connsiteY756" fmla="*/ 7467057 h 10285412"/>
              <a:gd name="connsiteX757" fmla="*/ 7941491 w 8229600"/>
              <a:gd name="connsiteY757" fmla="*/ 7473641 h 10285412"/>
              <a:gd name="connsiteX758" fmla="*/ 7957181 w 8229600"/>
              <a:gd name="connsiteY758" fmla="*/ 7471116 h 10285412"/>
              <a:gd name="connsiteX759" fmla="*/ 7957802 w 8229600"/>
              <a:gd name="connsiteY759" fmla="*/ 7471980 h 10285412"/>
              <a:gd name="connsiteX760" fmla="*/ 7959564 w 8229600"/>
              <a:gd name="connsiteY760" fmla="*/ 7509836 h 10285412"/>
              <a:gd name="connsiteX761" fmla="*/ 7949066 w 8229600"/>
              <a:gd name="connsiteY761" fmla="*/ 7520710 h 10285412"/>
              <a:gd name="connsiteX762" fmla="*/ 7917686 w 8229600"/>
              <a:gd name="connsiteY762" fmla="*/ 7525760 h 10285412"/>
              <a:gd name="connsiteX763" fmla="*/ 7908578 w 8229600"/>
              <a:gd name="connsiteY763" fmla="*/ 7519179 h 10285412"/>
              <a:gd name="connsiteX764" fmla="*/ 7915161 w 8229600"/>
              <a:gd name="connsiteY764" fmla="*/ 7510072 h 10285412"/>
              <a:gd name="connsiteX765" fmla="*/ 7890363 w 8229600"/>
              <a:gd name="connsiteY765" fmla="*/ 7506014 h 10285412"/>
              <a:gd name="connsiteX766" fmla="*/ 7887838 w 8229600"/>
              <a:gd name="connsiteY766" fmla="*/ 7490322 h 10285412"/>
              <a:gd name="connsiteX767" fmla="*/ 7900238 w 8229600"/>
              <a:gd name="connsiteY767" fmla="*/ 7492352 h 10285412"/>
              <a:gd name="connsiteX768" fmla="*/ 7894421 w 8229600"/>
              <a:gd name="connsiteY768" fmla="*/ 7481216 h 10285412"/>
              <a:gd name="connsiteX769" fmla="*/ 7891896 w 8229600"/>
              <a:gd name="connsiteY769" fmla="*/ 7465526 h 10285412"/>
              <a:gd name="connsiteX770" fmla="*/ 7873681 w 8229600"/>
              <a:gd name="connsiteY770" fmla="*/ 7452358 h 10285412"/>
              <a:gd name="connsiteX771" fmla="*/ 7867096 w 8229600"/>
              <a:gd name="connsiteY771" fmla="*/ 7461468 h 10285412"/>
              <a:gd name="connsiteX772" fmla="*/ 7872148 w 8229600"/>
              <a:gd name="connsiteY772" fmla="*/ 7492847 h 10285412"/>
              <a:gd name="connsiteX773" fmla="*/ 7851903 w 8229600"/>
              <a:gd name="connsiteY773" fmla="*/ 7492081 h 10285412"/>
              <a:gd name="connsiteX774" fmla="*/ 7853931 w 8229600"/>
              <a:gd name="connsiteY774" fmla="*/ 7479682 h 10285412"/>
              <a:gd name="connsiteX775" fmla="*/ 7844825 w 8229600"/>
              <a:gd name="connsiteY775" fmla="*/ 7473099 h 10285412"/>
              <a:gd name="connsiteX776" fmla="*/ 7838242 w 8229600"/>
              <a:gd name="connsiteY776" fmla="*/ 7482208 h 10285412"/>
              <a:gd name="connsiteX777" fmla="*/ 7831660 w 8229600"/>
              <a:gd name="connsiteY777" fmla="*/ 7491316 h 10285412"/>
              <a:gd name="connsiteX778" fmla="*/ 7832921 w 8229600"/>
              <a:gd name="connsiteY778" fmla="*/ 7499159 h 10285412"/>
              <a:gd name="connsiteX779" fmla="*/ 7827601 w 8229600"/>
              <a:gd name="connsiteY779" fmla="*/ 7516112 h 10285412"/>
              <a:gd name="connsiteX780" fmla="*/ 7829133 w 8229600"/>
              <a:gd name="connsiteY780" fmla="*/ 7475624 h 10285412"/>
              <a:gd name="connsiteX781" fmla="*/ 7824084 w 8229600"/>
              <a:gd name="connsiteY781" fmla="*/ 7444244 h 10285412"/>
              <a:gd name="connsiteX782" fmla="*/ 7814977 w 8229600"/>
              <a:gd name="connsiteY782" fmla="*/ 7437661 h 10285412"/>
              <a:gd name="connsiteX783" fmla="*/ 7841308 w 8229600"/>
              <a:gd name="connsiteY783" fmla="*/ 7401229 h 10285412"/>
              <a:gd name="connsiteX784" fmla="*/ 7813985 w 8229600"/>
              <a:gd name="connsiteY784" fmla="*/ 7381483 h 10285412"/>
              <a:gd name="connsiteX785" fmla="*/ 7815248 w 8229600"/>
              <a:gd name="connsiteY785" fmla="*/ 7389328 h 10285412"/>
              <a:gd name="connsiteX786" fmla="*/ 7816510 w 8229600"/>
              <a:gd name="connsiteY786" fmla="*/ 7397173 h 10285412"/>
              <a:gd name="connsiteX787" fmla="*/ 7800820 w 8229600"/>
              <a:gd name="connsiteY787" fmla="*/ 7399698 h 10285412"/>
              <a:gd name="connsiteX788" fmla="*/ 7798294 w 8229600"/>
              <a:gd name="connsiteY788" fmla="*/ 7384008 h 10285412"/>
              <a:gd name="connsiteX789" fmla="*/ 7813985 w 8229600"/>
              <a:gd name="connsiteY789" fmla="*/ 7381483 h 10285412"/>
              <a:gd name="connsiteX790" fmla="*/ 7957722 w 8229600"/>
              <a:gd name="connsiteY790" fmla="*/ 7374449 h 10285412"/>
              <a:gd name="connsiteX791" fmla="*/ 7958984 w 8229600"/>
              <a:gd name="connsiteY791" fmla="*/ 7382295 h 10285412"/>
              <a:gd name="connsiteX792" fmla="*/ 7944558 w 8229600"/>
              <a:gd name="connsiteY792" fmla="*/ 7392664 h 10285412"/>
              <a:gd name="connsiteX793" fmla="*/ 7951141 w 8229600"/>
              <a:gd name="connsiteY793" fmla="*/ 7383558 h 10285412"/>
              <a:gd name="connsiteX794" fmla="*/ 7957722 w 8229600"/>
              <a:gd name="connsiteY794" fmla="*/ 7374449 h 10285412"/>
              <a:gd name="connsiteX795" fmla="*/ 7892438 w 8229600"/>
              <a:gd name="connsiteY795" fmla="*/ 7368858 h 10285412"/>
              <a:gd name="connsiteX796" fmla="*/ 7894961 w 8229600"/>
              <a:gd name="connsiteY796" fmla="*/ 7384550 h 10285412"/>
              <a:gd name="connsiteX797" fmla="*/ 7897486 w 8229600"/>
              <a:gd name="connsiteY797" fmla="*/ 7400239 h 10285412"/>
              <a:gd name="connsiteX798" fmla="*/ 7888379 w 8229600"/>
              <a:gd name="connsiteY798" fmla="*/ 7393656 h 10285412"/>
              <a:gd name="connsiteX799" fmla="*/ 7870162 w 8229600"/>
              <a:gd name="connsiteY799" fmla="*/ 7380491 h 10285412"/>
              <a:gd name="connsiteX800" fmla="*/ 7892438 w 8229600"/>
              <a:gd name="connsiteY800" fmla="*/ 7368858 h 10285412"/>
              <a:gd name="connsiteX801" fmla="*/ 7687470 w 8229600"/>
              <a:gd name="connsiteY801" fmla="*/ 7345503 h 10285412"/>
              <a:gd name="connsiteX802" fmla="*/ 7696578 w 8229600"/>
              <a:gd name="connsiteY802" fmla="*/ 7352087 h 10285412"/>
              <a:gd name="connsiteX803" fmla="*/ 7689997 w 8229600"/>
              <a:gd name="connsiteY803" fmla="*/ 7361194 h 10285412"/>
              <a:gd name="connsiteX804" fmla="*/ 7684673 w 8229600"/>
              <a:gd name="connsiteY804" fmla="*/ 7378147 h 10285412"/>
              <a:gd name="connsiteX805" fmla="*/ 7676831 w 8229600"/>
              <a:gd name="connsiteY805" fmla="*/ 7379408 h 10285412"/>
              <a:gd name="connsiteX806" fmla="*/ 7840316 w 8229600"/>
              <a:gd name="connsiteY806" fmla="*/ 7345053 h 10285412"/>
              <a:gd name="connsiteX807" fmla="*/ 7842841 w 8229600"/>
              <a:gd name="connsiteY807" fmla="*/ 7360743 h 10285412"/>
              <a:gd name="connsiteX808" fmla="*/ 7833733 w 8229600"/>
              <a:gd name="connsiteY808" fmla="*/ 7354160 h 10285412"/>
              <a:gd name="connsiteX809" fmla="*/ 7917775 w 8229600"/>
              <a:gd name="connsiteY809" fmla="*/ 7276250 h 10285412"/>
              <a:gd name="connsiteX810" fmla="*/ 7904609 w 8229600"/>
              <a:gd name="connsiteY810" fmla="*/ 7294467 h 10285412"/>
              <a:gd name="connsiteX811" fmla="*/ 7898028 w 8229600"/>
              <a:gd name="connsiteY811" fmla="*/ 7303573 h 10285412"/>
              <a:gd name="connsiteX812" fmla="*/ 7902083 w 8229600"/>
              <a:gd name="connsiteY812" fmla="*/ 7278775 h 10285412"/>
              <a:gd name="connsiteX813" fmla="*/ 7681428 w 8229600"/>
              <a:gd name="connsiteY813" fmla="*/ 7257944 h 10285412"/>
              <a:gd name="connsiteX814" fmla="*/ 7652573 w 8229600"/>
              <a:gd name="connsiteY814" fmla="*/ 7278686 h 10285412"/>
              <a:gd name="connsiteX815" fmla="*/ 7623717 w 8229600"/>
              <a:gd name="connsiteY815" fmla="*/ 7299424 h 10285412"/>
              <a:gd name="connsiteX816" fmla="*/ 7659155 w 8229600"/>
              <a:gd name="connsiteY816" fmla="*/ 7269577 h 10285412"/>
              <a:gd name="connsiteX817" fmla="*/ 7800369 w 8229600"/>
              <a:gd name="connsiteY817" fmla="*/ 7246854 h 10285412"/>
              <a:gd name="connsiteX818" fmla="*/ 7802893 w 8229600"/>
              <a:gd name="connsiteY818" fmla="*/ 7262542 h 10285412"/>
              <a:gd name="connsiteX819" fmla="*/ 7798340 w 8229600"/>
              <a:gd name="connsiteY819" fmla="*/ 7259252 h 10285412"/>
              <a:gd name="connsiteX820" fmla="*/ 7787203 w 8229600"/>
              <a:gd name="connsiteY820" fmla="*/ 7265069 h 10285412"/>
              <a:gd name="connsiteX821" fmla="*/ 7781635 w 8229600"/>
              <a:gd name="connsiteY821" fmla="*/ 7267976 h 10285412"/>
              <a:gd name="connsiteX822" fmla="*/ 7778096 w 8229600"/>
              <a:gd name="connsiteY822" fmla="*/ 7258485 h 10285412"/>
              <a:gd name="connsiteX823" fmla="*/ 7784677 w 8229600"/>
              <a:gd name="connsiteY823" fmla="*/ 7249376 h 10285412"/>
              <a:gd name="connsiteX824" fmla="*/ 7800369 w 8229600"/>
              <a:gd name="connsiteY824" fmla="*/ 7246854 h 10285412"/>
              <a:gd name="connsiteX825" fmla="*/ 7541749 w 8229600"/>
              <a:gd name="connsiteY825" fmla="*/ 7240181 h 10285412"/>
              <a:gd name="connsiteX826" fmla="*/ 7550857 w 8229600"/>
              <a:gd name="connsiteY826" fmla="*/ 7246762 h 10285412"/>
              <a:gd name="connsiteX827" fmla="*/ 7544274 w 8229600"/>
              <a:gd name="connsiteY827" fmla="*/ 7255869 h 10285412"/>
              <a:gd name="connsiteX828" fmla="*/ 7535166 w 8229600"/>
              <a:gd name="connsiteY828" fmla="*/ 7249287 h 10285412"/>
              <a:gd name="connsiteX829" fmla="*/ 7541749 w 8229600"/>
              <a:gd name="connsiteY829" fmla="*/ 7240181 h 10285412"/>
              <a:gd name="connsiteX830" fmla="*/ 7515786 w 8229600"/>
              <a:gd name="connsiteY830" fmla="*/ 7218814 h 10285412"/>
              <a:gd name="connsiteX831" fmla="*/ 7500681 w 8229600"/>
              <a:gd name="connsiteY831" fmla="*/ 7224137 h 10285412"/>
              <a:gd name="connsiteX832" fmla="*/ 7499090 w 8229600"/>
              <a:gd name="connsiteY832" fmla="*/ 7227346 h 10285412"/>
              <a:gd name="connsiteX833" fmla="*/ 7507845 w 8229600"/>
              <a:gd name="connsiteY833" fmla="*/ 7229539 h 10285412"/>
              <a:gd name="connsiteX834" fmla="*/ 7501261 w 8229600"/>
              <a:gd name="connsiteY834" fmla="*/ 7238648 h 10285412"/>
              <a:gd name="connsiteX835" fmla="*/ 7494679 w 8229600"/>
              <a:gd name="connsiteY835" fmla="*/ 7247755 h 10285412"/>
              <a:gd name="connsiteX836" fmla="*/ 7490476 w 8229600"/>
              <a:gd name="connsiteY836" fmla="*/ 7244718 h 10285412"/>
              <a:gd name="connsiteX837" fmla="*/ 7478078 w 8229600"/>
              <a:gd name="connsiteY837" fmla="*/ 7269720 h 10285412"/>
              <a:gd name="connsiteX838" fmla="*/ 7472693 w 8229600"/>
              <a:gd name="connsiteY838" fmla="*/ 7319686 h 10285412"/>
              <a:gd name="connsiteX839" fmla="*/ 7477764 w 8229600"/>
              <a:gd name="connsiteY839" fmla="*/ 7342978 h 10285412"/>
              <a:gd name="connsiteX840" fmla="*/ 7475577 w 8229600"/>
              <a:gd name="connsiteY840" fmla="*/ 7351570 h 10285412"/>
              <a:gd name="connsiteX841" fmla="*/ 7487554 w 8229600"/>
              <a:gd name="connsiteY841" fmla="*/ 7353531 h 10285412"/>
              <a:gd name="connsiteX842" fmla="*/ 7491611 w 8229600"/>
              <a:gd name="connsiteY842" fmla="*/ 7328731 h 10285412"/>
              <a:gd name="connsiteX843" fmla="*/ 7495671 w 8229600"/>
              <a:gd name="connsiteY843" fmla="*/ 7303935 h 10285412"/>
              <a:gd name="connsiteX844" fmla="*/ 7517942 w 8229600"/>
              <a:gd name="connsiteY844" fmla="*/ 7292301 h 10285412"/>
              <a:gd name="connsiteX845" fmla="*/ 7514651 w 8229600"/>
              <a:gd name="connsiteY845" fmla="*/ 7296856 h 10285412"/>
              <a:gd name="connsiteX846" fmla="*/ 7504777 w 8229600"/>
              <a:gd name="connsiteY846" fmla="*/ 7310516 h 10285412"/>
              <a:gd name="connsiteX847" fmla="*/ 7505272 w 8229600"/>
              <a:gd name="connsiteY847" fmla="*/ 7338606 h 10285412"/>
              <a:gd name="connsiteX848" fmla="*/ 7513220 w 8229600"/>
              <a:gd name="connsiteY848" fmla="*/ 7344350 h 10285412"/>
              <a:gd name="connsiteX849" fmla="*/ 7544260 w 8229600"/>
              <a:gd name="connsiteY849" fmla="*/ 7312233 h 10285412"/>
              <a:gd name="connsiteX850" fmla="*/ 7555719 w 8229600"/>
              <a:gd name="connsiteY850" fmla="*/ 7252814 h 10285412"/>
              <a:gd name="connsiteX851" fmla="*/ 7547608 w 8229600"/>
              <a:gd name="connsiteY851" fmla="*/ 7234249 h 10285412"/>
              <a:gd name="connsiteX852" fmla="*/ 7533427 w 8229600"/>
              <a:gd name="connsiteY852" fmla="*/ 7225138 h 10285412"/>
              <a:gd name="connsiteX853" fmla="*/ 7515786 w 8229600"/>
              <a:gd name="connsiteY853" fmla="*/ 7218814 h 10285412"/>
              <a:gd name="connsiteX854" fmla="*/ 7961960 w 8229600"/>
              <a:gd name="connsiteY854" fmla="*/ 7200728 h 10285412"/>
              <a:gd name="connsiteX855" fmla="*/ 7963855 w 8229600"/>
              <a:gd name="connsiteY855" fmla="*/ 7212497 h 10285412"/>
              <a:gd name="connsiteX856" fmla="*/ 7971540 w 8229600"/>
              <a:gd name="connsiteY856" fmla="*/ 7218053 h 10285412"/>
              <a:gd name="connsiteX857" fmla="*/ 7964407 w 8229600"/>
              <a:gd name="connsiteY857" fmla="*/ 7268731 h 10285412"/>
              <a:gd name="connsiteX858" fmla="*/ 7963630 w 8229600"/>
              <a:gd name="connsiteY858" fmla="*/ 7285466 h 10285412"/>
              <a:gd name="connsiteX859" fmla="*/ 7949652 w 8229600"/>
              <a:gd name="connsiteY859" fmla="*/ 7299290 h 10285412"/>
              <a:gd name="connsiteX860" fmla="*/ 7929407 w 8229600"/>
              <a:gd name="connsiteY860" fmla="*/ 7298523 h 10285412"/>
              <a:gd name="connsiteX861" fmla="*/ 7949157 w 8229600"/>
              <a:gd name="connsiteY861" fmla="*/ 7271199 h 10285412"/>
              <a:gd name="connsiteX862" fmla="*/ 7962319 w 8229600"/>
              <a:gd name="connsiteY862" fmla="*/ 7252985 h 10285412"/>
              <a:gd name="connsiteX863" fmla="*/ 7946632 w 8229600"/>
              <a:gd name="connsiteY863" fmla="*/ 7255510 h 10285412"/>
              <a:gd name="connsiteX864" fmla="*/ 7934998 w 8229600"/>
              <a:gd name="connsiteY864" fmla="*/ 7233237 h 10285412"/>
              <a:gd name="connsiteX865" fmla="*/ 7948163 w 8229600"/>
              <a:gd name="connsiteY865" fmla="*/ 7215022 h 10285412"/>
              <a:gd name="connsiteX866" fmla="*/ 7961960 w 8229600"/>
              <a:gd name="connsiteY866" fmla="*/ 7200728 h 10285412"/>
              <a:gd name="connsiteX867" fmla="*/ 7771557 w 8229600"/>
              <a:gd name="connsiteY867" fmla="*/ 7142835 h 10285412"/>
              <a:gd name="connsiteX868" fmla="*/ 7772819 w 8229600"/>
              <a:gd name="connsiteY868" fmla="*/ 7150682 h 10285412"/>
              <a:gd name="connsiteX869" fmla="*/ 7760423 w 8229600"/>
              <a:gd name="connsiteY869" fmla="*/ 7148652 h 10285412"/>
              <a:gd name="connsiteX870" fmla="*/ 7771557 w 8229600"/>
              <a:gd name="connsiteY870" fmla="*/ 7142835 h 10285412"/>
              <a:gd name="connsiteX871" fmla="*/ 7710826 w 8229600"/>
              <a:gd name="connsiteY871" fmla="*/ 7140538 h 10285412"/>
              <a:gd name="connsiteX872" fmla="*/ 7738148 w 8229600"/>
              <a:gd name="connsiteY872" fmla="*/ 7160286 h 10285412"/>
              <a:gd name="connsiteX873" fmla="*/ 7749967 w 8229600"/>
              <a:gd name="connsiteY873" fmla="*/ 7166766 h 10285412"/>
              <a:gd name="connsiteX874" fmla="*/ 7753517 w 8229600"/>
              <a:gd name="connsiteY874" fmla="*/ 7152817 h 10285412"/>
              <a:gd name="connsiteX875" fmla="*/ 7764826 w 8229600"/>
              <a:gd name="connsiteY875" fmla="*/ 7153403 h 10285412"/>
              <a:gd name="connsiteX876" fmla="*/ 7767698 w 8229600"/>
              <a:gd name="connsiteY876" fmla="*/ 7161927 h 10285412"/>
              <a:gd name="connsiteX877" fmla="*/ 7766515 w 8229600"/>
              <a:gd name="connsiteY877" fmla="*/ 7163770 h 10285412"/>
              <a:gd name="connsiteX878" fmla="*/ 7770791 w 8229600"/>
              <a:gd name="connsiteY878" fmla="*/ 7163081 h 10285412"/>
              <a:gd name="connsiteX879" fmla="*/ 7778636 w 8229600"/>
              <a:gd name="connsiteY879" fmla="*/ 7161819 h 10285412"/>
              <a:gd name="connsiteX880" fmla="*/ 7774579 w 8229600"/>
              <a:gd name="connsiteY880" fmla="*/ 7186618 h 10285412"/>
              <a:gd name="connsiteX881" fmla="*/ 7770522 w 8229600"/>
              <a:gd name="connsiteY881" fmla="*/ 7211414 h 10285412"/>
              <a:gd name="connsiteX882" fmla="*/ 7773046 w 8229600"/>
              <a:gd name="connsiteY882" fmla="*/ 7227104 h 10285412"/>
              <a:gd name="connsiteX883" fmla="*/ 7766080 w 8229600"/>
              <a:gd name="connsiteY883" fmla="*/ 7246334 h 10285412"/>
              <a:gd name="connsiteX884" fmla="*/ 7753298 w 8229600"/>
              <a:gd name="connsiteY884" fmla="*/ 7254427 h 10285412"/>
              <a:gd name="connsiteX885" fmla="*/ 7719391 w 8229600"/>
              <a:gd name="connsiteY885" fmla="*/ 7243787 h 10285412"/>
              <a:gd name="connsiteX886" fmla="*/ 7701177 w 8229600"/>
              <a:gd name="connsiteY886" fmla="*/ 7230621 h 10285412"/>
              <a:gd name="connsiteX887" fmla="*/ 7690040 w 8229600"/>
              <a:gd name="connsiteY887" fmla="*/ 7236438 h 10285412"/>
              <a:gd name="connsiteX888" fmla="*/ 7695360 w 8229600"/>
              <a:gd name="connsiteY888" fmla="*/ 7219486 h 10285412"/>
              <a:gd name="connsiteX889" fmla="*/ 7696128 w 8229600"/>
              <a:gd name="connsiteY889" fmla="*/ 7199241 h 10285412"/>
              <a:gd name="connsiteX890" fmla="*/ 7709293 w 8229600"/>
              <a:gd name="connsiteY890" fmla="*/ 7181027 h 10285412"/>
              <a:gd name="connsiteX891" fmla="*/ 7715874 w 8229600"/>
              <a:gd name="connsiteY891" fmla="*/ 7171918 h 10285412"/>
              <a:gd name="connsiteX892" fmla="*/ 7713349 w 8229600"/>
              <a:gd name="connsiteY892" fmla="*/ 7156228 h 10285412"/>
              <a:gd name="connsiteX893" fmla="*/ 7798925 w 8229600"/>
              <a:gd name="connsiteY893" fmla="*/ 7037830 h 10285412"/>
              <a:gd name="connsiteX894" fmla="*/ 7810557 w 8229600"/>
              <a:gd name="connsiteY894" fmla="*/ 7060103 h 10285412"/>
              <a:gd name="connsiteX895" fmla="*/ 7810489 w 8229600"/>
              <a:gd name="connsiteY895" fmla="*/ 7072187 h 10285412"/>
              <a:gd name="connsiteX896" fmla="*/ 7805237 w 8229600"/>
              <a:gd name="connsiteY896" fmla="*/ 7077057 h 10285412"/>
              <a:gd name="connsiteX897" fmla="*/ 7794869 w 8229600"/>
              <a:gd name="connsiteY897" fmla="*/ 7062628 h 10285412"/>
              <a:gd name="connsiteX898" fmla="*/ 7684577 w 8229600"/>
              <a:gd name="connsiteY898" fmla="*/ 6948257 h 10285412"/>
              <a:gd name="connsiteX899" fmla="*/ 7681884 w 8229600"/>
              <a:gd name="connsiteY899" fmla="*/ 6973240 h 10285412"/>
              <a:gd name="connsiteX900" fmla="*/ 7683918 w 8229600"/>
              <a:gd name="connsiteY900" fmla="*/ 7001259 h 10285412"/>
              <a:gd name="connsiteX901" fmla="*/ 7685954 w 8229600"/>
              <a:gd name="connsiteY901" fmla="*/ 7029280 h 10285412"/>
              <a:gd name="connsiteX902" fmla="*/ 7704864 w 8229600"/>
              <a:gd name="connsiteY902" fmla="*/ 7041427 h 10285412"/>
              <a:gd name="connsiteX903" fmla="*/ 7711776 w 8229600"/>
              <a:gd name="connsiteY903" fmla="*/ 7020978 h 10285412"/>
              <a:gd name="connsiteX904" fmla="*/ 7709855 w 8229600"/>
              <a:gd name="connsiteY904" fmla="*/ 7021983 h 10285412"/>
              <a:gd name="connsiteX905" fmla="*/ 7706316 w 8229600"/>
              <a:gd name="connsiteY905" fmla="*/ 7012490 h 10285412"/>
              <a:gd name="connsiteX906" fmla="*/ 7712899 w 8229600"/>
              <a:gd name="connsiteY906" fmla="*/ 7003381 h 10285412"/>
              <a:gd name="connsiteX907" fmla="*/ 7713938 w 8229600"/>
              <a:gd name="connsiteY907" fmla="*/ 7004133 h 10285412"/>
              <a:gd name="connsiteX908" fmla="*/ 7716321 w 8229600"/>
              <a:gd name="connsiteY908" fmla="*/ 6982007 h 10285412"/>
              <a:gd name="connsiteX909" fmla="*/ 7711078 w 8229600"/>
              <a:gd name="connsiteY909" fmla="*/ 6948585 h 10285412"/>
              <a:gd name="connsiteX910" fmla="*/ 7684577 w 8229600"/>
              <a:gd name="connsiteY910" fmla="*/ 6948257 h 10285412"/>
              <a:gd name="connsiteX911" fmla="*/ 7943204 w 8229600"/>
              <a:gd name="connsiteY911" fmla="*/ 6934128 h 10285412"/>
              <a:gd name="connsiteX912" fmla="*/ 7936621 w 8229600"/>
              <a:gd name="connsiteY912" fmla="*/ 6943236 h 10285412"/>
              <a:gd name="connsiteX913" fmla="*/ 7927515 w 8229600"/>
              <a:gd name="connsiteY913" fmla="*/ 6936655 h 10285412"/>
              <a:gd name="connsiteX914" fmla="*/ 7943204 w 8229600"/>
              <a:gd name="connsiteY914" fmla="*/ 6934128 h 10285412"/>
              <a:gd name="connsiteX915" fmla="*/ 7658840 w 8229600"/>
              <a:gd name="connsiteY915" fmla="*/ 6742465 h 10285412"/>
              <a:gd name="connsiteX916" fmla="*/ 7656810 w 8229600"/>
              <a:gd name="connsiteY916" fmla="*/ 6754864 h 10285412"/>
              <a:gd name="connsiteX917" fmla="*/ 7645674 w 8229600"/>
              <a:gd name="connsiteY917" fmla="*/ 6760678 h 10285412"/>
              <a:gd name="connsiteX918" fmla="*/ 7647701 w 8229600"/>
              <a:gd name="connsiteY918" fmla="*/ 6748280 h 10285412"/>
              <a:gd name="connsiteX919" fmla="*/ 7658840 w 8229600"/>
              <a:gd name="connsiteY919" fmla="*/ 6742465 h 10285412"/>
              <a:gd name="connsiteX920" fmla="*/ 7793146 w 8229600"/>
              <a:gd name="connsiteY920" fmla="*/ 6550531 h 10285412"/>
              <a:gd name="connsiteX921" fmla="*/ 7802599 w 8229600"/>
              <a:gd name="connsiteY921" fmla="*/ 6556603 h 10285412"/>
              <a:gd name="connsiteX922" fmla="*/ 7787072 w 8229600"/>
              <a:gd name="connsiteY922" fmla="*/ 6559986 h 10285412"/>
              <a:gd name="connsiteX923" fmla="*/ 7777617 w 8229600"/>
              <a:gd name="connsiteY923" fmla="*/ 6553912 h 10285412"/>
              <a:gd name="connsiteX924" fmla="*/ 7793146 w 8229600"/>
              <a:gd name="connsiteY924" fmla="*/ 6550531 h 10285412"/>
              <a:gd name="connsiteX925" fmla="*/ 7816824 w 8229600"/>
              <a:gd name="connsiteY925" fmla="*/ 6523880 h 10285412"/>
              <a:gd name="connsiteX926" fmla="*/ 7814795 w 8229600"/>
              <a:gd name="connsiteY926" fmla="*/ 6536281 h 10285412"/>
              <a:gd name="connsiteX927" fmla="*/ 7808981 w 8229600"/>
              <a:gd name="connsiteY927" fmla="*/ 6525146 h 10285412"/>
              <a:gd name="connsiteX928" fmla="*/ 7816824 w 8229600"/>
              <a:gd name="connsiteY928" fmla="*/ 6523880 h 10285412"/>
              <a:gd name="connsiteX929" fmla="*/ 8081530 w 8229600"/>
              <a:gd name="connsiteY929" fmla="*/ 6493358 h 10285412"/>
              <a:gd name="connsiteX930" fmla="*/ 8090637 w 8229600"/>
              <a:gd name="connsiteY930" fmla="*/ 6499940 h 10285412"/>
              <a:gd name="connsiteX931" fmla="*/ 8082026 w 8229600"/>
              <a:gd name="connsiteY931" fmla="*/ 6521447 h 10285412"/>
              <a:gd name="connsiteX932" fmla="*/ 8078227 w 8229600"/>
              <a:gd name="connsiteY932" fmla="*/ 6529099 h 10285412"/>
              <a:gd name="connsiteX933" fmla="*/ 8070889 w 8229600"/>
              <a:gd name="connsiteY933" fmla="*/ 6527264 h 10285412"/>
              <a:gd name="connsiteX934" fmla="*/ 8069627 w 8229600"/>
              <a:gd name="connsiteY934" fmla="*/ 6519419 h 10285412"/>
              <a:gd name="connsiteX935" fmla="*/ 8068364 w 8229600"/>
              <a:gd name="connsiteY935" fmla="*/ 6511574 h 10285412"/>
              <a:gd name="connsiteX936" fmla="*/ 7885672 w 8229600"/>
              <a:gd name="connsiteY936" fmla="*/ 6476586 h 10285412"/>
              <a:gd name="connsiteX937" fmla="*/ 7915519 w 8229600"/>
              <a:gd name="connsiteY937" fmla="*/ 6512024 h 10285412"/>
              <a:gd name="connsiteX938" fmla="*/ 7886663 w 8229600"/>
              <a:gd name="connsiteY938" fmla="*/ 6532761 h 10285412"/>
              <a:gd name="connsiteX939" fmla="*/ 7867682 w 8229600"/>
              <a:gd name="connsiteY939" fmla="*/ 6539842 h 10285412"/>
              <a:gd name="connsiteX940" fmla="*/ 7855283 w 8229600"/>
              <a:gd name="connsiteY940" fmla="*/ 6537813 h 10285412"/>
              <a:gd name="connsiteX941" fmla="*/ 7861865 w 8229600"/>
              <a:gd name="connsiteY941" fmla="*/ 6528707 h 10285412"/>
              <a:gd name="connsiteX942" fmla="*/ 7852758 w 8229600"/>
              <a:gd name="connsiteY942" fmla="*/ 6522124 h 10285412"/>
              <a:gd name="connsiteX943" fmla="*/ 7827962 w 8229600"/>
              <a:gd name="connsiteY943" fmla="*/ 6518065 h 10285412"/>
              <a:gd name="connsiteX944" fmla="*/ 7818852 w 8229600"/>
              <a:gd name="connsiteY944" fmla="*/ 6511481 h 10285412"/>
              <a:gd name="connsiteX945" fmla="*/ 7834543 w 8229600"/>
              <a:gd name="connsiteY945" fmla="*/ 6508957 h 10285412"/>
              <a:gd name="connsiteX946" fmla="*/ 7841125 w 8229600"/>
              <a:gd name="connsiteY946" fmla="*/ 6499850 h 10285412"/>
              <a:gd name="connsiteX947" fmla="*/ 7856815 w 8229600"/>
              <a:gd name="connsiteY947" fmla="*/ 6497325 h 10285412"/>
              <a:gd name="connsiteX948" fmla="*/ 7863398 w 8229600"/>
              <a:gd name="connsiteY948" fmla="*/ 6488219 h 10285412"/>
              <a:gd name="connsiteX949" fmla="*/ 7869981 w 8229600"/>
              <a:gd name="connsiteY949" fmla="*/ 6479110 h 10285412"/>
              <a:gd name="connsiteX950" fmla="*/ 7879090 w 8229600"/>
              <a:gd name="connsiteY950" fmla="*/ 6485694 h 10285412"/>
              <a:gd name="connsiteX951" fmla="*/ 7986171 w 8229600"/>
              <a:gd name="connsiteY951" fmla="*/ 6375906 h 10285412"/>
              <a:gd name="connsiteX952" fmla="*/ 7998569 w 8229600"/>
              <a:gd name="connsiteY952" fmla="*/ 6377934 h 10285412"/>
              <a:gd name="connsiteX953" fmla="*/ 7987432 w 8229600"/>
              <a:gd name="connsiteY953" fmla="*/ 6383751 h 10285412"/>
              <a:gd name="connsiteX954" fmla="*/ 7986171 w 8229600"/>
              <a:gd name="connsiteY954" fmla="*/ 6375906 h 10285412"/>
              <a:gd name="connsiteX955" fmla="*/ 8124092 w 8229600"/>
              <a:gd name="connsiteY955" fmla="*/ 6357735 h 10285412"/>
              <a:gd name="connsiteX956" fmla="*/ 8129909 w 8229600"/>
              <a:gd name="connsiteY956" fmla="*/ 6368873 h 10285412"/>
              <a:gd name="connsiteX957" fmla="*/ 8117510 w 8229600"/>
              <a:gd name="connsiteY957" fmla="*/ 6366842 h 10285412"/>
              <a:gd name="connsiteX958" fmla="*/ 8120802 w 8229600"/>
              <a:gd name="connsiteY958" fmla="*/ 6362288 h 10285412"/>
              <a:gd name="connsiteX959" fmla="*/ 8124092 w 8229600"/>
              <a:gd name="connsiteY959" fmla="*/ 6357735 h 10285412"/>
              <a:gd name="connsiteX960" fmla="*/ 7901452 w 8229600"/>
              <a:gd name="connsiteY960" fmla="*/ 6224549 h 10285412"/>
              <a:gd name="connsiteX961" fmla="*/ 7903977 w 8229600"/>
              <a:gd name="connsiteY961" fmla="*/ 6240240 h 10285412"/>
              <a:gd name="connsiteX962" fmla="*/ 7913084 w 8229600"/>
              <a:gd name="connsiteY962" fmla="*/ 6246824 h 10285412"/>
              <a:gd name="connsiteX963" fmla="*/ 7888288 w 8229600"/>
              <a:gd name="connsiteY963" fmla="*/ 6242763 h 10285412"/>
              <a:gd name="connsiteX964" fmla="*/ 7885760 w 8229600"/>
              <a:gd name="connsiteY964" fmla="*/ 6227074 h 10285412"/>
              <a:gd name="connsiteX965" fmla="*/ 7901452 w 8229600"/>
              <a:gd name="connsiteY965" fmla="*/ 6224549 h 10285412"/>
              <a:gd name="connsiteX966" fmla="*/ 7585013 w 8229600"/>
              <a:gd name="connsiteY966" fmla="*/ 6191056 h 10285412"/>
              <a:gd name="connsiteX967" fmla="*/ 7580839 w 8229600"/>
              <a:gd name="connsiteY967" fmla="*/ 6207733 h 10285412"/>
              <a:gd name="connsiteX968" fmla="*/ 7555272 w 8229600"/>
              <a:gd name="connsiteY968" fmla="*/ 6223918 h 10285412"/>
              <a:gd name="connsiteX969" fmla="*/ 7545695 w 8229600"/>
              <a:gd name="connsiteY969" fmla="*/ 6220082 h 10285412"/>
              <a:gd name="connsiteX970" fmla="*/ 7544564 w 8229600"/>
              <a:gd name="connsiteY970" fmla="*/ 6230575 h 10285412"/>
              <a:gd name="connsiteX971" fmla="*/ 7540526 w 8229600"/>
              <a:gd name="connsiteY971" fmla="*/ 6268049 h 10285412"/>
              <a:gd name="connsiteX972" fmla="*/ 7542560 w 8229600"/>
              <a:gd name="connsiteY972" fmla="*/ 6296069 h 10285412"/>
              <a:gd name="connsiteX973" fmla="*/ 7586453 w 8229600"/>
              <a:gd name="connsiteY973" fmla="*/ 6310909 h 10285412"/>
              <a:gd name="connsiteX974" fmla="*/ 7600291 w 8229600"/>
              <a:gd name="connsiteY974" fmla="*/ 6299764 h 10285412"/>
              <a:gd name="connsiteX975" fmla="*/ 7614128 w 8229600"/>
              <a:gd name="connsiteY975" fmla="*/ 6288618 h 10285412"/>
              <a:gd name="connsiteX976" fmla="*/ 7607367 w 8229600"/>
              <a:gd name="connsiteY976" fmla="*/ 6257562 h 10285412"/>
              <a:gd name="connsiteX977" fmla="*/ 7603984 w 8229600"/>
              <a:gd name="connsiteY977" fmla="*/ 6242032 h 10285412"/>
              <a:gd name="connsiteX978" fmla="*/ 7738980 w 8229600"/>
              <a:gd name="connsiteY978" fmla="*/ 6115050 h 10285412"/>
              <a:gd name="connsiteX979" fmla="*/ 7747088 w 8229600"/>
              <a:gd name="connsiteY979" fmla="*/ 6133614 h 10285412"/>
              <a:gd name="connsiteX980" fmla="*/ 7752505 w 8229600"/>
              <a:gd name="connsiteY980" fmla="*/ 6177162 h 10285412"/>
              <a:gd name="connsiteX981" fmla="*/ 7791013 w 8229600"/>
              <a:gd name="connsiteY981" fmla="*/ 6241969 h 10285412"/>
              <a:gd name="connsiteX982" fmla="*/ 7803849 w 8229600"/>
              <a:gd name="connsiteY982" fmla="*/ 6263571 h 10285412"/>
              <a:gd name="connsiteX983" fmla="*/ 7805227 w 8229600"/>
              <a:gd name="connsiteY983" fmla="*/ 6344594 h 10285412"/>
              <a:gd name="connsiteX984" fmla="*/ 7808609 w 8229600"/>
              <a:gd name="connsiteY984" fmla="*/ 6360121 h 10285412"/>
              <a:gd name="connsiteX985" fmla="*/ 7843564 w 8229600"/>
              <a:gd name="connsiteY985" fmla="*/ 6399269 h 10285412"/>
              <a:gd name="connsiteX986" fmla="*/ 7836136 w 8229600"/>
              <a:gd name="connsiteY986" fmla="*/ 6437793 h 10285412"/>
              <a:gd name="connsiteX987" fmla="*/ 7838871 w 8229600"/>
              <a:gd name="connsiteY987" fmla="*/ 6435828 h 10285412"/>
              <a:gd name="connsiteX988" fmla="*/ 7846717 w 8229600"/>
              <a:gd name="connsiteY988" fmla="*/ 6434565 h 10285412"/>
              <a:gd name="connsiteX989" fmla="*/ 7862407 w 8229600"/>
              <a:gd name="connsiteY989" fmla="*/ 6432037 h 10285412"/>
              <a:gd name="connsiteX990" fmla="*/ 7877330 w 8229600"/>
              <a:gd name="connsiteY990" fmla="*/ 6449759 h 10285412"/>
              <a:gd name="connsiteX991" fmla="*/ 7879417 w 8229600"/>
              <a:gd name="connsiteY991" fmla="*/ 6456465 h 10285412"/>
              <a:gd name="connsiteX992" fmla="*/ 7874038 w 8229600"/>
              <a:gd name="connsiteY992" fmla="*/ 6454313 h 10285412"/>
              <a:gd name="connsiteX993" fmla="*/ 7867457 w 8229600"/>
              <a:gd name="connsiteY993" fmla="*/ 6463419 h 10285412"/>
              <a:gd name="connsiteX994" fmla="*/ 7851766 w 8229600"/>
              <a:gd name="connsiteY994" fmla="*/ 6465946 h 10285412"/>
              <a:gd name="connsiteX995" fmla="*/ 7836074 w 8229600"/>
              <a:gd name="connsiteY995" fmla="*/ 6468471 h 10285412"/>
              <a:gd name="connsiteX996" fmla="*/ 7826968 w 8229600"/>
              <a:gd name="connsiteY996" fmla="*/ 6461890 h 10285412"/>
              <a:gd name="connsiteX997" fmla="*/ 7824514 w 8229600"/>
              <a:gd name="connsiteY997" fmla="*/ 6460114 h 10285412"/>
              <a:gd name="connsiteX998" fmla="*/ 7822823 w 8229600"/>
              <a:gd name="connsiteY998" fmla="*/ 6462746 h 10285412"/>
              <a:gd name="connsiteX999" fmla="*/ 7810332 w 8229600"/>
              <a:gd name="connsiteY999" fmla="*/ 6461399 h 10285412"/>
              <a:gd name="connsiteX1000" fmla="*/ 7810675 w 8229600"/>
              <a:gd name="connsiteY1000" fmla="*/ 6481656 h 10285412"/>
              <a:gd name="connsiteX1001" fmla="*/ 7810390 w 8229600"/>
              <a:gd name="connsiteY1001" fmla="*/ 6481885 h 10285412"/>
              <a:gd name="connsiteX1002" fmla="*/ 7813804 w 8229600"/>
              <a:gd name="connsiteY1002" fmla="*/ 6480102 h 10285412"/>
              <a:gd name="connsiteX1003" fmla="*/ 7815065 w 8229600"/>
              <a:gd name="connsiteY1003" fmla="*/ 6487948 h 10285412"/>
              <a:gd name="connsiteX1004" fmla="*/ 7816328 w 8229600"/>
              <a:gd name="connsiteY1004" fmla="*/ 6495793 h 10285412"/>
              <a:gd name="connsiteX1005" fmla="*/ 7797042 w 8229600"/>
              <a:gd name="connsiteY1005" fmla="*/ 6492636 h 10285412"/>
              <a:gd name="connsiteX1006" fmla="*/ 7783001 w 8229600"/>
              <a:gd name="connsiteY1006" fmla="*/ 6503947 h 10285412"/>
              <a:gd name="connsiteX1007" fmla="*/ 7764781 w 8229600"/>
              <a:gd name="connsiteY1007" fmla="*/ 6532310 h 10285412"/>
              <a:gd name="connsiteX1008" fmla="*/ 7771199 w 8229600"/>
              <a:gd name="connsiteY1008" fmla="*/ 6543112 h 10285412"/>
              <a:gd name="connsiteX1009" fmla="*/ 7768162 w 8229600"/>
              <a:gd name="connsiteY1009" fmla="*/ 6547838 h 10285412"/>
              <a:gd name="connsiteX1010" fmla="*/ 7784379 w 8229600"/>
              <a:gd name="connsiteY1010" fmla="*/ 6584968 h 10285412"/>
              <a:gd name="connsiteX1011" fmla="*/ 7794524 w 8229600"/>
              <a:gd name="connsiteY1011" fmla="*/ 6631554 h 10285412"/>
              <a:gd name="connsiteX1012" fmla="*/ 7802160 w 8229600"/>
              <a:gd name="connsiteY1012" fmla="*/ 6666614 h 10285412"/>
              <a:gd name="connsiteX1013" fmla="*/ 7803614 w 8229600"/>
              <a:gd name="connsiteY1013" fmla="*/ 6666853 h 10285412"/>
              <a:gd name="connsiteX1014" fmla="*/ 7802353 w 8229600"/>
              <a:gd name="connsiteY1014" fmla="*/ 6667511 h 10285412"/>
              <a:gd name="connsiteX1015" fmla="*/ 7804668 w 8229600"/>
              <a:gd name="connsiteY1015" fmla="*/ 6678138 h 10285412"/>
              <a:gd name="connsiteX1016" fmla="*/ 7809739 w 8229600"/>
              <a:gd name="connsiteY1016" fmla="*/ 6701432 h 10285412"/>
              <a:gd name="connsiteX1017" fmla="*/ 7795902 w 8229600"/>
              <a:gd name="connsiteY1017" fmla="*/ 6712576 h 10285412"/>
              <a:gd name="connsiteX1018" fmla="*/ 7767537 w 8229600"/>
              <a:gd name="connsiteY1018" fmla="*/ 6694357 h 10285412"/>
              <a:gd name="connsiteX1019" fmla="*/ 7743900 w 8229600"/>
              <a:gd name="connsiteY1019" fmla="*/ 6679172 h 10285412"/>
              <a:gd name="connsiteX1020" fmla="*/ 7710809 w 8229600"/>
              <a:gd name="connsiteY1020" fmla="*/ 6657916 h 10285412"/>
              <a:gd name="connsiteX1021" fmla="*/ 7688518 w 8229600"/>
              <a:gd name="connsiteY1021" fmla="*/ 6630238 h 10285412"/>
              <a:gd name="connsiteX1022" fmla="*/ 7697283 w 8229600"/>
              <a:gd name="connsiteY1022" fmla="*/ 6595801 h 10285412"/>
              <a:gd name="connsiteX1023" fmla="*/ 7712811 w 8229600"/>
              <a:gd name="connsiteY1023" fmla="*/ 6592420 h 10285412"/>
              <a:gd name="connsiteX1024" fmla="*/ 7703357 w 8229600"/>
              <a:gd name="connsiteY1024" fmla="*/ 6586347 h 10285412"/>
              <a:gd name="connsiteX1025" fmla="*/ 7693213 w 8229600"/>
              <a:gd name="connsiteY1025" fmla="*/ 6539762 h 10285412"/>
              <a:gd name="connsiteX1026" fmla="*/ 7708742 w 8229600"/>
              <a:gd name="connsiteY1026" fmla="*/ 6536381 h 10285412"/>
              <a:gd name="connsiteX1027" fmla="*/ 7711777 w 8229600"/>
              <a:gd name="connsiteY1027" fmla="*/ 6531654 h 10285412"/>
              <a:gd name="connsiteX1028" fmla="*/ 7720888 w 8229600"/>
              <a:gd name="connsiteY1028" fmla="*/ 6517470 h 10285412"/>
              <a:gd name="connsiteX1029" fmla="*/ 7723580 w 8229600"/>
              <a:gd name="connsiteY1029" fmla="*/ 6492489 h 10285412"/>
              <a:gd name="connsiteX1030" fmla="*/ 7707707 w 8229600"/>
              <a:gd name="connsiteY1030" fmla="*/ 6475614 h 10285412"/>
              <a:gd name="connsiteX1031" fmla="*/ 7702635 w 8229600"/>
              <a:gd name="connsiteY1031" fmla="*/ 6452321 h 10285412"/>
              <a:gd name="connsiteX1032" fmla="*/ 7700601 w 8229600"/>
              <a:gd name="connsiteY1032" fmla="*/ 6424303 h 10285412"/>
              <a:gd name="connsiteX1033" fmla="*/ 7701602 w 8229600"/>
              <a:gd name="connsiteY1033" fmla="*/ 6391554 h 10285412"/>
              <a:gd name="connsiteX1034" fmla="*/ 7724205 w 8229600"/>
              <a:gd name="connsiteY1034" fmla="*/ 6345971 h 10285412"/>
              <a:gd name="connsiteX1035" fmla="*/ 7726896 w 8229600"/>
              <a:gd name="connsiteY1035" fmla="*/ 6320987 h 10285412"/>
              <a:gd name="connsiteX1036" fmla="*/ 7724861 w 8229600"/>
              <a:gd name="connsiteY1036" fmla="*/ 6292969 h 10285412"/>
              <a:gd name="connsiteX1037" fmla="*/ 7725519 w 8229600"/>
              <a:gd name="connsiteY1037" fmla="*/ 6239966 h 10285412"/>
              <a:gd name="connsiteX1038" fmla="*/ 7738980 w 8229600"/>
              <a:gd name="connsiteY1038" fmla="*/ 6115050 h 10285412"/>
              <a:gd name="connsiteX1039" fmla="*/ 7604578 w 8229600"/>
              <a:gd name="connsiteY1039" fmla="*/ 6002001 h 10285412"/>
              <a:gd name="connsiteX1040" fmla="*/ 7617414 w 8229600"/>
              <a:gd name="connsiteY1040" fmla="*/ 6023603 h 10285412"/>
              <a:gd name="connsiteX1041" fmla="*/ 7625522 w 8229600"/>
              <a:gd name="connsiteY1041" fmla="*/ 6042169 h 10285412"/>
              <a:gd name="connsiteX1042" fmla="*/ 7616068 w 8229600"/>
              <a:gd name="connsiteY1042" fmla="*/ 6036095 h 10285412"/>
              <a:gd name="connsiteX1043" fmla="*/ 7603232 w 8229600"/>
              <a:gd name="connsiteY1043" fmla="*/ 6014493 h 10285412"/>
              <a:gd name="connsiteX1044" fmla="*/ 7604578 w 8229600"/>
              <a:gd name="connsiteY1044" fmla="*/ 6002001 h 10285412"/>
              <a:gd name="connsiteX1045" fmla="*/ 7458952 w 8229600"/>
              <a:gd name="connsiteY1045" fmla="*/ 5893430 h 10285412"/>
              <a:gd name="connsiteX1046" fmla="*/ 7446883 w 8229600"/>
              <a:gd name="connsiteY1046" fmla="*/ 5894024 h 10285412"/>
              <a:gd name="connsiteX1047" fmla="*/ 7433044 w 8229600"/>
              <a:gd name="connsiteY1047" fmla="*/ 5905170 h 10285412"/>
              <a:gd name="connsiteX1048" fmla="*/ 7416172 w 8229600"/>
              <a:gd name="connsiteY1048" fmla="*/ 5921043 h 10285412"/>
              <a:gd name="connsiteX1049" fmla="*/ 7417517 w 8229600"/>
              <a:gd name="connsiteY1049" fmla="*/ 5908551 h 10285412"/>
              <a:gd name="connsiteX1050" fmla="*/ 7401989 w 8229600"/>
              <a:gd name="connsiteY1050" fmla="*/ 5911933 h 10285412"/>
              <a:gd name="connsiteX1051" fmla="*/ 7389843 w 8229600"/>
              <a:gd name="connsiteY1051" fmla="*/ 5930842 h 10285412"/>
              <a:gd name="connsiteX1052" fmla="*/ 7426315 w 8229600"/>
              <a:gd name="connsiteY1052" fmla="*/ 5967628 h 10285412"/>
              <a:gd name="connsiteX1053" fmla="*/ 7448605 w 8229600"/>
              <a:gd name="connsiteY1053" fmla="*/ 5995304 h 10285412"/>
              <a:gd name="connsiteX1054" fmla="*/ 7465480 w 8229600"/>
              <a:gd name="connsiteY1054" fmla="*/ 5979431 h 10285412"/>
              <a:gd name="connsiteX1055" fmla="*/ 7476281 w 8229600"/>
              <a:gd name="connsiteY1055" fmla="*/ 5973013 h 10285412"/>
              <a:gd name="connsiteX1056" fmla="*/ 7487081 w 8229600"/>
              <a:gd name="connsiteY1056" fmla="*/ 5966595 h 10285412"/>
              <a:gd name="connsiteX1057" fmla="*/ 7499229 w 8229600"/>
              <a:gd name="connsiteY1057" fmla="*/ 5947685 h 10285412"/>
              <a:gd name="connsiteX1058" fmla="*/ 7505302 w 8229600"/>
              <a:gd name="connsiteY1058" fmla="*/ 5938230 h 10285412"/>
              <a:gd name="connsiteX1059" fmla="*/ 7526905 w 8229600"/>
              <a:gd name="connsiteY1059" fmla="*/ 5925394 h 10285412"/>
              <a:gd name="connsiteX1060" fmla="*/ 7479630 w 8229600"/>
              <a:gd name="connsiteY1060" fmla="*/ 5895027 h 10285412"/>
              <a:gd name="connsiteX1061" fmla="*/ 7458952 w 8229600"/>
              <a:gd name="connsiteY1061" fmla="*/ 5893430 h 10285412"/>
              <a:gd name="connsiteX1062" fmla="*/ 7706238 w 8229600"/>
              <a:gd name="connsiteY1062" fmla="*/ 5885326 h 10285412"/>
              <a:gd name="connsiteX1063" fmla="*/ 7722698 w 8229600"/>
              <a:gd name="connsiteY1063" fmla="*/ 5890891 h 10285412"/>
              <a:gd name="connsiteX1064" fmla="*/ 7747682 w 8229600"/>
              <a:gd name="connsiteY1064" fmla="*/ 5893585 h 10285412"/>
              <a:gd name="connsiteX1065" fmla="*/ 7760518 w 8229600"/>
              <a:gd name="connsiteY1065" fmla="*/ 5915185 h 10285412"/>
              <a:gd name="connsiteX1066" fmla="*/ 7794955 w 8229600"/>
              <a:gd name="connsiteY1066" fmla="*/ 5923952 h 10285412"/>
              <a:gd name="connsiteX1067" fmla="*/ 7808884 w 8229600"/>
              <a:gd name="connsiteY1067" fmla="*/ 5929559 h 10285412"/>
              <a:gd name="connsiteX1068" fmla="*/ 7811172 w 8229600"/>
              <a:gd name="connsiteY1068" fmla="*/ 5961081 h 10285412"/>
              <a:gd name="connsiteX1069" fmla="*/ 7776735 w 8229600"/>
              <a:gd name="connsiteY1069" fmla="*/ 5952316 h 10285412"/>
              <a:gd name="connsiteX1070" fmla="*/ 7723388 w 8229600"/>
              <a:gd name="connsiteY1070" fmla="*/ 5931403 h 10285412"/>
              <a:gd name="connsiteX1071" fmla="*/ 7749059 w 8229600"/>
              <a:gd name="connsiteY1071" fmla="*/ 5974606 h 10285412"/>
              <a:gd name="connsiteX1072" fmla="*/ 7736912 w 8229600"/>
              <a:gd name="connsiteY1072" fmla="*/ 5993516 h 10285412"/>
              <a:gd name="connsiteX1073" fmla="*/ 7718003 w 8229600"/>
              <a:gd name="connsiteY1073" fmla="*/ 5981370 h 10285412"/>
              <a:gd name="connsiteX1074" fmla="*/ 7693020 w 8229600"/>
              <a:gd name="connsiteY1074" fmla="*/ 5978676 h 10285412"/>
              <a:gd name="connsiteX1075" fmla="*/ 7658583 w 8229600"/>
              <a:gd name="connsiteY1075" fmla="*/ 5969911 h 10285412"/>
              <a:gd name="connsiteX1076" fmla="*/ 7643054 w 8229600"/>
              <a:gd name="connsiteY1076" fmla="*/ 5973292 h 10285412"/>
              <a:gd name="connsiteX1077" fmla="*/ 7639673 w 8229600"/>
              <a:gd name="connsiteY1077" fmla="*/ 5957765 h 10285412"/>
              <a:gd name="connsiteX1078" fmla="*/ 7648438 w 8229600"/>
              <a:gd name="connsiteY1078" fmla="*/ 5923328 h 10285412"/>
              <a:gd name="connsiteX1079" fmla="*/ 7667003 w 8229600"/>
              <a:gd name="connsiteY1079" fmla="*/ 5915219 h 10285412"/>
              <a:gd name="connsiteX1080" fmla="*/ 7685913 w 8229600"/>
              <a:gd name="connsiteY1080" fmla="*/ 5927366 h 10285412"/>
              <a:gd name="connsiteX1081" fmla="*/ 7698403 w 8229600"/>
              <a:gd name="connsiteY1081" fmla="*/ 5928712 h 10285412"/>
              <a:gd name="connsiteX1082" fmla="*/ 7695024 w 8229600"/>
              <a:gd name="connsiteY1082" fmla="*/ 5913183 h 10285412"/>
              <a:gd name="connsiteX1083" fmla="*/ 7694678 w 8229600"/>
              <a:gd name="connsiteY1083" fmla="*/ 5892926 h 10285412"/>
              <a:gd name="connsiteX1084" fmla="*/ 7706238 w 8229600"/>
              <a:gd name="connsiteY1084" fmla="*/ 5885326 h 10285412"/>
              <a:gd name="connsiteX1085" fmla="*/ 7289118 w 8229600"/>
              <a:gd name="connsiteY1085" fmla="*/ 5827742 h 10285412"/>
              <a:gd name="connsiteX1086" fmla="*/ 7282115 w 8229600"/>
              <a:gd name="connsiteY1086" fmla="*/ 5828251 h 10285412"/>
              <a:gd name="connsiteX1087" fmla="*/ 7273003 w 8229600"/>
              <a:gd name="connsiteY1087" fmla="*/ 5842434 h 10285412"/>
              <a:gd name="connsiteX1088" fmla="*/ 7307440 w 8229600"/>
              <a:gd name="connsiteY1088" fmla="*/ 5851197 h 10285412"/>
              <a:gd name="connsiteX1089" fmla="*/ 7304059 w 8229600"/>
              <a:gd name="connsiteY1089" fmla="*/ 5835670 h 10285412"/>
              <a:gd name="connsiteX1090" fmla="*/ 7289118 w 8229600"/>
              <a:gd name="connsiteY1090" fmla="*/ 5827742 h 10285412"/>
              <a:gd name="connsiteX1091" fmla="*/ 7844200 w 8229600"/>
              <a:gd name="connsiteY1091" fmla="*/ 5795310 h 10285412"/>
              <a:gd name="connsiteX1092" fmla="*/ 7842854 w 8229600"/>
              <a:gd name="connsiteY1092" fmla="*/ 5807800 h 10285412"/>
              <a:gd name="connsiteX1093" fmla="*/ 7836436 w 8229600"/>
              <a:gd name="connsiteY1093" fmla="*/ 5797002 h 10285412"/>
              <a:gd name="connsiteX1094" fmla="*/ 7844200 w 8229600"/>
              <a:gd name="connsiteY1094" fmla="*/ 5795310 h 10285412"/>
              <a:gd name="connsiteX1095" fmla="*/ 7312136 w 8229600"/>
              <a:gd name="connsiteY1095" fmla="*/ 5760721 h 10285412"/>
              <a:gd name="connsiteX1096" fmla="*/ 7284460 w 8229600"/>
              <a:gd name="connsiteY1096" fmla="*/ 5783010 h 10285412"/>
              <a:gd name="connsiteX1097" fmla="*/ 7281769 w 8229600"/>
              <a:gd name="connsiteY1097" fmla="*/ 5807994 h 10285412"/>
              <a:gd name="connsiteX1098" fmla="*/ 7297298 w 8229600"/>
              <a:gd name="connsiteY1098" fmla="*/ 5804614 h 10285412"/>
              <a:gd name="connsiteX1099" fmla="*/ 7331735 w 8229600"/>
              <a:gd name="connsiteY1099" fmla="*/ 5813377 h 10285412"/>
              <a:gd name="connsiteX1100" fmla="*/ 7343881 w 8229600"/>
              <a:gd name="connsiteY1100" fmla="*/ 5794469 h 10285412"/>
              <a:gd name="connsiteX1101" fmla="*/ 7312136 w 8229600"/>
              <a:gd name="connsiteY1101" fmla="*/ 5760721 h 10285412"/>
              <a:gd name="connsiteX1102" fmla="*/ 7353992 w 8229600"/>
              <a:gd name="connsiteY1102" fmla="*/ 5747539 h 10285412"/>
              <a:gd name="connsiteX1103" fmla="*/ 7352647 w 8229600"/>
              <a:gd name="connsiteY1103" fmla="*/ 5760031 h 10285412"/>
              <a:gd name="connsiteX1104" fmla="*/ 7343193 w 8229600"/>
              <a:gd name="connsiteY1104" fmla="*/ 5753957 h 10285412"/>
              <a:gd name="connsiteX1105" fmla="*/ 7353992 w 8229600"/>
              <a:gd name="connsiteY1105" fmla="*/ 5747539 h 10285412"/>
              <a:gd name="connsiteX1106" fmla="*/ 7796581 w 8229600"/>
              <a:gd name="connsiteY1106" fmla="*/ 5744688 h 10285412"/>
              <a:gd name="connsiteX1107" fmla="*/ 7800885 w 8229600"/>
              <a:gd name="connsiteY1107" fmla="*/ 5745783 h 10285412"/>
              <a:gd name="connsiteX1108" fmla="*/ 7798272 w 8229600"/>
              <a:gd name="connsiteY1108" fmla="*/ 5752451 h 10285412"/>
              <a:gd name="connsiteX1109" fmla="*/ 7796581 w 8229600"/>
              <a:gd name="connsiteY1109" fmla="*/ 5744688 h 10285412"/>
              <a:gd name="connsiteX1110" fmla="*/ 7863078 w 8229600"/>
              <a:gd name="connsiteY1110" fmla="*/ 5713943 h 10285412"/>
              <a:gd name="connsiteX1111" fmla="*/ 7832711 w 8229600"/>
              <a:gd name="connsiteY1111" fmla="*/ 5761216 h 10285412"/>
              <a:gd name="connsiteX1112" fmla="*/ 7818872 w 8229600"/>
              <a:gd name="connsiteY1112" fmla="*/ 5772361 h 10285412"/>
              <a:gd name="connsiteX1113" fmla="*/ 7811107 w 8229600"/>
              <a:gd name="connsiteY1113" fmla="*/ 5774052 h 10285412"/>
              <a:gd name="connsiteX1114" fmla="*/ 7795924 w 8229600"/>
              <a:gd name="connsiteY1114" fmla="*/ 5797689 h 10285412"/>
              <a:gd name="connsiteX1115" fmla="*/ 7772632 w 8229600"/>
              <a:gd name="connsiteY1115" fmla="*/ 5802763 h 10285412"/>
              <a:gd name="connsiteX1116" fmla="*/ 7796269 w 8229600"/>
              <a:gd name="connsiteY1116" fmla="*/ 5817945 h 10285412"/>
              <a:gd name="connsiteX1117" fmla="*/ 7827326 w 8229600"/>
              <a:gd name="connsiteY1117" fmla="*/ 5811183 h 10285412"/>
              <a:gd name="connsiteX1118" fmla="*/ 7852998 w 8229600"/>
              <a:gd name="connsiteY1118" fmla="*/ 5854386 h 10285412"/>
              <a:gd name="connsiteX1119" fmla="*/ 7803719 w 8229600"/>
              <a:gd name="connsiteY1119" fmla="*/ 5889513 h 10285412"/>
              <a:gd name="connsiteX1120" fmla="*/ 7769283 w 8229600"/>
              <a:gd name="connsiteY1120" fmla="*/ 5880747 h 10285412"/>
              <a:gd name="connsiteX1121" fmla="*/ 7725391 w 8229600"/>
              <a:gd name="connsiteY1121" fmla="*/ 5865909 h 10285412"/>
              <a:gd name="connsiteX1122" fmla="*/ 7690952 w 8229600"/>
              <a:gd name="connsiteY1122" fmla="*/ 5857144 h 10285412"/>
              <a:gd name="connsiteX1123" fmla="*/ 7689263 w 8229600"/>
              <a:gd name="connsiteY1123" fmla="*/ 5849379 h 10285412"/>
              <a:gd name="connsiteX1124" fmla="*/ 7684190 w 8229600"/>
              <a:gd name="connsiteY1124" fmla="*/ 5826087 h 10285412"/>
              <a:gd name="connsiteX1125" fmla="*/ 7669663 w 8229600"/>
              <a:gd name="connsiteY1125" fmla="*/ 5796721 h 10285412"/>
              <a:gd name="connsiteX1126" fmla="*/ 7699717 w 8229600"/>
              <a:gd name="connsiteY1126" fmla="*/ 5822705 h 10285412"/>
              <a:gd name="connsiteX1127" fmla="*/ 7712555 w 8229600"/>
              <a:gd name="connsiteY1127" fmla="*/ 5844308 h 10285412"/>
              <a:gd name="connsiteX1128" fmla="*/ 7722008 w 8229600"/>
              <a:gd name="connsiteY1128" fmla="*/ 5850380 h 10285412"/>
              <a:gd name="connsiteX1129" fmla="*/ 7746303 w 8229600"/>
              <a:gd name="connsiteY1129" fmla="*/ 5812560 h 10285412"/>
              <a:gd name="connsiteX1130" fmla="*/ 7739885 w 8229600"/>
              <a:gd name="connsiteY1130" fmla="*/ 5801760 h 10285412"/>
              <a:gd name="connsiteX1131" fmla="*/ 7733467 w 8229600"/>
              <a:gd name="connsiteY1131" fmla="*/ 5790960 h 10285412"/>
              <a:gd name="connsiteX1132" fmla="*/ 7706794 w 8229600"/>
              <a:gd name="connsiteY1132" fmla="*/ 5780503 h 10285412"/>
              <a:gd name="connsiteX1133" fmla="*/ 7702411 w 8229600"/>
              <a:gd name="connsiteY1133" fmla="*/ 5797722 h 10285412"/>
              <a:gd name="connsiteX1134" fmla="*/ 7692955 w 8229600"/>
              <a:gd name="connsiteY1134" fmla="*/ 5791648 h 10285412"/>
              <a:gd name="connsiteX1135" fmla="*/ 7678773 w 8229600"/>
              <a:gd name="connsiteY1135" fmla="*/ 5782539 h 10285412"/>
              <a:gd name="connsiteX1136" fmla="*/ 7674045 w 8229600"/>
              <a:gd name="connsiteY1136" fmla="*/ 5779501 h 10285412"/>
              <a:gd name="connsiteX1137" fmla="*/ 7661211 w 8229600"/>
              <a:gd name="connsiteY1137" fmla="*/ 5757900 h 10285412"/>
              <a:gd name="connsiteX1138" fmla="*/ 7651756 w 8229600"/>
              <a:gd name="connsiteY1138" fmla="*/ 5751826 h 10285412"/>
              <a:gd name="connsiteX1139" fmla="*/ 7667284 w 8229600"/>
              <a:gd name="connsiteY1139" fmla="*/ 5748445 h 10285412"/>
              <a:gd name="connsiteX1140" fmla="*/ 7673356 w 8229600"/>
              <a:gd name="connsiteY1140" fmla="*/ 5738992 h 10285412"/>
              <a:gd name="connsiteX1141" fmla="*/ 7696650 w 8229600"/>
              <a:gd name="connsiteY1141" fmla="*/ 5733918 h 10285412"/>
              <a:gd name="connsiteX1142" fmla="*/ 7719942 w 8229600"/>
              <a:gd name="connsiteY1142" fmla="*/ 5728847 h 10285412"/>
              <a:gd name="connsiteX1143" fmla="*/ 7742232 w 8229600"/>
              <a:gd name="connsiteY1143" fmla="*/ 5756521 h 10285412"/>
              <a:gd name="connsiteX1144" fmla="*/ 7745614 w 8229600"/>
              <a:gd name="connsiteY1144" fmla="*/ 5772050 h 10285412"/>
              <a:gd name="connsiteX1145" fmla="*/ 7761142 w 8229600"/>
              <a:gd name="connsiteY1145" fmla="*/ 5768669 h 10285412"/>
              <a:gd name="connsiteX1146" fmla="*/ 7798272 w 8229600"/>
              <a:gd name="connsiteY1146" fmla="*/ 5752451 h 10285412"/>
              <a:gd name="connsiteX1147" fmla="*/ 7815491 w 8229600"/>
              <a:gd name="connsiteY1147" fmla="*/ 5756834 h 10285412"/>
              <a:gd name="connsiteX1148" fmla="*/ 7841476 w 8229600"/>
              <a:gd name="connsiteY1148" fmla="*/ 5726779 h 10285412"/>
              <a:gd name="connsiteX1149" fmla="*/ 7757072 w 8229600"/>
              <a:gd name="connsiteY1149" fmla="*/ 5712629 h 10285412"/>
              <a:gd name="connsiteX1150" fmla="*/ 7769563 w 8229600"/>
              <a:gd name="connsiteY1150" fmla="*/ 5713973 h 10285412"/>
              <a:gd name="connsiteX1151" fmla="*/ 7775982 w 8229600"/>
              <a:gd name="connsiteY1151" fmla="*/ 5724777 h 10285412"/>
              <a:gd name="connsiteX1152" fmla="*/ 7769908 w 8229600"/>
              <a:gd name="connsiteY1152" fmla="*/ 5734232 h 10285412"/>
              <a:gd name="connsiteX1153" fmla="*/ 7755725 w 8229600"/>
              <a:gd name="connsiteY1153" fmla="*/ 5725121 h 10285412"/>
              <a:gd name="connsiteX1154" fmla="*/ 7750998 w 8229600"/>
              <a:gd name="connsiteY1154" fmla="*/ 5722084 h 10285412"/>
              <a:gd name="connsiteX1155" fmla="*/ 7811907 w 8229600"/>
              <a:gd name="connsiteY1155" fmla="*/ 5698881 h 10285412"/>
              <a:gd name="connsiteX1156" fmla="*/ 7807037 w 8229600"/>
              <a:gd name="connsiteY1156" fmla="*/ 5718013 h 10285412"/>
              <a:gd name="connsiteX1157" fmla="*/ 7803656 w 8229600"/>
              <a:gd name="connsiteY1157" fmla="*/ 5702484 h 10285412"/>
              <a:gd name="connsiteX1158" fmla="*/ 7812297 w 8229600"/>
              <a:gd name="connsiteY1158" fmla="*/ 5697350 h 10285412"/>
              <a:gd name="connsiteX1159" fmla="*/ 7812939 w 8229600"/>
              <a:gd name="connsiteY1159" fmla="*/ 5698430 h 10285412"/>
              <a:gd name="connsiteX1160" fmla="*/ 7811907 w 8229600"/>
              <a:gd name="connsiteY1160" fmla="*/ 5698881 h 10285412"/>
              <a:gd name="connsiteX1161" fmla="*/ 7688196 w 8229600"/>
              <a:gd name="connsiteY1161" fmla="*/ 5695097 h 10285412"/>
              <a:gd name="connsiteX1162" fmla="*/ 7697651 w 8229600"/>
              <a:gd name="connsiteY1162" fmla="*/ 5701172 h 10285412"/>
              <a:gd name="connsiteX1163" fmla="*/ 7702378 w 8229600"/>
              <a:gd name="connsiteY1163" fmla="*/ 5704207 h 10285412"/>
              <a:gd name="connsiteX1164" fmla="*/ 7710143 w 8229600"/>
              <a:gd name="connsiteY1164" fmla="*/ 5702518 h 10285412"/>
              <a:gd name="connsiteX1165" fmla="*/ 7722633 w 8229600"/>
              <a:gd name="connsiteY1165" fmla="*/ 5703863 h 10285412"/>
              <a:gd name="connsiteX1166" fmla="*/ 7726016 w 8229600"/>
              <a:gd name="connsiteY1166" fmla="*/ 5719392 h 10285412"/>
              <a:gd name="connsiteX1167" fmla="*/ 7716560 w 8229600"/>
              <a:gd name="connsiteY1167" fmla="*/ 5713318 h 10285412"/>
              <a:gd name="connsiteX1168" fmla="*/ 7701033 w 8229600"/>
              <a:gd name="connsiteY1168" fmla="*/ 5716699 h 10285412"/>
              <a:gd name="connsiteX1169" fmla="*/ 7688196 w 8229600"/>
              <a:gd name="connsiteY1169" fmla="*/ 5695097 h 10285412"/>
              <a:gd name="connsiteX1170" fmla="*/ 7744236 w 8229600"/>
              <a:gd name="connsiteY1170" fmla="*/ 5691027 h 10285412"/>
              <a:gd name="connsiteX1171" fmla="*/ 7747617 w 8229600"/>
              <a:gd name="connsiteY1171" fmla="*/ 5706554 h 10285412"/>
              <a:gd name="connsiteX1172" fmla="*/ 7732088 w 8229600"/>
              <a:gd name="connsiteY1172" fmla="*/ 5709937 h 10285412"/>
              <a:gd name="connsiteX1173" fmla="*/ 7728707 w 8229600"/>
              <a:gd name="connsiteY1173" fmla="*/ 5694408 h 10285412"/>
              <a:gd name="connsiteX1174" fmla="*/ 7744236 w 8229600"/>
              <a:gd name="connsiteY1174" fmla="*/ 5691027 h 10285412"/>
              <a:gd name="connsiteX1175" fmla="*/ 7803313 w 8229600"/>
              <a:gd name="connsiteY1175" fmla="*/ 5682231 h 10285412"/>
              <a:gd name="connsiteX1176" fmla="*/ 7815803 w 8229600"/>
              <a:gd name="connsiteY1176" fmla="*/ 5683576 h 10285412"/>
              <a:gd name="connsiteX1177" fmla="*/ 7812297 w 8229600"/>
              <a:gd name="connsiteY1177" fmla="*/ 5697350 h 10285412"/>
              <a:gd name="connsiteX1178" fmla="*/ 7809731 w 8229600"/>
              <a:gd name="connsiteY1178" fmla="*/ 5693030 h 10285412"/>
              <a:gd name="connsiteX1179" fmla="*/ 7803313 w 8229600"/>
              <a:gd name="connsiteY1179" fmla="*/ 5682231 h 10285412"/>
              <a:gd name="connsiteX1180" fmla="*/ 7843400 w 8229600"/>
              <a:gd name="connsiteY1180" fmla="*/ 5679598 h 10285412"/>
              <a:gd name="connsiteX1181" fmla="*/ 7848551 w 8229600"/>
              <a:gd name="connsiteY1181" fmla="*/ 5684576 h 10285412"/>
              <a:gd name="connsiteX1182" fmla="*/ 7840787 w 8229600"/>
              <a:gd name="connsiteY1182" fmla="*/ 5686269 h 10285412"/>
              <a:gd name="connsiteX1183" fmla="*/ 7831331 w 8229600"/>
              <a:gd name="connsiteY1183" fmla="*/ 5680195 h 10285412"/>
              <a:gd name="connsiteX1184" fmla="*/ 7843400 w 8229600"/>
              <a:gd name="connsiteY1184" fmla="*/ 5679598 h 10285412"/>
              <a:gd name="connsiteX1185" fmla="*/ 7712836 w 8229600"/>
              <a:gd name="connsiteY1185" fmla="*/ 5677534 h 10285412"/>
              <a:gd name="connsiteX1186" fmla="*/ 7725326 w 8229600"/>
              <a:gd name="connsiteY1186" fmla="*/ 5678881 h 10285412"/>
              <a:gd name="connsiteX1187" fmla="*/ 7734781 w 8229600"/>
              <a:gd name="connsiteY1187" fmla="*/ 5684953 h 10285412"/>
              <a:gd name="connsiteX1188" fmla="*/ 7719252 w 8229600"/>
              <a:gd name="connsiteY1188" fmla="*/ 5688335 h 10285412"/>
              <a:gd name="connsiteX1189" fmla="*/ 7712836 w 8229600"/>
              <a:gd name="connsiteY1189" fmla="*/ 5677534 h 10285412"/>
              <a:gd name="connsiteX1190" fmla="*/ 7646932 w 8229600"/>
              <a:gd name="connsiteY1190" fmla="*/ 5468247 h 10285412"/>
              <a:gd name="connsiteX1191" fmla="*/ 7656386 w 8229600"/>
              <a:gd name="connsiteY1191" fmla="*/ 5474320 h 10285412"/>
              <a:gd name="connsiteX1192" fmla="*/ 7645585 w 8229600"/>
              <a:gd name="connsiteY1192" fmla="*/ 5480738 h 10285412"/>
              <a:gd name="connsiteX1193" fmla="*/ 7643895 w 8229600"/>
              <a:gd name="connsiteY1193" fmla="*/ 5472976 h 10285412"/>
              <a:gd name="connsiteX1194" fmla="*/ 7646932 w 8229600"/>
              <a:gd name="connsiteY1194" fmla="*/ 5468247 h 10285412"/>
              <a:gd name="connsiteX1195" fmla="*/ 7412285 w 8229600"/>
              <a:gd name="connsiteY1195" fmla="*/ 5417687 h 10285412"/>
              <a:gd name="connsiteX1196" fmla="*/ 7424776 w 8229600"/>
              <a:gd name="connsiteY1196" fmla="*/ 5419036 h 10285412"/>
              <a:gd name="connsiteX1197" fmla="*/ 7418703 w 8229600"/>
              <a:gd name="connsiteY1197" fmla="*/ 5428489 h 10285412"/>
              <a:gd name="connsiteX1198" fmla="*/ 7412285 w 8229600"/>
              <a:gd name="connsiteY1198" fmla="*/ 5417687 h 10285412"/>
              <a:gd name="connsiteX1199" fmla="*/ 7357962 w 8229600"/>
              <a:gd name="connsiteY1199" fmla="*/ 5336281 h 10285412"/>
              <a:gd name="connsiteX1200" fmla="*/ 7325948 w 8229600"/>
              <a:gd name="connsiteY1200" fmla="*/ 5340648 h 10285412"/>
              <a:gd name="connsiteX1201" fmla="*/ 7289252 w 8229600"/>
              <a:gd name="connsiteY1201" fmla="*/ 5358996 h 10285412"/>
              <a:gd name="connsiteX1202" fmla="*/ 7289717 w 8229600"/>
              <a:gd name="connsiteY1202" fmla="*/ 5358988 h 10285412"/>
              <a:gd name="connsiteX1203" fmla="*/ 7302553 w 8229600"/>
              <a:gd name="connsiteY1203" fmla="*/ 5380591 h 10285412"/>
              <a:gd name="connsiteX1204" fmla="*/ 7283987 w 8229600"/>
              <a:gd name="connsiteY1204" fmla="*/ 5388699 h 10285412"/>
              <a:gd name="connsiteX1205" fmla="*/ 7268803 w 8229600"/>
              <a:gd name="connsiteY1205" fmla="*/ 5412337 h 10285412"/>
              <a:gd name="connsiteX1206" fmla="*/ 7272184 w 8229600"/>
              <a:gd name="connsiteY1206" fmla="*/ 5427864 h 10285412"/>
              <a:gd name="connsiteX1207" fmla="*/ 7271212 w 8229600"/>
              <a:gd name="connsiteY1207" fmla="*/ 5431690 h 10285412"/>
              <a:gd name="connsiteX1208" fmla="*/ 7275458 w 8229600"/>
              <a:gd name="connsiteY1208" fmla="*/ 5444431 h 10285412"/>
              <a:gd name="connsiteX1209" fmla="*/ 7309119 w 8229600"/>
              <a:gd name="connsiteY1209" fmla="*/ 5444431 h 10285412"/>
              <a:gd name="connsiteX1210" fmla="*/ 7342780 w 8229600"/>
              <a:gd name="connsiteY1210" fmla="*/ 5444431 h 10285412"/>
              <a:gd name="connsiteX1211" fmla="*/ 7342778 w 8229600"/>
              <a:gd name="connsiteY1211" fmla="*/ 5466873 h 10285412"/>
              <a:gd name="connsiteX1212" fmla="*/ 7342780 w 8229600"/>
              <a:gd name="connsiteY1212" fmla="*/ 5489311 h 10285412"/>
              <a:gd name="connsiteX1213" fmla="*/ 7331558 w 8229600"/>
              <a:gd name="connsiteY1213" fmla="*/ 5489311 h 10285412"/>
              <a:gd name="connsiteX1214" fmla="*/ 7316022 w 8229600"/>
              <a:gd name="connsiteY1214" fmla="*/ 5491796 h 10285412"/>
              <a:gd name="connsiteX1215" fmla="*/ 7320149 w 8229600"/>
              <a:gd name="connsiteY1215" fmla="*/ 5498743 h 10285412"/>
              <a:gd name="connsiteX1216" fmla="*/ 7314074 w 8229600"/>
              <a:gd name="connsiteY1216" fmla="*/ 5508198 h 10285412"/>
              <a:gd name="connsiteX1217" fmla="*/ 7289092 w 8229600"/>
              <a:gd name="connsiteY1217" fmla="*/ 5505505 h 10285412"/>
              <a:gd name="connsiteX1218" fmla="*/ 7282385 w 8229600"/>
              <a:gd name="connsiteY1218" fmla="*/ 5497178 h 10285412"/>
              <a:gd name="connsiteX1219" fmla="*/ 7268306 w 8229600"/>
              <a:gd name="connsiteY1219" fmla="*/ 5499432 h 10285412"/>
              <a:gd name="connsiteX1220" fmla="*/ 7264108 w 8229600"/>
              <a:gd name="connsiteY1220" fmla="*/ 5502813 h 10285412"/>
              <a:gd name="connsiteX1221" fmla="*/ 7257205 w 8229600"/>
              <a:gd name="connsiteY1221" fmla="*/ 5502068 h 10285412"/>
              <a:gd name="connsiteX1222" fmla="*/ 7233309 w 8229600"/>
              <a:gd name="connsiteY1222" fmla="*/ 5510757 h 10285412"/>
              <a:gd name="connsiteX1223" fmla="*/ 7243196 w 8229600"/>
              <a:gd name="connsiteY1223" fmla="*/ 5556161 h 10285412"/>
              <a:gd name="connsiteX1224" fmla="*/ 7237769 w 8229600"/>
              <a:gd name="connsiteY1224" fmla="*/ 5564610 h 10285412"/>
              <a:gd name="connsiteX1225" fmla="*/ 7240203 w 8229600"/>
              <a:gd name="connsiteY1225" fmla="*/ 5566369 h 10285412"/>
              <a:gd name="connsiteX1226" fmla="*/ 7237643 w 8229600"/>
              <a:gd name="connsiteY1226" fmla="*/ 5565950 h 10285412"/>
              <a:gd name="connsiteX1227" fmla="*/ 7246577 w 8229600"/>
              <a:gd name="connsiteY1227" fmla="*/ 5571689 h 10285412"/>
              <a:gd name="connsiteX1228" fmla="*/ 7285085 w 8229600"/>
              <a:gd name="connsiteY1228" fmla="*/ 5636495 h 10285412"/>
              <a:gd name="connsiteX1229" fmla="*/ 7310757 w 8229600"/>
              <a:gd name="connsiteY1229" fmla="*/ 5679698 h 10285412"/>
              <a:gd name="connsiteX1230" fmla="*/ 7327977 w 8229600"/>
              <a:gd name="connsiteY1230" fmla="*/ 5684081 h 10285412"/>
              <a:gd name="connsiteX1231" fmla="*/ 7357342 w 8229600"/>
              <a:gd name="connsiteY1231" fmla="*/ 5669553 h 10285412"/>
              <a:gd name="connsiteX1232" fmla="*/ 7382327 w 8229600"/>
              <a:gd name="connsiteY1232" fmla="*/ 5672247 h 10285412"/>
              <a:gd name="connsiteX1233" fmla="*/ 7379290 w 8229600"/>
              <a:gd name="connsiteY1233" fmla="*/ 5676974 h 10285412"/>
              <a:gd name="connsiteX1234" fmla="*/ 7379634 w 8229600"/>
              <a:gd name="connsiteY1234" fmla="*/ 5697229 h 10285412"/>
              <a:gd name="connsiteX1235" fmla="*/ 7373216 w 8229600"/>
              <a:gd name="connsiteY1235" fmla="*/ 5686429 h 10285412"/>
              <a:gd name="connsiteX1236" fmla="*/ 7371525 w 8229600"/>
              <a:gd name="connsiteY1236" fmla="*/ 5678665 h 10285412"/>
              <a:gd name="connsiteX1237" fmla="*/ 7363761 w 8229600"/>
              <a:gd name="connsiteY1237" fmla="*/ 5680355 h 10285412"/>
              <a:gd name="connsiteX1238" fmla="*/ 7345196 w 8229600"/>
              <a:gd name="connsiteY1238" fmla="*/ 5688463 h 10285412"/>
              <a:gd name="connsiteX1239" fmla="*/ 7337777 w 8229600"/>
              <a:gd name="connsiteY1239" fmla="*/ 5710410 h 10285412"/>
              <a:gd name="connsiteX1240" fmla="*/ 7351960 w 8229600"/>
              <a:gd name="connsiteY1240" fmla="*/ 5719520 h 10285412"/>
              <a:gd name="connsiteX1241" fmla="*/ 7355339 w 8229600"/>
              <a:gd name="connsiteY1241" fmla="*/ 5735049 h 10285412"/>
              <a:gd name="connsiteX1242" fmla="*/ 7339812 w 8229600"/>
              <a:gd name="connsiteY1242" fmla="*/ 5738430 h 10285412"/>
              <a:gd name="connsiteX1243" fmla="*/ 7305374 w 8229600"/>
              <a:gd name="connsiteY1243" fmla="*/ 5729664 h 10285412"/>
              <a:gd name="connsiteX1244" fmla="*/ 7322937 w 8229600"/>
              <a:gd name="connsiteY1244" fmla="*/ 5754303 h 10285412"/>
              <a:gd name="connsiteX1245" fmla="*/ 7352991 w 8229600"/>
              <a:gd name="connsiteY1245" fmla="*/ 5780288 h 10285412"/>
              <a:gd name="connsiteX1246" fmla="*/ 7362790 w 8229600"/>
              <a:gd name="connsiteY1246" fmla="*/ 5806617 h 10285412"/>
              <a:gd name="connsiteX1247" fmla="*/ 7341878 w 8229600"/>
              <a:gd name="connsiteY1247" fmla="*/ 5859963 h 10285412"/>
              <a:gd name="connsiteX1248" fmla="*/ 7321623 w 8229600"/>
              <a:gd name="connsiteY1248" fmla="*/ 5860309 h 10285412"/>
              <a:gd name="connsiteX1249" fmla="*/ 7312514 w 8229600"/>
              <a:gd name="connsiteY1249" fmla="*/ 5874491 h 10285412"/>
              <a:gd name="connsiteX1250" fmla="*/ 7298675 w 8229600"/>
              <a:gd name="connsiteY1250" fmla="*/ 5885635 h 10285412"/>
              <a:gd name="connsiteX1251" fmla="*/ 7290911 w 8229600"/>
              <a:gd name="connsiteY1251" fmla="*/ 5887327 h 10285412"/>
              <a:gd name="connsiteX1252" fmla="*/ 7283146 w 8229600"/>
              <a:gd name="connsiteY1252" fmla="*/ 5889016 h 10285412"/>
              <a:gd name="connsiteX1253" fmla="*/ 7264925 w 8229600"/>
              <a:gd name="connsiteY1253" fmla="*/ 5917381 h 10285412"/>
              <a:gd name="connsiteX1254" fmla="*/ 7252779 w 8229600"/>
              <a:gd name="connsiteY1254" fmla="*/ 5936291 h 10285412"/>
              <a:gd name="connsiteX1255" fmla="*/ 7277763 w 8229600"/>
              <a:gd name="connsiteY1255" fmla="*/ 5938982 h 10285412"/>
              <a:gd name="connsiteX1256" fmla="*/ 7299364 w 8229600"/>
              <a:gd name="connsiteY1256" fmla="*/ 5926147 h 10285412"/>
              <a:gd name="connsiteX1257" fmla="*/ 7314892 w 8229600"/>
              <a:gd name="connsiteY1257" fmla="*/ 5922765 h 10285412"/>
              <a:gd name="connsiteX1258" fmla="*/ 7345949 w 8229600"/>
              <a:gd name="connsiteY1258" fmla="*/ 5916002 h 10285412"/>
              <a:gd name="connsiteX1259" fmla="*/ 7339530 w 8229600"/>
              <a:gd name="connsiteY1259" fmla="*/ 5905202 h 10285412"/>
              <a:gd name="connsiteX1260" fmla="*/ 7333113 w 8229600"/>
              <a:gd name="connsiteY1260" fmla="*/ 5894402 h 10285412"/>
              <a:gd name="connsiteX1261" fmla="*/ 7349987 w 8229600"/>
              <a:gd name="connsiteY1261" fmla="*/ 5878529 h 10285412"/>
              <a:gd name="connsiteX1262" fmla="*/ 7370243 w 8229600"/>
              <a:gd name="connsiteY1262" fmla="*/ 5878184 h 10285412"/>
              <a:gd name="connsiteX1263" fmla="*/ 7382736 w 8229600"/>
              <a:gd name="connsiteY1263" fmla="*/ 5879531 h 10285412"/>
              <a:gd name="connsiteX1264" fmla="*/ 7393535 w 8229600"/>
              <a:gd name="connsiteY1264" fmla="*/ 5873113 h 10285412"/>
              <a:gd name="connsiteX1265" fmla="*/ 7410753 w 8229600"/>
              <a:gd name="connsiteY1265" fmla="*/ 5877496 h 10285412"/>
              <a:gd name="connsiteX1266" fmla="*/ 7416829 w 8229600"/>
              <a:gd name="connsiteY1266" fmla="*/ 5868039 h 10285412"/>
              <a:gd name="connsiteX1267" fmla="*/ 7418174 w 8229600"/>
              <a:gd name="connsiteY1267" fmla="*/ 5855549 h 10285412"/>
              <a:gd name="connsiteX1268" fmla="*/ 7410066 w 8229600"/>
              <a:gd name="connsiteY1268" fmla="*/ 5836985 h 10285412"/>
              <a:gd name="connsiteX1269" fmla="*/ 7397229 w 8229600"/>
              <a:gd name="connsiteY1269" fmla="*/ 5815381 h 10285412"/>
              <a:gd name="connsiteX1270" fmla="*/ 7401613 w 8229600"/>
              <a:gd name="connsiteY1270" fmla="*/ 5798163 h 10285412"/>
              <a:gd name="connsiteX1271" fmla="*/ 7399921 w 8229600"/>
              <a:gd name="connsiteY1271" fmla="*/ 5790398 h 10285412"/>
              <a:gd name="connsiteX1272" fmla="*/ 7401268 w 8229600"/>
              <a:gd name="connsiteY1272" fmla="*/ 5777908 h 10285412"/>
              <a:gd name="connsiteX1273" fmla="*/ 7403959 w 8229600"/>
              <a:gd name="connsiteY1273" fmla="*/ 5752924 h 10285412"/>
              <a:gd name="connsiteX1274" fmla="*/ 7404961 w 8229600"/>
              <a:gd name="connsiteY1274" fmla="*/ 5720177 h 10285412"/>
              <a:gd name="connsiteX1275" fmla="*/ 7401235 w 8229600"/>
              <a:gd name="connsiteY1275" fmla="*/ 5684393 h 10285412"/>
              <a:gd name="connsiteX1276" fmla="*/ 7397165 w 8229600"/>
              <a:gd name="connsiteY1276" fmla="*/ 5628354 h 10285412"/>
              <a:gd name="connsiteX1277" fmla="*/ 7455208 w 8229600"/>
              <a:gd name="connsiteY1277" fmla="*/ 5558788 h 10285412"/>
              <a:gd name="connsiteX1278" fmla="*/ 7445754 w 8229600"/>
              <a:gd name="connsiteY1278" fmla="*/ 5552715 h 10285412"/>
              <a:gd name="connsiteX1279" fmla="*/ 7438990 w 8229600"/>
              <a:gd name="connsiteY1279" fmla="*/ 5521659 h 10285412"/>
              <a:gd name="connsiteX1280" fmla="*/ 7443374 w 8229600"/>
              <a:gd name="connsiteY1280" fmla="*/ 5504439 h 10285412"/>
              <a:gd name="connsiteX1281" fmla="*/ 7452484 w 8229600"/>
              <a:gd name="connsiteY1281" fmla="*/ 5490258 h 10285412"/>
              <a:gd name="connsiteX1282" fmla="*/ 7428846 w 8229600"/>
              <a:gd name="connsiteY1282" fmla="*/ 5475073 h 10285412"/>
              <a:gd name="connsiteX1283" fmla="*/ 7414665 w 8229600"/>
              <a:gd name="connsiteY1283" fmla="*/ 5465963 h 10285412"/>
              <a:gd name="connsiteX1284" fmla="*/ 7402171 w 8229600"/>
              <a:gd name="connsiteY1284" fmla="*/ 5464617 h 10285412"/>
              <a:gd name="connsiteX1285" fmla="*/ 7384953 w 8229600"/>
              <a:gd name="connsiteY1285" fmla="*/ 5460235 h 10285412"/>
              <a:gd name="connsiteX1286" fmla="*/ 7375498 w 8229600"/>
              <a:gd name="connsiteY1286" fmla="*/ 5454161 h 10285412"/>
              <a:gd name="connsiteX1287" fmla="*/ 7347135 w 8229600"/>
              <a:gd name="connsiteY1287" fmla="*/ 5435941 h 10285412"/>
              <a:gd name="connsiteX1288" fmla="*/ 7346446 w 8229600"/>
              <a:gd name="connsiteY1288" fmla="*/ 5395429 h 10285412"/>
              <a:gd name="connsiteX1289" fmla="*/ 7339682 w 8229600"/>
              <a:gd name="connsiteY1289" fmla="*/ 5364374 h 10285412"/>
              <a:gd name="connsiteX1290" fmla="*/ 7361283 w 8229600"/>
              <a:gd name="connsiteY1290" fmla="*/ 5351536 h 10285412"/>
              <a:gd name="connsiteX1291" fmla="*/ 7424021 w 8229600"/>
              <a:gd name="connsiteY1291" fmla="*/ 5191495 h 10285412"/>
              <a:gd name="connsiteX1292" fmla="*/ 7425713 w 8229600"/>
              <a:gd name="connsiteY1292" fmla="*/ 5199258 h 10285412"/>
              <a:gd name="connsiteX1293" fmla="*/ 7430785 w 8229600"/>
              <a:gd name="connsiteY1293" fmla="*/ 5222552 h 10285412"/>
              <a:gd name="connsiteX1294" fmla="*/ 7443621 w 8229600"/>
              <a:gd name="connsiteY1294" fmla="*/ 5244153 h 10285412"/>
              <a:gd name="connsiteX1295" fmla="*/ 7422019 w 8229600"/>
              <a:gd name="connsiteY1295" fmla="*/ 5256989 h 10285412"/>
              <a:gd name="connsiteX1296" fmla="*/ 7392309 w 8229600"/>
              <a:gd name="connsiteY1296" fmla="*/ 5251259 h 10285412"/>
              <a:gd name="connsiteX1297" fmla="*/ 7393654 w 8229600"/>
              <a:gd name="connsiteY1297" fmla="*/ 5238769 h 10285412"/>
              <a:gd name="connsiteX1298" fmla="*/ 7399728 w 8229600"/>
              <a:gd name="connsiteY1298" fmla="*/ 5229313 h 10285412"/>
              <a:gd name="connsiteX1299" fmla="*/ 7415257 w 8229600"/>
              <a:gd name="connsiteY1299" fmla="*/ 5225933 h 10285412"/>
              <a:gd name="connsiteX1300" fmla="*/ 7411875 w 8229600"/>
              <a:gd name="connsiteY1300" fmla="*/ 5210404 h 10285412"/>
              <a:gd name="connsiteX1301" fmla="*/ 7405457 w 8229600"/>
              <a:gd name="connsiteY1301" fmla="*/ 5199604 h 10285412"/>
              <a:gd name="connsiteX1302" fmla="*/ 7424021 w 8229600"/>
              <a:gd name="connsiteY1302" fmla="*/ 5191495 h 10285412"/>
              <a:gd name="connsiteX1303" fmla="*/ 7416856 w 8229600"/>
              <a:gd name="connsiteY1303" fmla="*/ 4758053 h 10285412"/>
              <a:gd name="connsiteX1304" fmla="*/ 7400984 w 8229600"/>
              <a:gd name="connsiteY1304" fmla="*/ 4758054 h 10285412"/>
              <a:gd name="connsiteX1305" fmla="*/ 7408922 w 8229600"/>
              <a:gd name="connsiteY1305" fmla="*/ 4781855 h 10285412"/>
              <a:gd name="connsiteX1306" fmla="*/ 7464456 w 8229600"/>
              <a:gd name="connsiteY1306" fmla="*/ 4646981 h 10285412"/>
              <a:gd name="connsiteX1307" fmla="*/ 7464456 w 8229600"/>
              <a:gd name="connsiteY1307" fmla="*/ 4662850 h 10285412"/>
              <a:gd name="connsiteX1308" fmla="*/ 7472389 w 8229600"/>
              <a:gd name="connsiteY1308" fmla="*/ 4654916 h 10285412"/>
              <a:gd name="connsiteX1309" fmla="*/ 7274048 w 8229600"/>
              <a:gd name="connsiteY1309" fmla="*/ 4059889 h 10285412"/>
              <a:gd name="connsiteX1310" fmla="*/ 7250248 w 8229600"/>
              <a:gd name="connsiteY1310" fmla="*/ 4131294 h 10285412"/>
              <a:gd name="connsiteX1311" fmla="*/ 7242313 w 8229600"/>
              <a:gd name="connsiteY1311" fmla="*/ 4123359 h 10285412"/>
              <a:gd name="connsiteX1312" fmla="*/ 7218512 w 8229600"/>
              <a:gd name="connsiteY1312" fmla="*/ 4099558 h 10285412"/>
              <a:gd name="connsiteX1313" fmla="*/ 7234377 w 8229600"/>
              <a:gd name="connsiteY1313" fmla="*/ 4099557 h 10285412"/>
              <a:gd name="connsiteX1314" fmla="*/ 7266114 w 8229600"/>
              <a:gd name="connsiteY1314" fmla="*/ 4067823 h 10285412"/>
              <a:gd name="connsiteX1315" fmla="*/ 7183587 w 8229600"/>
              <a:gd name="connsiteY1315" fmla="*/ 3917902 h 10285412"/>
              <a:gd name="connsiteX1316" fmla="*/ 7191819 w 8229600"/>
              <a:gd name="connsiteY1316" fmla="*/ 3934225 h 10285412"/>
              <a:gd name="connsiteX1317" fmla="*/ 7184662 w 8229600"/>
              <a:gd name="connsiteY1317" fmla="*/ 3920036 h 10285412"/>
              <a:gd name="connsiteX1318" fmla="*/ 7262147 w 8229600"/>
              <a:gd name="connsiteY1318" fmla="*/ 3746508 h 10285412"/>
              <a:gd name="connsiteX1319" fmla="*/ 7266114 w 8229600"/>
              <a:gd name="connsiteY1319" fmla="*/ 3750476 h 10285412"/>
              <a:gd name="connsiteX1320" fmla="*/ 7258181 w 8229600"/>
              <a:gd name="connsiteY1320" fmla="*/ 3758409 h 10285412"/>
              <a:gd name="connsiteX1321" fmla="*/ 7250245 w 8229600"/>
              <a:gd name="connsiteY1321" fmla="*/ 3750475 h 10285412"/>
              <a:gd name="connsiteX1322" fmla="*/ 7262147 w 8229600"/>
              <a:gd name="connsiteY1322" fmla="*/ 3746508 h 10285412"/>
              <a:gd name="connsiteX1323" fmla="*/ 7345451 w 8229600"/>
              <a:gd name="connsiteY1323" fmla="*/ 3687007 h 10285412"/>
              <a:gd name="connsiteX1324" fmla="*/ 7353384 w 8229600"/>
              <a:gd name="connsiteY1324" fmla="*/ 3694940 h 10285412"/>
              <a:gd name="connsiteX1325" fmla="*/ 7305783 w 8229600"/>
              <a:gd name="connsiteY1325" fmla="*/ 3774277 h 10285412"/>
              <a:gd name="connsiteX1326" fmla="*/ 7297849 w 8229600"/>
              <a:gd name="connsiteY1326" fmla="*/ 3766343 h 10285412"/>
              <a:gd name="connsiteX1327" fmla="*/ 7289915 w 8229600"/>
              <a:gd name="connsiteY1327" fmla="*/ 3742542 h 10285412"/>
              <a:gd name="connsiteX1328" fmla="*/ 7297850 w 8229600"/>
              <a:gd name="connsiteY1328" fmla="*/ 3734608 h 10285412"/>
              <a:gd name="connsiteX1329" fmla="*/ 7329584 w 8229600"/>
              <a:gd name="connsiteY1329" fmla="*/ 3702873 h 10285412"/>
              <a:gd name="connsiteX1330" fmla="*/ 7333551 w 8229600"/>
              <a:gd name="connsiteY1330" fmla="*/ 3690973 h 10285412"/>
              <a:gd name="connsiteX1331" fmla="*/ 7345451 w 8229600"/>
              <a:gd name="connsiteY1331" fmla="*/ 3687007 h 10285412"/>
              <a:gd name="connsiteX1332" fmla="*/ 7111022 w 8229600"/>
              <a:gd name="connsiteY1332" fmla="*/ 3174030 h 10285412"/>
              <a:gd name="connsiteX1333" fmla="*/ 7093312 w 8229600"/>
              <a:gd name="connsiteY1333" fmla="*/ 3191859 h 10285412"/>
              <a:gd name="connsiteX1334" fmla="*/ 7057777 w 8229600"/>
              <a:gd name="connsiteY1334" fmla="*/ 3191983 h 10285412"/>
              <a:gd name="connsiteX1335" fmla="*/ 7061295 w 8229600"/>
              <a:gd name="connsiteY1335" fmla="*/ 3181309 h 10285412"/>
              <a:gd name="connsiteX1336" fmla="*/ 7111022 w 8229600"/>
              <a:gd name="connsiteY1336" fmla="*/ 3174030 h 10285412"/>
              <a:gd name="connsiteX1337" fmla="*/ 7045359 w 8229600"/>
              <a:gd name="connsiteY1337" fmla="*/ 3127467 h 10285412"/>
              <a:gd name="connsiteX1338" fmla="*/ 7045356 w 8229600"/>
              <a:gd name="connsiteY1338" fmla="*/ 3142307 h 10285412"/>
              <a:gd name="connsiteX1339" fmla="*/ 7030521 w 8229600"/>
              <a:gd name="connsiteY1339" fmla="*/ 3142305 h 10285412"/>
              <a:gd name="connsiteX1340" fmla="*/ 7045359 w 8229600"/>
              <a:gd name="connsiteY1340" fmla="*/ 3127467 h 10285412"/>
              <a:gd name="connsiteX1341" fmla="*/ 7071721 w 8229600"/>
              <a:gd name="connsiteY1341" fmla="*/ 3113754 h 10285412"/>
              <a:gd name="connsiteX1342" fmla="*/ 7068204 w 8229600"/>
              <a:gd name="connsiteY1342" fmla="*/ 3124427 h 10285412"/>
              <a:gd name="connsiteX1343" fmla="*/ 7054015 w 8229600"/>
              <a:gd name="connsiteY1343" fmla="*/ 3131582 h 10285412"/>
              <a:gd name="connsiteX1344" fmla="*/ 7057532 w 8229600"/>
              <a:gd name="connsiteY1344" fmla="*/ 3120910 h 10285412"/>
              <a:gd name="connsiteX1345" fmla="*/ 7059290 w 8229600"/>
              <a:gd name="connsiteY1345" fmla="*/ 3115573 h 10285412"/>
              <a:gd name="connsiteX1346" fmla="*/ 7071721 w 8229600"/>
              <a:gd name="connsiteY1346" fmla="*/ 3113754 h 10285412"/>
              <a:gd name="connsiteX1347" fmla="*/ 7000844 w 8229600"/>
              <a:gd name="connsiteY1347" fmla="*/ 3112632 h 10285412"/>
              <a:gd name="connsiteX1348" fmla="*/ 7000845 w 8229600"/>
              <a:gd name="connsiteY1348" fmla="*/ 3120046 h 10285412"/>
              <a:gd name="connsiteX1349" fmla="*/ 7000847 w 8229600"/>
              <a:gd name="connsiteY1349" fmla="*/ 3128068 h 10285412"/>
              <a:gd name="connsiteX1350" fmla="*/ 7008538 w 8229600"/>
              <a:gd name="connsiteY1350" fmla="*/ 3120323 h 10285412"/>
              <a:gd name="connsiteX1351" fmla="*/ 7045358 w 8229600"/>
              <a:gd name="connsiteY1351" fmla="*/ 3068118 h 10285412"/>
              <a:gd name="connsiteX1352" fmla="*/ 7060195 w 8229600"/>
              <a:gd name="connsiteY1352" fmla="*/ 3068118 h 10285412"/>
              <a:gd name="connsiteX1353" fmla="*/ 7052775 w 8229600"/>
              <a:gd name="connsiteY1353" fmla="*/ 3082955 h 10285412"/>
              <a:gd name="connsiteX1354" fmla="*/ 7045358 w 8229600"/>
              <a:gd name="connsiteY1354" fmla="*/ 3068118 h 10285412"/>
              <a:gd name="connsiteX1355" fmla="*/ 7089184 w 8229600"/>
              <a:gd name="connsiteY1355" fmla="*/ 3024853 h 10285412"/>
              <a:gd name="connsiteX1356" fmla="*/ 7071478 w 8229600"/>
              <a:gd name="connsiteY1356" fmla="*/ 3042684 h 10285412"/>
              <a:gd name="connsiteX1357" fmla="*/ 7035942 w 8229600"/>
              <a:gd name="connsiteY1357" fmla="*/ 3042803 h 10285412"/>
              <a:gd name="connsiteX1358" fmla="*/ 7050131 w 8229600"/>
              <a:gd name="connsiteY1358" fmla="*/ 3035650 h 10285412"/>
              <a:gd name="connsiteX1359" fmla="*/ 7089184 w 8229600"/>
              <a:gd name="connsiteY1359" fmla="*/ 3024853 h 10285412"/>
              <a:gd name="connsiteX1360" fmla="*/ 6979000 w 8229600"/>
              <a:gd name="connsiteY1360" fmla="*/ 3018126 h 10285412"/>
              <a:gd name="connsiteX1361" fmla="*/ 6979018 w 8229600"/>
              <a:gd name="connsiteY1361" fmla="*/ 3023607 h 10285412"/>
              <a:gd name="connsiteX1362" fmla="*/ 6986010 w 8229600"/>
              <a:gd name="connsiteY1362" fmla="*/ 3023605 h 10285412"/>
              <a:gd name="connsiteX1363" fmla="*/ 7003515 w 8229600"/>
              <a:gd name="connsiteY1363" fmla="*/ 3021106 h 10285412"/>
              <a:gd name="connsiteX1364" fmla="*/ 6934077 w 8229600"/>
              <a:gd name="connsiteY1364" fmla="*/ 2993930 h 10285412"/>
              <a:gd name="connsiteX1365" fmla="*/ 6923527 w 8229600"/>
              <a:gd name="connsiteY1365" fmla="*/ 2993931 h 10285412"/>
              <a:gd name="connsiteX1366" fmla="*/ 6927394 w 8229600"/>
              <a:gd name="connsiteY1366" fmla="*/ 2995206 h 10285412"/>
              <a:gd name="connsiteX1367" fmla="*/ 6950558 w 8229600"/>
              <a:gd name="connsiteY1367" fmla="*/ 3014670 h 10285412"/>
              <a:gd name="connsiteX1368" fmla="*/ 6954074 w 8229600"/>
              <a:gd name="connsiteY1368" fmla="*/ 3003998 h 10285412"/>
              <a:gd name="connsiteX1369" fmla="*/ 6964747 w 8229600"/>
              <a:gd name="connsiteY1369" fmla="*/ 3007515 h 10285412"/>
              <a:gd name="connsiteX1370" fmla="*/ 6984228 w 8229600"/>
              <a:gd name="connsiteY1370" fmla="*/ 2997688 h 10285412"/>
              <a:gd name="connsiteX1371" fmla="*/ 6978590 w 8229600"/>
              <a:gd name="connsiteY1371" fmla="*/ 2993931 h 10285412"/>
              <a:gd name="connsiteX1372" fmla="*/ 6941494 w 8229600"/>
              <a:gd name="connsiteY1372" fmla="*/ 2993930 h 10285412"/>
              <a:gd name="connsiteX1373" fmla="*/ 6934077 w 8229600"/>
              <a:gd name="connsiteY1373" fmla="*/ 2993930 h 10285412"/>
              <a:gd name="connsiteX1374" fmla="*/ 6889913 w 8229600"/>
              <a:gd name="connsiteY1374" fmla="*/ 2947360 h 10285412"/>
              <a:gd name="connsiteX1375" fmla="*/ 6911260 w 8229600"/>
              <a:gd name="connsiteY1375" fmla="*/ 2954393 h 10285412"/>
              <a:gd name="connsiteX1376" fmla="*/ 6868599 w 8229600"/>
              <a:gd name="connsiteY1376" fmla="*/ 2949212 h 10285412"/>
              <a:gd name="connsiteX1377" fmla="*/ 6926659 w 8229600"/>
              <a:gd name="connsiteY1377" fmla="*/ 2890072 h 10285412"/>
              <a:gd name="connsiteX1378" fmla="*/ 6933054 w 8229600"/>
              <a:gd name="connsiteY1378" fmla="*/ 2915649 h 10285412"/>
              <a:gd name="connsiteX1379" fmla="*/ 6936000 w 8229600"/>
              <a:gd name="connsiteY1379" fmla="*/ 2915217 h 10285412"/>
              <a:gd name="connsiteX1380" fmla="*/ 6933287 w 8229600"/>
              <a:gd name="connsiteY1380" fmla="*/ 2916587 h 10285412"/>
              <a:gd name="connsiteX1381" fmla="*/ 6941494 w 8229600"/>
              <a:gd name="connsiteY1381" fmla="*/ 2949420 h 10285412"/>
              <a:gd name="connsiteX1382" fmla="*/ 6926659 w 8229600"/>
              <a:gd name="connsiteY1382" fmla="*/ 2934585 h 10285412"/>
              <a:gd name="connsiteX1383" fmla="*/ 6926659 w 8229600"/>
              <a:gd name="connsiteY1383" fmla="*/ 2919929 h 10285412"/>
              <a:gd name="connsiteX1384" fmla="*/ 6921811 w 8229600"/>
              <a:gd name="connsiteY1384" fmla="*/ 2922374 h 10285412"/>
              <a:gd name="connsiteX1385" fmla="*/ 6896947 w 8229600"/>
              <a:gd name="connsiteY1385" fmla="*/ 2926015 h 10285412"/>
              <a:gd name="connsiteX1386" fmla="*/ 6911138 w 8229600"/>
              <a:gd name="connsiteY1386" fmla="*/ 2918858 h 10285412"/>
              <a:gd name="connsiteX1387" fmla="*/ 6926659 w 8229600"/>
              <a:gd name="connsiteY1387" fmla="*/ 2916586 h 10285412"/>
              <a:gd name="connsiteX1388" fmla="*/ 7356480 w 8229600"/>
              <a:gd name="connsiteY1388" fmla="*/ 1737729 h 10285412"/>
              <a:gd name="connsiteX1389" fmla="*/ 7378921 w 8229600"/>
              <a:gd name="connsiteY1389" fmla="*/ 1737729 h 10285412"/>
              <a:gd name="connsiteX1390" fmla="*/ 7356481 w 8229600"/>
              <a:gd name="connsiteY1390" fmla="*/ 1748951 h 10285412"/>
              <a:gd name="connsiteX1391" fmla="*/ 7390140 w 8229600"/>
              <a:gd name="connsiteY1391" fmla="*/ 1647971 h 10285412"/>
              <a:gd name="connsiteX1392" fmla="*/ 7390140 w 8229600"/>
              <a:gd name="connsiteY1392" fmla="*/ 1659189 h 10285412"/>
              <a:gd name="connsiteX1393" fmla="*/ 7378920 w 8229600"/>
              <a:gd name="connsiteY1393" fmla="*/ 1659191 h 10285412"/>
              <a:gd name="connsiteX1394" fmla="*/ 7390140 w 8229600"/>
              <a:gd name="connsiteY1394" fmla="*/ 1647971 h 10285412"/>
              <a:gd name="connsiteX1395" fmla="*/ 7300381 w 8229600"/>
              <a:gd name="connsiteY1395" fmla="*/ 1636752 h 10285412"/>
              <a:gd name="connsiteX1396" fmla="*/ 7294770 w 8229600"/>
              <a:gd name="connsiteY1396" fmla="*/ 1642357 h 10285412"/>
              <a:gd name="connsiteX1397" fmla="*/ 7289163 w 8229600"/>
              <a:gd name="connsiteY1397" fmla="*/ 1647968 h 10285412"/>
              <a:gd name="connsiteX1398" fmla="*/ 7289163 w 8229600"/>
              <a:gd name="connsiteY1398" fmla="*/ 1659191 h 10285412"/>
              <a:gd name="connsiteX1399" fmla="*/ 7300381 w 8229600"/>
              <a:gd name="connsiteY1399" fmla="*/ 1647969 h 10285412"/>
              <a:gd name="connsiteX1400" fmla="*/ 7390140 w 8229600"/>
              <a:gd name="connsiteY1400" fmla="*/ 1603088 h 10285412"/>
              <a:gd name="connsiteX1401" fmla="*/ 7401360 w 8229600"/>
              <a:gd name="connsiteY1401" fmla="*/ 1603090 h 10285412"/>
              <a:gd name="connsiteX1402" fmla="*/ 7395750 w 8229600"/>
              <a:gd name="connsiteY1402" fmla="*/ 1614310 h 10285412"/>
              <a:gd name="connsiteX1403" fmla="*/ 7390140 w 8229600"/>
              <a:gd name="connsiteY1403" fmla="*/ 1603088 h 10285412"/>
              <a:gd name="connsiteX1404" fmla="*/ 7263065 w 8229600"/>
              <a:gd name="connsiteY1404" fmla="*/ 1565775 h 10285412"/>
              <a:gd name="connsiteX1405" fmla="*/ 7238243 w 8229600"/>
              <a:gd name="connsiteY1405" fmla="*/ 1584391 h 10285412"/>
              <a:gd name="connsiteX1406" fmla="*/ 7238190 w 8229600"/>
              <a:gd name="connsiteY1406" fmla="*/ 1584496 h 10285412"/>
              <a:gd name="connsiteX1407" fmla="*/ 7255502 w 8229600"/>
              <a:gd name="connsiteY1407" fmla="*/ 1580651 h 10285412"/>
              <a:gd name="connsiteX1408" fmla="*/ 7266721 w 8229600"/>
              <a:gd name="connsiteY1408" fmla="*/ 1569429 h 10285412"/>
              <a:gd name="connsiteX1409" fmla="*/ 7277941 w 8229600"/>
              <a:gd name="connsiteY1409" fmla="*/ 1546989 h 10285412"/>
              <a:gd name="connsiteX1410" fmla="*/ 7289163 w 8229600"/>
              <a:gd name="connsiteY1410" fmla="*/ 1558210 h 10285412"/>
              <a:gd name="connsiteX1411" fmla="*/ 7300381 w 8229600"/>
              <a:gd name="connsiteY1411" fmla="*/ 1558210 h 10285412"/>
              <a:gd name="connsiteX1412" fmla="*/ 7294771 w 8229600"/>
              <a:gd name="connsiteY1412" fmla="*/ 1563819 h 10285412"/>
              <a:gd name="connsiteX1413" fmla="*/ 7289163 w 8229600"/>
              <a:gd name="connsiteY1413" fmla="*/ 1569432 h 10285412"/>
              <a:gd name="connsiteX1414" fmla="*/ 7311599 w 8229600"/>
              <a:gd name="connsiteY1414" fmla="*/ 1569431 h 10285412"/>
              <a:gd name="connsiteX1415" fmla="*/ 7345262 w 8229600"/>
              <a:gd name="connsiteY1415" fmla="*/ 1569429 h 10285412"/>
              <a:gd name="connsiteX1416" fmla="*/ 7364895 w 8229600"/>
              <a:gd name="connsiteY1416" fmla="*/ 1566625 h 10285412"/>
              <a:gd name="connsiteX1417" fmla="*/ 7356481 w 8229600"/>
              <a:gd name="connsiteY1417" fmla="*/ 1558210 h 10285412"/>
              <a:gd name="connsiteX1418" fmla="*/ 7339652 w 8229600"/>
              <a:gd name="connsiteY1418" fmla="*/ 1546992 h 10285412"/>
              <a:gd name="connsiteX1419" fmla="*/ 7311602 w 8229600"/>
              <a:gd name="connsiteY1419" fmla="*/ 1546990 h 10285412"/>
              <a:gd name="connsiteX1420" fmla="*/ 7305992 w 8229600"/>
              <a:gd name="connsiteY1420" fmla="*/ 1546989 h 10285412"/>
              <a:gd name="connsiteX1421" fmla="*/ 7289163 w 8229600"/>
              <a:gd name="connsiteY1421" fmla="*/ 1546989 h 10285412"/>
              <a:gd name="connsiteX1422" fmla="*/ 7277941 w 8229600"/>
              <a:gd name="connsiteY1422" fmla="*/ 1546989 h 10285412"/>
              <a:gd name="connsiteX1423" fmla="*/ 7300381 w 8229600"/>
              <a:gd name="connsiteY1423" fmla="*/ 1468450 h 10285412"/>
              <a:gd name="connsiteX1424" fmla="*/ 7311602 w 8229600"/>
              <a:gd name="connsiteY1424" fmla="*/ 1513329 h 10285412"/>
              <a:gd name="connsiteX1425" fmla="*/ 7300381 w 8229600"/>
              <a:gd name="connsiteY1425" fmla="*/ 1502111 h 10285412"/>
              <a:gd name="connsiteX1426" fmla="*/ 7300381 w 8229600"/>
              <a:gd name="connsiteY1426" fmla="*/ 1468450 h 10285412"/>
              <a:gd name="connsiteX1427" fmla="*/ 7491121 w 8229600"/>
              <a:gd name="connsiteY1427" fmla="*/ 357677 h 10285412"/>
              <a:gd name="connsiteX1428" fmla="*/ 7502339 w 8229600"/>
              <a:gd name="connsiteY1428" fmla="*/ 357678 h 10285412"/>
              <a:gd name="connsiteX1429" fmla="*/ 7496732 w 8229600"/>
              <a:gd name="connsiteY1429" fmla="*/ 363287 h 10285412"/>
              <a:gd name="connsiteX1430" fmla="*/ 7491121 w 8229600"/>
              <a:gd name="connsiteY1430" fmla="*/ 357677 h 10285412"/>
              <a:gd name="connsiteX1431" fmla="*/ 5 w 8229600"/>
              <a:gd name="connsiteY1431" fmla="*/ 0 h 10285412"/>
              <a:gd name="connsiteX1432" fmla="*/ 7238619 w 8229600"/>
              <a:gd name="connsiteY1432" fmla="*/ 0 h 10285412"/>
              <a:gd name="connsiteX1433" fmla="*/ 7244282 w 8229600"/>
              <a:gd name="connsiteY1433" fmla="*/ 4248 h 10285412"/>
              <a:gd name="connsiteX1434" fmla="*/ 7255500 w 8229600"/>
              <a:gd name="connsiteY1434" fmla="*/ 9859 h 10285412"/>
              <a:gd name="connsiteX1435" fmla="*/ 7233062 w 8229600"/>
              <a:gd name="connsiteY1435" fmla="*/ 21077 h 10285412"/>
              <a:gd name="connsiteX1436" fmla="*/ 7188182 w 8229600"/>
              <a:gd name="connsiteY1436" fmla="*/ 26687 h 10285412"/>
              <a:gd name="connsiteX1437" fmla="*/ 7132083 w 8229600"/>
              <a:gd name="connsiteY1437" fmla="*/ 43518 h 10285412"/>
              <a:gd name="connsiteX1438" fmla="*/ 7104032 w 8229600"/>
              <a:gd name="connsiteY1438" fmla="*/ 43518 h 10285412"/>
              <a:gd name="connsiteX1439" fmla="*/ 7098422 w 8229600"/>
              <a:gd name="connsiteY1439" fmla="*/ 54740 h 10285412"/>
              <a:gd name="connsiteX1440" fmla="*/ 7104032 w 8229600"/>
              <a:gd name="connsiteY1440" fmla="*/ 82789 h 10285412"/>
              <a:gd name="connsiteX1441" fmla="*/ 7120864 w 8229600"/>
              <a:gd name="connsiteY1441" fmla="*/ 94010 h 10285412"/>
              <a:gd name="connsiteX1442" fmla="*/ 7132083 w 8229600"/>
              <a:gd name="connsiteY1442" fmla="*/ 110838 h 10285412"/>
              <a:gd name="connsiteX1443" fmla="*/ 7143301 w 8229600"/>
              <a:gd name="connsiteY1443" fmla="*/ 127669 h 10285412"/>
              <a:gd name="connsiteX1444" fmla="*/ 7132081 w 8229600"/>
              <a:gd name="connsiteY1444" fmla="*/ 133280 h 10285412"/>
              <a:gd name="connsiteX1445" fmla="*/ 7104032 w 8229600"/>
              <a:gd name="connsiteY1445" fmla="*/ 138887 h 10285412"/>
              <a:gd name="connsiteX1446" fmla="*/ 7098422 w 8229600"/>
              <a:gd name="connsiteY1446" fmla="*/ 155719 h 10285412"/>
              <a:gd name="connsiteX1447" fmla="*/ 7120864 w 8229600"/>
              <a:gd name="connsiteY1447" fmla="*/ 189378 h 10285412"/>
              <a:gd name="connsiteX1448" fmla="*/ 7154523 w 8229600"/>
              <a:gd name="connsiteY1448" fmla="*/ 200599 h 10285412"/>
              <a:gd name="connsiteX1449" fmla="*/ 7188182 w 8229600"/>
              <a:gd name="connsiteY1449" fmla="*/ 256698 h 10285412"/>
              <a:gd name="connsiteX1450" fmla="*/ 7188182 w 8229600"/>
              <a:gd name="connsiteY1450" fmla="*/ 273526 h 10285412"/>
              <a:gd name="connsiteX1451" fmla="*/ 7188182 w 8229600"/>
              <a:gd name="connsiteY1451" fmla="*/ 290358 h 10285412"/>
              <a:gd name="connsiteX1452" fmla="*/ 7199401 w 8229600"/>
              <a:gd name="connsiteY1452" fmla="*/ 301578 h 10285412"/>
              <a:gd name="connsiteX1453" fmla="*/ 7216233 w 8229600"/>
              <a:gd name="connsiteY1453" fmla="*/ 307185 h 10285412"/>
              <a:gd name="connsiteX1454" fmla="*/ 7233062 w 8229600"/>
              <a:gd name="connsiteY1454" fmla="*/ 312796 h 10285412"/>
              <a:gd name="connsiteX1455" fmla="*/ 7244282 w 8229600"/>
              <a:gd name="connsiteY1455" fmla="*/ 324017 h 10285412"/>
              <a:gd name="connsiteX1456" fmla="*/ 7266722 w 8229600"/>
              <a:gd name="connsiteY1456" fmla="*/ 346456 h 10285412"/>
              <a:gd name="connsiteX1457" fmla="*/ 7311602 w 8229600"/>
              <a:gd name="connsiteY1457" fmla="*/ 380115 h 10285412"/>
              <a:gd name="connsiteX1458" fmla="*/ 7322820 w 8229600"/>
              <a:gd name="connsiteY1458" fmla="*/ 391339 h 10285412"/>
              <a:gd name="connsiteX1459" fmla="*/ 7345262 w 8229600"/>
              <a:gd name="connsiteY1459" fmla="*/ 424996 h 10285412"/>
              <a:gd name="connsiteX1460" fmla="*/ 7378921 w 8229600"/>
              <a:gd name="connsiteY1460" fmla="*/ 424998 h 10285412"/>
              <a:gd name="connsiteX1461" fmla="*/ 7435020 w 8229600"/>
              <a:gd name="connsiteY1461" fmla="*/ 424996 h 10285412"/>
              <a:gd name="connsiteX1462" fmla="*/ 7446240 w 8229600"/>
              <a:gd name="connsiteY1462" fmla="*/ 424998 h 10285412"/>
              <a:gd name="connsiteX1463" fmla="*/ 7440633 w 8229600"/>
              <a:gd name="connsiteY1463" fmla="*/ 419389 h 10285412"/>
              <a:gd name="connsiteX1464" fmla="*/ 7435020 w 8229600"/>
              <a:gd name="connsiteY1464" fmla="*/ 413779 h 10285412"/>
              <a:gd name="connsiteX1465" fmla="*/ 7435020 w 8229600"/>
              <a:gd name="connsiteY1465" fmla="*/ 391337 h 10285412"/>
              <a:gd name="connsiteX1466" fmla="*/ 7446240 w 8229600"/>
              <a:gd name="connsiteY1466" fmla="*/ 380117 h 10285412"/>
              <a:gd name="connsiteX1467" fmla="*/ 7446240 w 8229600"/>
              <a:gd name="connsiteY1467" fmla="*/ 363287 h 10285412"/>
              <a:gd name="connsiteX1468" fmla="*/ 7451850 w 8229600"/>
              <a:gd name="connsiteY1468" fmla="*/ 346456 h 10285412"/>
              <a:gd name="connsiteX1469" fmla="*/ 7457462 w 8229600"/>
              <a:gd name="connsiteY1469" fmla="*/ 335238 h 10285412"/>
              <a:gd name="connsiteX1470" fmla="*/ 7457460 w 8229600"/>
              <a:gd name="connsiteY1470" fmla="*/ 324019 h 10285412"/>
              <a:gd name="connsiteX1471" fmla="*/ 7479900 w 8229600"/>
              <a:gd name="connsiteY1471" fmla="*/ 312799 h 10285412"/>
              <a:gd name="connsiteX1472" fmla="*/ 7491121 w 8229600"/>
              <a:gd name="connsiteY1472" fmla="*/ 357677 h 10285412"/>
              <a:gd name="connsiteX1473" fmla="*/ 7479900 w 8229600"/>
              <a:gd name="connsiteY1473" fmla="*/ 368897 h 10285412"/>
              <a:gd name="connsiteX1474" fmla="*/ 7479900 w 8229600"/>
              <a:gd name="connsiteY1474" fmla="*/ 391337 h 10285412"/>
              <a:gd name="connsiteX1475" fmla="*/ 7479900 w 8229600"/>
              <a:gd name="connsiteY1475" fmla="*/ 402556 h 10285412"/>
              <a:gd name="connsiteX1476" fmla="*/ 7491119 w 8229600"/>
              <a:gd name="connsiteY1476" fmla="*/ 424998 h 10285412"/>
              <a:gd name="connsiteX1477" fmla="*/ 7491119 w 8229600"/>
              <a:gd name="connsiteY1477" fmla="*/ 441827 h 10285412"/>
              <a:gd name="connsiteX1478" fmla="*/ 7513560 w 8229600"/>
              <a:gd name="connsiteY1478" fmla="*/ 447438 h 10285412"/>
              <a:gd name="connsiteX1479" fmla="*/ 7536002 w 8229600"/>
              <a:gd name="connsiteY1479" fmla="*/ 481096 h 10285412"/>
              <a:gd name="connsiteX1480" fmla="*/ 7524780 w 8229600"/>
              <a:gd name="connsiteY1480" fmla="*/ 503536 h 10285412"/>
              <a:gd name="connsiteX1481" fmla="*/ 7524780 w 8229600"/>
              <a:gd name="connsiteY1481" fmla="*/ 514757 h 10285412"/>
              <a:gd name="connsiteX1482" fmla="*/ 7524781 w 8229600"/>
              <a:gd name="connsiteY1482" fmla="*/ 525977 h 10285412"/>
              <a:gd name="connsiteX1483" fmla="*/ 7536002 w 8229600"/>
              <a:gd name="connsiteY1483" fmla="*/ 537197 h 10285412"/>
              <a:gd name="connsiteX1484" fmla="*/ 7547219 w 8229600"/>
              <a:gd name="connsiteY1484" fmla="*/ 537196 h 10285412"/>
              <a:gd name="connsiteX1485" fmla="*/ 7547222 w 8229600"/>
              <a:gd name="connsiteY1485" fmla="*/ 548417 h 10285412"/>
              <a:gd name="connsiteX1486" fmla="*/ 7592100 w 8229600"/>
              <a:gd name="connsiteY1486" fmla="*/ 604515 h 10285412"/>
              <a:gd name="connsiteX1487" fmla="*/ 7620150 w 8229600"/>
              <a:gd name="connsiteY1487" fmla="*/ 621343 h 10285412"/>
              <a:gd name="connsiteX1488" fmla="*/ 7648201 w 8229600"/>
              <a:gd name="connsiteY1488" fmla="*/ 626956 h 10285412"/>
              <a:gd name="connsiteX1489" fmla="*/ 7693079 w 8229600"/>
              <a:gd name="connsiteY1489" fmla="*/ 649395 h 10285412"/>
              <a:gd name="connsiteX1490" fmla="*/ 7670641 w 8229600"/>
              <a:gd name="connsiteY1490" fmla="*/ 666227 h 10285412"/>
              <a:gd name="connsiteX1491" fmla="*/ 7636979 w 8229600"/>
              <a:gd name="connsiteY1491" fmla="*/ 671835 h 10285412"/>
              <a:gd name="connsiteX1492" fmla="*/ 7524780 w 8229600"/>
              <a:gd name="connsiteY1492" fmla="*/ 705496 h 10285412"/>
              <a:gd name="connsiteX1493" fmla="*/ 7513560 w 8229600"/>
              <a:gd name="connsiteY1493" fmla="*/ 750377 h 10285412"/>
              <a:gd name="connsiteX1494" fmla="*/ 7524780 w 8229600"/>
              <a:gd name="connsiteY1494" fmla="*/ 784034 h 10285412"/>
              <a:gd name="connsiteX1495" fmla="*/ 7558439 w 8229600"/>
              <a:gd name="connsiteY1495" fmla="*/ 784033 h 10285412"/>
              <a:gd name="connsiteX1496" fmla="*/ 7592101 w 8229600"/>
              <a:gd name="connsiteY1496" fmla="*/ 784034 h 10285412"/>
              <a:gd name="connsiteX1497" fmla="*/ 7592100 w 8229600"/>
              <a:gd name="connsiteY1497" fmla="*/ 806476 h 10285412"/>
              <a:gd name="connsiteX1498" fmla="*/ 7592101 w 8229600"/>
              <a:gd name="connsiteY1498" fmla="*/ 828914 h 10285412"/>
              <a:gd name="connsiteX1499" fmla="*/ 7580879 w 8229600"/>
              <a:gd name="connsiteY1499" fmla="*/ 828914 h 10285412"/>
              <a:gd name="connsiteX1500" fmla="*/ 7479902 w 8229600"/>
              <a:gd name="connsiteY1500" fmla="*/ 851354 h 10285412"/>
              <a:gd name="connsiteX1501" fmla="*/ 7435021 w 8229600"/>
              <a:gd name="connsiteY1501" fmla="*/ 862575 h 10285412"/>
              <a:gd name="connsiteX1502" fmla="*/ 7395750 w 8229600"/>
              <a:gd name="connsiteY1502" fmla="*/ 868182 h 10285412"/>
              <a:gd name="connsiteX1503" fmla="*/ 7378921 w 8229600"/>
              <a:gd name="connsiteY1503" fmla="*/ 873795 h 10285412"/>
              <a:gd name="connsiteX1504" fmla="*/ 7350869 w 8229600"/>
              <a:gd name="connsiteY1504" fmla="*/ 885015 h 10285412"/>
              <a:gd name="connsiteX1505" fmla="*/ 7334041 w 8229600"/>
              <a:gd name="connsiteY1505" fmla="*/ 907452 h 10285412"/>
              <a:gd name="connsiteX1506" fmla="*/ 7345262 w 8229600"/>
              <a:gd name="connsiteY1506" fmla="*/ 941113 h 10285412"/>
              <a:gd name="connsiteX1507" fmla="*/ 7356481 w 8229600"/>
              <a:gd name="connsiteY1507" fmla="*/ 963554 h 10285412"/>
              <a:gd name="connsiteX1508" fmla="*/ 7356481 w 8229600"/>
              <a:gd name="connsiteY1508" fmla="*/ 997214 h 10285412"/>
              <a:gd name="connsiteX1509" fmla="*/ 7378920 w 8229600"/>
              <a:gd name="connsiteY1509" fmla="*/ 1008434 h 10285412"/>
              <a:gd name="connsiteX1510" fmla="*/ 7373310 w 8229600"/>
              <a:gd name="connsiteY1510" fmla="*/ 1008433 h 10285412"/>
              <a:gd name="connsiteX1511" fmla="*/ 7367701 w 8229600"/>
              <a:gd name="connsiteY1511" fmla="*/ 1008434 h 10285412"/>
              <a:gd name="connsiteX1512" fmla="*/ 7356481 w 8229600"/>
              <a:gd name="connsiteY1512" fmla="*/ 1030872 h 10285412"/>
              <a:gd name="connsiteX1513" fmla="*/ 7390140 w 8229600"/>
              <a:gd name="connsiteY1513" fmla="*/ 1053312 h 10285412"/>
              <a:gd name="connsiteX1514" fmla="*/ 7401360 w 8229600"/>
              <a:gd name="connsiteY1514" fmla="*/ 1064534 h 10285412"/>
              <a:gd name="connsiteX1515" fmla="*/ 7378921 w 8229600"/>
              <a:gd name="connsiteY1515" fmla="*/ 1075753 h 10285412"/>
              <a:gd name="connsiteX1516" fmla="*/ 7378920 w 8229600"/>
              <a:gd name="connsiteY1516" fmla="*/ 1098192 h 10285412"/>
              <a:gd name="connsiteX1517" fmla="*/ 7367701 w 8229600"/>
              <a:gd name="connsiteY1517" fmla="*/ 1131852 h 10285412"/>
              <a:gd name="connsiteX1518" fmla="*/ 7367703 w 8229600"/>
              <a:gd name="connsiteY1518" fmla="*/ 1143071 h 10285412"/>
              <a:gd name="connsiteX1519" fmla="*/ 7378921 w 8229600"/>
              <a:gd name="connsiteY1519" fmla="*/ 1143073 h 10285412"/>
              <a:gd name="connsiteX1520" fmla="*/ 7384533 w 8229600"/>
              <a:gd name="connsiteY1520" fmla="*/ 1171123 h 10285412"/>
              <a:gd name="connsiteX1521" fmla="*/ 7390140 w 8229600"/>
              <a:gd name="connsiteY1521" fmla="*/ 1187952 h 10285412"/>
              <a:gd name="connsiteX1522" fmla="*/ 7401362 w 8229600"/>
              <a:gd name="connsiteY1522" fmla="*/ 1221613 h 10285412"/>
              <a:gd name="connsiteX1523" fmla="*/ 7367703 w 8229600"/>
              <a:gd name="connsiteY1523" fmla="*/ 1277711 h 10285412"/>
              <a:gd name="connsiteX1524" fmla="*/ 7367701 w 8229600"/>
              <a:gd name="connsiteY1524" fmla="*/ 1316982 h 10285412"/>
              <a:gd name="connsiteX1525" fmla="*/ 7356481 w 8229600"/>
              <a:gd name="connsiteY1525" fmla="*/ 1345031 h 10285412"/>
              <a:gd name="connsiteX1526" fmla="*/ 7367704 w 8229600"/>
              <a:gd name="connsiteY1526" fmla="*/ 1361859 h 10285412"/>
              <a:gd name="connsiteX1527" fmla="*/ 7378921 w 8229600"/>
              <a:gd name="connsiteY1527" fmla="*/ 1389912 h 10285412"/>
              <a:gd name="connsiteX1528" fmla="*/ 7395752 w 8229600"/>
              <a:gd name="connsiteY1528" fmla="*/ 1429182 h 10285412"/>
              <a:gd name="connsiteX1529" fmla="*/ 7378921 w 8229600"/>
              <a:gd name="connsiteY1529" fmla="*/ 1457233 h 10285412"/>
              <a:gd name="connsiteX1530" fmla="*/ 7367701 w 8229600"/>
              <a:gd name="connsiteY1530" fmla="*/ 1468450 h 10285412"/>
              <a:gd name="connsiteX1531" fmla="*/ 7334041 w 8229600"/>
              <a:gd name="connsiteY1531" fmla="*/ 1434791 h 10285412"/>
              <a:gd name="connsiteX1532" fmla="*/ 7300381 w 8229600"/>
              <a:gd name="connsiteY1532" fmla="*/ 1412352 h 10285412"/>
              <a:gd name="connsiteX1533" fmla="*/ 7294770 w 8229600"/>
              <a:gd name="connsiteY1533" fmla="*/ 1406742 h 10285412"/>
              <a:gd name="connsiteX1534" fmla="*/ 7289161 w 8229600"/>
              <a:gd name="connsiteY1534" fmla="*/ 1389912 h 10285412"/>
              <a:gd name="connsiteX1535" fmla="*/ 7266721 w 8229600"/>
              <a:gd name="connsiteY1535" fmla="*/ 1389912 h 10285412"/>
              <a:gd name="connsiteX1536" fmla="*/ 7261111 w 8229600"/>
              <a:gd name="connsiteY1536" fmla="*/ 1423571 h 10285412"/>
              <a:gd name="connsiteX1537" fmla="*/ 7266721 w 8229600"/>
              <a:gd name="connsiteY1537" fmla="*/ 1451620 h 10285412"/>
              <a:gd name="connsiteX1538" fmla="*/ 7266721 w 8229600"/>
              <a:gd name="connsiteY1538" fmla="*/ 1468450 h 10285412"/>
              <a:gd name="connsiteX1539" fmla="*/ 7221841 w 8229600"/>
              <a:gd name="connsiteY1539" fmla="*/ 1474060 h 10285412"/>
              <a:gd name="connsiteX1540" fmla="*/ 7188184 w 8229600"/>
              <a:gd name="connsiteY1540" fmla="*/ 1468450 h 10285412"/>
              <a:gd name="connsiteX1541" fmla="*/ 7176962 w 8229600"/>
              <a:gd name="connsiteY1541" fmla="*/ 1476866 h 10285412"/>
              <a:gd name="connsiteX1542" fmla="*/ 7174099 w 8229600"/>
              <a:gd name="connsiteY1542" fmla="*/ 1483305 h 10285412"/>
              <a:gd name="connsiteX1543" fmla="*/ 7190225 w 8229600"/>
              <a:gd name="connsiteY1543" fmla="*/ 1495312 h 10285412"/>
              <a:gd name="connsiteX1544" fmla="*/ 7215212 w 8229600"/>
              <a:gd name="connsiteY1544" fmla="*/ 1527211 h 10285412"/>
              <a:gd name="connsiteX1545" fmla="*/ 7223830 w 8229600"/>
              <a:gd name="connsiteY1545" fmla="*/ 1535771 h 10285412"/>
              <a:gd name="connsiteX1546" fmla="*/ 7244283 w 8229600"/>
              <a:gd name="connsiteY1546" fmla="*/ 1535770 h 10285412"/>
              <a:gd name="connsiteX1547" fmla="*/ 7311600 w 8229600"/>
              <a:gd name="connsiteY1547" fmla="*/ 1524553 h 10285412"/>
              <a:gd name="connsiteX1548" fmla="*/ 7350869 w 8229600"/>
              <a:gd name="connsiteY1548" fmla="*/ 1530160 h 10285412"/>
              <a:gd name="connsiteX1549" fmla="*/ 7395752 w 8229600"/>
              <a:gd name="connsiteY1549" fmla="*/ 1541382 h 10285412"/>
              <a:gd name="connsiteX1550" fmla="*/ 7401360 w 8229600"/>
              <a:gd name="connsiteY1550" fmla="*/ 1546990 h 10285412"/>
              <a:gd name="connsiteX1551" fmla="*/ 7401362 w 8229600"/>
              <a:gd name="connsiteY1551" fmla="*/ 1558212 h 10285412"/>
              <a:gd name="connsiteX1552" fmla="*/ 7367701 w 8229600"/>
              <a:gd name="connsiteY1552" fmla="*/ 1569429 h 10285412"/>
              <a:gd name="connsiteX1553" fmla="*/ 7356481 w 8229600"/>
              <a:gd name="connsiteY1553" fmla="*/ 1580652 h 10285412"/>
              <a:gd name="connsiteX1554" fmla="*/ 7365596 w 8229600"/>
              <a:gd name="connsiteY1554" fmla="*/ 1581351 h 10285412"/>
              <a:gd name="connsiteX1555" fmla="*/ 7367703 w 8229600"/>
              <a:gd name="connsiteY1555" fmla="*/ 1591870 h 10285412"/>
              <a:gd name="connsiteX1556" fmla="*/ 7356480 w 8229600"/>
              <a:gd name="connsiteY1556" fmla="*/ 1591868 h 10285412"/>
              <a:gd name="connsiteX1557" fmla="*/ 7345261 w 8229600"/>
              <a:gd name="connsiteY1557" fmla="*/ 1591870 h 10285412"/>
              <a:gd name="connsiteX1558" fmla="*/ 7334042 w 8229600"/>
              <a:gd name="connsiteY1558" fmla="*/ 1603088 h 10285412"/>
              <a:gd name="connsiteX1559" fmla="*/ 7334041 w 8229600"/>
              <a:gd name="connsiteY1559" fmla="*/ 1591870 h 10285412"/>
              <a:gd name="connsiteX1560" fmla="*/ 7300383 w 8229600"/>
              <a:gd name="connsiteY1560" fmla="*/ 1603088 h 10285412"/>
              <a:gd name="connsiteX1561" fmla="*/ 7277939 w 8229600"/>
              <a:gd name="connsiteY1561" fmla="*/ 1614310 h 10285412"/>
              <a:gd name="connsiteX1562" fmla="*/ 7273732 w 8229600"/>
              <a:gd name="connsiteY1562" fmla="*/ 1624127 h 10285412"/>
              <a:gd name="connsiteX1563" fmla="*/ 7272331 w 8229600"/>
              <a:gd name="connsiteY1563" fmla="*/ 1631139 h 10285412"/>
              <a:gd name="connsiteX1564" fmla="*/ 7266722 w 8229600"/>
              <a:gd name="connsiteY1564" fmla="*/ 1625529 h 10285412"/>
              <a:gd name="connsiteX1565" fmla="*/ 7255502 w 8229600"/>
              <a:gd name="connsiteY1565" fmla="*/ 1603090 h 10285412"/>
              <a:gd name="connsiteX1566" fmla="*/ 7244282 w 8229600"/>
              <a:gd name="connsiteY1566" fmla="*/ 1625530 h 10285412"/>
              <a:gd name="connsiteX1567" fmla="*/ 7233062 w 8229600"/>
              <a:gd name="connsiteY1567" fmla="*/ 1636750 h 10285412"/>
              <a:gd name="connsiteX1568" fmla="*/ 7223404 w 8229600"/>
              <a:gd name="connsiteY1568" fmla="*/ 1627092 h 10285412"/>
              <a:gd name="connsiteX1569" fmla="*/ 7223404 w 8229600"/>
              <a:gd name="connsiteY1569" fmla="*/ 1628902 h 10285412"/>
              <a:gd name="connsiteX1570" fmla="*/ 7223404 w 8229600"/>
              <a:gd name="connsiteY1570" fmla="*/ 1643742 h 10285412"/>
              <a:gd name="connsiteX1571" fmla="*/ 7227633 w 8229600"/>
              <a:gd name="connsiteY1571" fmla="*/ 1647971 h 10285412"/>
              <a:gd name="connsiteX1572" fmla="*/ 7233063 w 8229600"/>
              <a:gd name="connsiteY1572" fmla="*/ 1647968 h 10285412"/>
              <a:gd name="connsiteX1573" fmla="*/ 7255502 w 8229600"/>
              <a:gd name="connsiteY1573" fmla="*/ 1636750 h 10285412"/>
              <a:gd name="connsiteX1574" fmla="*/ 7266721 w 8229600"/>
              <a:gd name="connsiteY1574" fmla="*/ 1636750 h 10285412"/>
              <a:gd name="connsiteX1575" fmla="*/ 7266722 w 8229600"/>
              <a:gd name="connsiteY1575" fmla="*/ 1642357 h 10285412"/>
              <a:gd name="connsiteX1576" fmla="*/ 7277941 w 8229600"/>
              <a:gd name="connsiteY1576" fmla="*/ 1647971 h 10285412"/>
              <a:gd name="connsiteX1577" fmla="*/ 7277939 w 8229600"/>
              <a:gd name="connsiteY1577" fmla="*/ 1636750 h 10285412"/>
              <a:gd name="connsiteX1578" fmla="*/ 7311600 w 8229600"/>
              <a:gd name="connsiteY1578" fmla="*/ 1625530 h 10285412"/>
              <a:gd name="connsiteX1579" fmla="*/ 7334041 w 8229600"/>
              <a:gd name="connsiteY1579" fmla="*/ 1625530 h 10285412"/>
              <a:gd name="connsiteX1580" fmla="*/ 7350869 w 8229600"/>
              <a:gd name="connsiteY1580" fmla="*/ 1608700 h 10285412"/>
              <a:gd name="connsiteX1581" fmla="*/ 7367703 w 8229600"/>
              <a:gd name="connsiteY1581" fmla="*/ 1603088 h 10285412"/>
              <a:gd name="connsiteX1582" fmla="*/ 7384532 w 8229600"/>
              <a:gd name="connsiteY1582" fmla="*/ 1608700 h 10285412"/>
              <a:gd name="connsiteX1583" fmla="*/ 7390140 w 8229600"/>
              <a:gd name="connsiteY1583" fmla="*/ 1625530 h 10285412"/>
              <a:gd name="connsiteX1584" fmla="*/ 7378923 w 8229600"/>
              <a:gd name="connsiteY1584" fmla="*/ 1647969 h 10285412"/>
              <a:gd name="connsiteX1585" fmla="*/ 7367701 w 8229600"/>
              <a:gd name="connsiteY1585" fmla="*/ 1647969 h 10285412"/>
              <a:gd name="connsiteX1586" fmla="*/ 7356481 w 8229600"/>
              <a:gd name="connsiteY1586" fmla="*/ 1636752 h 10285412"/>
              <a:gd name="connsiteX1587" fmla="*/ 7356481 w 8229600"/>
              <a:gd name="connsiteY1587" fmla="*/ 1642361 h 10285412"/>
              <a:gd name="connsiteX1588" fmla="*/ 7356481 w 8229600"/>
              <a:gd name="connsiteY1588" fmla="*/ 1659189 h 10285412"/>
              <a:gd name="connsiteX1589" fmla="*/ 7367701 w 8229600"/>
              <a:gd name="connsiteY1589" fmla="*/ 1681630 h 10285412"/>
              <a:gd name="connsiteX1590" fmla="*/ 7367701 w 8229600"/>
              <a:gd name="connsiteY1590" fmla="*/ 1704069 h 10285412"/>
              <a:gd name="connsiteX1591" fmla="*/ 7356481 w 8229600"/>
              <a:gd name="connsiteY1591" fmla="*/ 1715289 h 10285412"/>
              <a:gd name="connsiteX1592" fmla="*/ 7345261 w 8229600"/>
              <a:gd name="connsiteY1592" fmla="*/ 1715289 h 10285412"/>
              <a:gd name="connsiteX1593" fmla="*/ 7339651 w 8229600"/>
              <a:gd name="connsiteY1593" fmla="*/ 1692852 h 10285412"/>
              <a:gd name="connsiteX1594" fmla="*/ 7322823 w 8229600"/>
              <a:gd name="connsiteY1594" fmla="*/ 1687240 h 10285412"/>
              <a:gd name="connsiteX1595" fmla="*/ 7300381 w 8229600"/>
              <a:gd name="connsiteY1595" fmla="*/ 1692850 h 10285412"/>
              <a:gd name="connsiteX1596" fmla="*/ 7305992 w 8229600"/>
              <a:gd name="connsiteY1596" fmla="*/ 1698460 h 10285412"/>
              <a:gd name="connsiteX1597" fmla="*/ 7322822 w 8229600"/>
              <a:gd name="connsiteY1597" fmla="*/ 1704070 h 10285412"/>
              <a:gd name="connsiteX1598" fmla="*/ 7311600 w 8229600"/>
              <a:gd name="connsiteY1598" fmla="*/ 1704070 h 10285412"/>
              <a:gd name="connsiteX1599" fmla="*/ 7283551 w 8229600"/>
              <a:gd name="connsiteY1599" fmla="*/ 1715290 h 10285412"/>
              <a:gd name="connsiteX1600" fmla="*/ 7300380 w 8229600"/>
              <a:gd name="connsiteY1600" fmla="*/ 1726508 h 10285412"/>
              <a:gd name="connsiteX1601" fmla="*/ 7311600 w 8229600"/>
              <a:gd name="connsiteY1601" fmla="*/ 1715289 h 10285412"/>
              <a:gd name="connsiteX1602" fmla="*/ 7317212 w 8229600"/>
              <a:gd name="connsiteY1602" fmla="*/ 1720899 h 10285412"/>
              <a:gd name="connsiteX1603" fmla="*/ 7322825 w 8229600"/>
              <a:gd name="connsiteY1603" fmla="*/ 1726509 h 10285412"/>
              <a:gd name="connsiteX1604" fmla="*/ 7334041 w 8229600"/>
              <a:gd name="connsiteY1604" fmla="*/ 1726509 h 10285412"/>
              <a:gd name="connsiteX1605" fmla="*/ 7339651 w 8229600"/>
              <a:gd name="connsiteY1605" fmla="*/ 1732119 h 10285412"/>
              <a:gd name="connsiteX1606" fmla="*/ 7345262 w 8229600"/>
              <a:gd name="connsiteY1606" fmla="*/ 1737729 h 10285412"/>
              <a:gd name="connsiteX1607" fmla="*/ 7339651 w 8229600"/>
              <a:gd name="connsiteY1607" fmla="*/ 1748951 h 10285412"/>
              <a:gd name="connsiteX1608" fmla="*/ 7330285 w 8229600"/>
              <a:gd name="connsiteY1608" fmla="*/ 1758315 h 10285412"/>
              <a:gd name="connsiteX1609" fmla="*/ 7349521 w 8229600"/>
              <a:gd name="connsiteY1609" fmla="*/ 1769857 h 10285412"/>
              <a:gd name="connsiteX1610" fmla="*/ 7386613 w 8229600"/>
              <a:gd name="connsiteY1610" fmla="*/ 1777277 h 10285412"/>
              <a:gd name="connsiteX1611" fmla="*/ 7445962 w 8229600"/>
              <a:gd name="connsiteY1611" fmla="*/ 1806952 h 10285412"/>
              <a:gd name="connsiteX1612" fmla="*/ 7416286 w 8229600"/>
              <a:gd name="connsiteY1612" fmla="*/ 1829207 h 10285412"/>
              <a:gd name="connsiteX1613" fmla="*/ 7371776 w 8229600"/>
              <a:gd name="connsiteY1613" fmla="*/ 1836626 h 10285412"/>
              <a:gd name="connsiteX1614" fmla="*/ 7223403 w 8229600"/>
              <a:gd name="connsiteY1614" fmla="*/ 1881138 h 10285412"/>
              <a:gd name="connsiteX1615" fmla="*/ 7208566 w 8229600"/>
              <a:gd name="connsiteY1615" fmla="*/ 1940486 h 10285412"/>
              <a:gd name="connsiteX1616" fmla="*/ 7223403 w 8229600"/>
              <a:gd name="connsiteY1616" fmla="*/ 1984997 h 10285412"/>
              <a:gd name="connsiteX1617" fmla="*/ 7267917 w 8229600"/>
              <a:gd name="connsiteY1617" fmla="*/ 1984997 h 10285412"/>
              <a:gd name="connsiteX1618" fmla="*/ 7312429 w 8229600"/>
              <a:gd name="connsiteY1618" fmla="*/ 1984997 h 10285412"/>
              <a:gd name="connsiteX1619" fmla="*/ 7312429 w 8229600"/>
              <a:gd name="connsiteY1619" fmla="*/ 2014673 h 10285412"/>
              <a:gd name="connsiteX1620" fmla="*/ 7312429 w 8229600"/>
              <a:gd name="connsiteY1620" fmla="*/ 2044347 h 10285412"/>
              <a:gd name="connsiteX1621" fmla="*/ 7297589 w 8229600"/>
              <a:gd name="connsiteY1621" fmla="*/ 2044347 h 10285412"/>
              <a:gd name="connsiteX1622" fmla="*/ 7164056 w 8229600"/>
              <a:gd name="connsiteY1622" fmla="*/ 2074022 h 10285412"/>
              <a:gd name="connsiteX1623" fmla="*/ 7104706 w 8229600"/>
              <a:gd name="connsiteY1623" fmla="*/ 2088859 h 10285412"/>
              <a:gd name="connsiteX1624" fmla="*/ 7052775 w 8229600"/>
              <a:gd name="connsiteY1624" fmla="*/ 2096279 h 10285412"/>
              <a:gd name="connsiteX1625" fmla="*/ 7030521 w 8229600"/>
              <a:gd name="connsiteY1625" fmla="*/ 2103695 h 10285412"/>
              <a:gd name="connsiteX1626" fmla="*/ 6993426 w 8229600"/>
              <a:gd name="connsiteY1626" fmla="*/ 2118533 h 10285412"/>
              <a:gd name="connsiteX1627" fmla="*/ 6971170 w 8229600"/>
              <a:gd name="connsiteY1627" fmla="*/ 2148207 h 10285412"/>
              <a:gd name="connsiteX1628" fmla="*/ 6986008 w 8229600"/>
              <a:gd name="connsiteY1628" fmla="*/ 2192720 h 10285412"/>
              <a:gd name="connsiteX1629" fmla="*/ 7000844 w 8229600"/>
              <a:gd name="connsiteY1629" fmla="*/ 2222394 h 10285412"/>
              <a:gd name="connsiteX1630" fmla="*/ 7000845 w 8229600"/>
              <a:gd name="connsiteY1630" fmla="*/ 2266907 h 10285412"/>
              <a:gd name="connsiteX1631" fmla="*/ 7030521 w 8229600"/>
              <a:gd name="connsiteY1631" fmla="*/ 2281744 h 10285412"/>
              <a:gd name="connsiteX1632" fmla="*/ 7023100 w 8229600"/>
              <a:gd name="connsiteY1632" fmla="*/ 2281744 h 10285412"/>
              <a:gd name="connsiteX1633" fmla="*/ 7015684 w 8229600"/>
              <a:gd name="connsiteY1633" fmla="*/ 2281746 h 10285412"/>
              <a:gd name="connsiteX1634" fmla="*/ 7000845 w 8229600"/>
              <a:gd name="connsiteY1634" fmla="*/ 2311418 h 10285412"/>
              <a:gd name="connsiteX1635" fmla="*/ 7045358 w 8229600"/>
              <a:gd name="connsiteY1635" fmla="*/ 2341092 h 10285412"/>
              <a:gd name="connsiteX1636" fmla="*/ 7060195 w 8229600"/>
              <a:gd name="connsiteY1636" fmla="*/ 2355929 h 10285412"/>
              <a:gd name="connsiteX1637" fmla="*/ 7030522 w 8229600"/>
              <a:gd name="connsiteY1637" fmla="*/ 2370766 h 10285412"/>
              <a:gd name="connsiteX1638" fmla="*/ 7030521 w 8229600"/>
              <a:gd name="connsiteY1638" fmla="*/ 2400442 h 10285412"/>
              <a:gd name="connsiteX1639" fmla="*/ 7015684 w 8229600"/>
              <a:gd name="connsiteY1639" fmla="*/ 2444953 h 10285412"/>
              <a:gd name="connsiteX1640" fmla="*/ 7015685 w 8229600"/>
              <a:gd name="connsiteY1640" fmla="*/ 2459790 h 10285412"/>
              <a:gd name="connsiteX1641" fmla="*/ 7030521 w 8229600"/>
              <a:gd name="connsiteY1641" fmla="*/ 2459791 h 10285412"/>
              <a:gd name="connsiteX1642" fmla="*/ 7037940 w 8229600"/>
              <a:gd name="connsiteY1642" fmla="*/ 2496884 h 10285412"/>
              <a:gd name="connsiteX1643" fmla="*/ 7045356 w 8229600"/>
              <a:gd name="connsiteY1643" fmla="*/ 2519139 h 10285412"/>
              <a:gd name="connsiteX1644" fmla="*/ 7060193 w 8229600"/>
              <a:gd name="connsiteY1644" fmla="*/ 2563651 h 10285412"/>
              <a:gd name="connsiteX1645" fmla="*/ 7015685 w 8229600"/>
              <a:gd name="connsiteY1645" fmla="*/ 2637841 h 10285412"/>
              <a:gd name="connsiteX1646" fmla="*/ 7015684 w 8229600"/>
              <a:gd name="connsiteY1646" fmla="*/ 2689768 h 10285412"/>
              <a:gd name="connsiteX1647" fmla="*/ 7000845 w 8229600"/>
              <a:gd name="connsiteY1647" fmla="*/ 2726861 h 10285412"/>
              <a:gd name="connsiteX1648" fmla="*/ 7015685 w 8229600"/>
              <a:gd name="connsiteY1648" fmla="*/ 2749117 h 10285412"/>
              <a:gd name="connsiteX1649" fmla="*/ 7030521 w 8229600"/>
              <a:gd name="connsiteY1649" fmla="*/ 2786212 h 10285412"/>
              <a:gd name="connsiteX1650" fmla="*/ 7052775 w 8229600"/>
              <a:gd name="connsiteY1650" fmla="*/ 2838141 h 10285412"/>
              <a:gd name="connsiteX1651" fmla="*/ 7030519 w 8229600"/>
              <a:gd name="connsiteY1651" fmla="*/ 2875232 h 10285412"/>
              <a:gd name="connsiteX1652" fmla="*/ 7015684 w 8229600"/>
              <a:gd name="connsiteY1652" fmla="*/ 2890072 h 10285412"/>
              <a:gd name="connsiteX1653" fmla="*/ 6971167 w 8229600"/>
              <a:gd name="connsiteY1653" fmla="*/ 2845558 h 10285412"/>
              <a:gd name="connsiteX1654" fmla="*/ 6926659 w 8229600"/>
              <a:gd name="connsiteY1654" fmla="*/ 2815885 h 10285412"/>
              <a:gd name="connsiteX1655" fmla="*/ 6919237 w 8229600"/>
              <a:gd name="connsiteY1655" fmla="*/ 2808465 h 10285412"/>
              <a:gd name="connsiteX1656" fmla="*/ 6911822 w 8229600"/>
              <a:gd name="connsiteY1656" fmla="*/ 2786211 h 10285412"/>
              <a:gd name="connsiteX1657" fmla="*/ 6888738 w 8229600"/>
              <a:gd name="connsiteY1657" fmla="*/ 2786212 h 10285412"/>
              <a:gd name="connsiteX1658" fmla="*/ 6892942 w 8229600"/>
              <a:gd name="connsiteY1658" fmla="*/ 2794542 h 10285412"/>
              <a:gd name="connsiteX1659" fmla="*/ 6882269 w 8229600"/>
              <a:gd name="connsiteY1659" fmla="*/ 2791026 h 10285412"/>
              <a:gd name="connsiteX1660" fmla="*/ 6881308 w 8229600"/>
              <a:gd name="connsiteY1660" fmla="*/ 2791244 h 10285412"/>
              <a:gd name="connsiteX1661" fmla="*/ 6874729 w 8229600"/>
              <a:gd name="connsiteY1661" fmla="*/ 2830723 h 10285412"/>
              <a:gd name="connsiteX1662" fmla="*/ 6877106 w 8229600"/>
              <a:gd name="connsiteY1662" fmla="*/ 2842605 h 10285412"/>
              <a:gd name="connsiteX1663" fmla="*/ 6878874 w 8229600"/>
              <a:gd name="connsiteY1663" fmla="*/ 2837236 h 10285412"/>
              <a:gd name="connsiteX1664" fmla="*/ 6896704 w 8229600"/>
              <a:gd name="connsiteY1664" fmla="*/ 2854944 h 10285412"/>
              <a:gd name="connsiteX1665" fmla="*/ 6893187 w 8229600"/>
              <a:gd name="connsiteY1665" fmla="*/ 2865616 h 10285412"/>
              <a:gd name="connsiteX1666" fmla="*/ 6882033 w 8229600"/>
              <a:gd name="connsiteY1666" fmla="*/ 2867248 h 10285412"/>
              <a:gd name="connsiteX1667" fmla="*/ 6882146 w 8229600"/>
              <a:gd name="connsiteY1667" fmla="*/ 2867816 h 10285412"/>
              <a:gd name="connsiteX1668" fmla="*/ 6882146 w 8229600"/>
              <a:gd name="connsiteY1668" fmla="*/ 2890072 h 10285412"/>
              <a:gd name="connsiteX1669" fmla="*/ 6822798 w 8229600"/>
              <a:gd name="connsiteY1669" fmla="*/ 2897492 h 10285412"/>
              <a:gd name="connsiteX1670" fmla="*/ 6778286 w 8229600"/>
              <a:gd name="connsiteY1670" fmla="*/ 2890072 h 10285412"/>
              <a:gd name="connsiteX1671" fmla="*/ 6763775 w 8229600"/>
              <a:gd name="connsiteY1671" fmla="*/ 2900953 h 10285412"/>
              <a:gd name="connsiteX1672" fmla="*/ 6783153 w 8229600"/>
              <a:gd name="connsiteY1672" fmla="*/ 2903307 h 10285412"/>
              <a:gd name="connsiteX1673" fmla="*/ 6868447 w 8229600"/>
              <a:gd name="connsiteY1673" fmla="*/ 2904792 h 10285412"/>
              <a:gd name="connsiteX1674" fmla="*/ 6854257 w 8229600"/>
              <a:gd name="connsiteY1674" fmla="*/ 2911947 h 10285412"/>
              <a:gd name="connsiteX1675" fmla="*/ 6811625 w 8229600"/>
              <a:gd name="connsiteY1675" fmla="*/ 2915648 h 10285412"/>
              <a:gd name="connsiteX1676" fmla="*/ 6763659 w 8229600"/>
              <a:gd name="connsiteY1676" fmla="*/ 2917590 h 10285412"/>
              <a:gd name="connsiteX1677" fmla="*/ 6755953 w 8229600"/>
              <a:gd name="connsiteY1677" fmla="*/ 2918069 h 10285412"/>
              <a:gd name="connsiteX1678" fmla="*/ 6748614 w 8229600"/>
              <a:gd name="connsiteY1678" fmla="*/ 2934582 h 10285412"/>
              <a:gd name="connsiteX1679" fmla="*/ 6754027 w 8229600"/>
              <a:gd name="connsiteY1679" fmla="*/ 2950829 h 10285412"/>
              <a:gd name="connsiteX1680" fmla="*/ 6758446 w 8229600"/>
              <a:gd name="connsiteY1680" fmla="*/ 2951367 h 10285412"/>
              <a:gd name="connsiteX1681" fmla="*/ 6782079 w 8229600"/>
              <a:gd name="connsiteY1681" fmla="*/ 2968967 h 10285412"/>
              <a:gd name="connsiteX1682" fmla="*/ 6790094 w 8229600"/>
              <a:gd name="connsiteY1682" fmla="*/ 2972974 h 10285412"/>
              <a:gd name="connsiteX1683" fmla="*/ 6808458 w 8229600"/>
              <a:gd name="connsiteY1683" fmla="*/ 2979096 h 10285412"/>
              <a:gd name="connsiteX1684" fmla="*/ 6852471 w 8229600"/>
              <a:gd name="connsiteY1684" fmla="*/ 2979096 h 10285412"/>
              <a:gd name="connsiteX1685" fmla="*/ 6941497 w 8229600"/>
              <a:gd name="connsiteY1685" fmla="*/ 2964257 h 10285412"/>
              <a:gd name="connsiteX1686" fmla="*/ 6993427 w 8229600"/>
              <a:gd name="connsiteY1686" fmla="*/ 2971673 h 10285412"/>
              <a:gd name="connsiteX1687" fmla="*/ 7052775 w 8229600"/>
              <a:gd name="connsiteY1687" fmla="*/ 2986513 h 10285412"/>
              <a:gd name="connsiteX1688" fmla="*/ 7060195 w 8229600"/>
              <a:gd name="connsiteY1688" fmla="*/ 2993933 h 10285412"/>
              <a:gd name="connsiteX1689" fmla="*/ 7060192 w 8229600"/>
              <a:gd name="connsiteY1689" fmla="*/ 3008770 h 10285412"/>
              <a:gd name="connsiteX1690" fmla="*/ 7017118 w 8229600"/>
              <a:gd name="connsiteY1690" fmla="*/ 3023126 h 10285412"/>
              <a:gd name="connsiteX1691" fmla="*/ 7018112 w 8229600"/>
              <a:gd name="connsiteY1691" fmla="*/ 3025099 h 10285412"/>
              <a:gd name="connsiteX1692" fmla="*/ 7015163 w 8229600"/>
              <a:gd name="connsiteY1692" fmla="*/ 3024126 h 10285412"/>
              <a:gd name="connsiteX1693" fmla="*/ 7000844 w 8229600"/>
              <a:gd name="connsiteY1693" fmla="*/ 3038445 h 10285412"/>
              <a:gd name="connsiteX1694" fmla="*/ 7012902 w 8229600"/>
              <a:gd name="connsiteY1694" fmla="*/ 3039372 h 10285412"/>
              <a:gd name="connsiteX1695" fmla="*/ 7015682 w 8229600"/>
              <a:gd name="connsiteY1695" fmla="*/ 3053281 h 10285412"/>
              <a:gd name="connsiteX1696" fmla="*/ 7000844 w 8229600"/>
              <a:gd name="connsiteY1696" fmla="*/ 3053282 h 10285412"/>
              <a:gd name="connsiteX1697" fmla="*/ 6986008 w 8229600"/>
              <a:gd name="connsiteY1697" fmla="*/ 3053281 h 10285412"/>
              <a:gd name="connsiteX1698" fmla="*/ 6971168 w 8229600"/>
              <a:gd name="connsiteY1698" fmla="*/ 3068119 h 10285412"/>
              <a:gd name="connsiteX1699" fmla="*/ 6971168 w 8229600"/>
              <a:gd name="connsiteY1699" fmla="*/ 3059842 h 10285412"/>
              <a:gd name="connsiteX1700" fmla="*/ 6964992 w 8229600"/>
              <a:gd name="connsiteY1700" fmla="*/ 3078586 h 10285412"/>
              <a:gd name="connsiteX1701" fmla="*/ 6929456 w 8229600"/>
              <a:gd name="connsiteY1701" fmla="*/ 3078708 h 10285412"/>
              <a:gd name="connsiteX1702" fmla="*/ 6926150 w 8229600"/>
              <a:gd name="connsiteY1702" fmla="*/ 3079191 h 10285412"/>
              <a:gd name="connsiteX1703" fmla="*/ 6934237 w 8229600"/>
              <a:gd name="connsiteY1703" fmla="*/ 3100212 h 10285412"/>
              <a:gd name="connsiteX1704" fmla="*/ 6941496 w 8229600"/>
              <a:gd name="connsiteY1704" fmla="*/ 3097792 h 10285412"/>
              <a:gd name="connsiteX1705" fmla="*/ 6971168 w 8229600"/>
              <a:gd name="connsiteY1705" fmla="*/ 3097793 h 10285412"/>
              <a:gd name="connsiteX1706" fmla="*/ 6993426 w 8229600"/>
              <a:gd name="connsiteY1706" fmla="*/ 3075537 h 10285412"/>
              <a:gd name="connsiteX1707" fmla="*/ 7015684 w 8229600"/>
              <a:gd name="connsiteY1707" fmla="*/ 3068118 h 10285412"/>
              <a:gd name="connsiteX1708" fmla="*/ 7037940 w 8229600"/>
              <a:gd name="connsiteY1708" fmla="*/ 3075537 h 10285412"/>
              <a:gd name="connsiteX1709" fmla="*/ 7045358 w 8229600"/>
              <a:gd name="connsiteY1709" fmla="*/ 3097793 h 10285412"/>
              <a:gd name="connsiteX1710" fmla="*/ 7030522 w 8229600"/>
              <a:gd name="connsiteY1710" fmla="*/ 3127467 h 10285412"/>
              <a:gd name="connsiteX1711" fmla="*/ 7016342 w 8229600"/>
              <a:gd name="connsiteY1711" fmla="*/ 3127467 h 10285412"/>
              <a:gd name="connsiteX1712" fmla="*/ 7018479 w 8229600"/>
              <a:gd name="connsiteY1712" fmla="*/ 3131704 h 10285412"/>
              <a:gd name="connsiteX1713" fmla="*/ 7000844 w 8229600"/>
              <a:gd name="connsiteY1713" fmla="*/ 3134288 h 10285412"/>
              <a:gd name="connsiteX1714" fmla="*/ 7000844 w 8229600"/>
              <a:gd name="connsiteY1714" fmla="*/ 3142307 h 10285412"/>
              <a:gd name="connsiteX1715" fmla="*/ 7009370 w 8229600"/>
              <a:gd name="connsiteY1715" fmla="*/ 3159353 h 10285412"/>
              <a:gd name="connsiteX1716" fmla="*/ 7011448 w 8229600"/>
              <a:gd name="connsiteY1716" fmla="*/ 3153052 h 10285412"/>
              <a:gd name="connsiteX1717" fmla="*/ 7025635 w 8229600"/>
              <a:gd name="connsiteY1717" fmla="*/ 3145895 h 10285412"/>
              <a:gd name="connsiteX1718" fmla="*/ 7022117 w 8229600"/>
              <a:gd name="connsiteY1718" fmla="*/ 3156567 h 10285412"/>
              <a:gd name="connsiteX1719" fmla="*/ 7010826 w 8229600"/>
              <a:gd name="connsiteY1719" fmla="*/ 3162265 h 10285412"/>
              <a:gd name="connsiteX1720" fmla="*/ 7015684 w 8229600"/>
              <a:gd name="connsiteY1720" fmla="*/ 3171979 h 10285412"/>
              <a:gd name="connsiteX1721" fmla="*/ 7015684 w 8229600"/>
              <a:gd name="connsiteY1721" fmla="*/ 3201653 h 10285412"/>
              <a:gd name="connsiteX1722" fmla="*/ 7015595 w 8229600"/>
              <a:gd name="connsiteY1722" fmla="*/ 3201745 h 10285412"/>
              <a:gd name="connsiteX1723" fmla="*/ 7072090 w 8229600"/>
              <a:gd name="connsiteY1723" fmla="*/ 3220361 h 10285412"/>
              <a:gd name="connsiteX1724" fmla="*/ 7076602 w 8229600"/>
              <a:gd name="connsiteY1724" fmla="*/ 3222365 h 10285412"/>
              <a:gd name="connsiteX1725" fmla="*/ 7079672 w 8229600"/>
              <a:gd name="connsiteY1725" fmla="*/ 3207016 h 10285412"/>
              <a:gd name="connsiteX1726" fmla="*/ 7099508 w 8229600"/>
              <a:gd name="connsiteY1726" fmla="*/ 3203049 h 10285412"/>
              <a:gd name="connsiteX1727" fmla="*/ 7107439 w 8229600"/>
              <a:gd name="connsiteY1727" fmla="*/ 3210983 h 10285412"/>
              <a:gd name="connsiteX1728" fmla="*/ 7095559 w 8229600"/>
              <a:gd name="connsiteY1728" fmla="*/ 3230784 h 10285412"/>
              <a:gd name="connsiteX1729" fmla="*/ 7175302 w 8229600"/>
              <a:gd name="connsiteY1729" fmla="*/ 3266202 h 10285412"/>
              <a:gd name="connsiteX1730" fmla="*/ 7185976 w 8229600"/>
              <a:gd name="connsiteY1730" fmla="*/ 3269718 h 10285412"/>
              <a:gd name="connsiteX1731" fmla="*/ 7168270 w 8229600"/>
              <a:gd name="connsiteY1731" fmla="*/ 3287548 h 10285412"/>
              <a:gd name="connsiteX1732" fmla="*/ 7150563 w 8229600"/>
              <a:gd name="connsiteY1732" fmla="*/ 3305376 h 10285412"/>
              <a:gd name="connsiteX1733" fmla="*/ 7171969 w 8229600"/>
              <a:gd name="connsiteY1733" fmla="*/ 3330180 h 10285412"/>
              <a:gd name="connsiteX1734" fmla="*/ 7205808 w 8229600"/>
              <a:gd name="connsiteY1734" fmla="*/ 3353160 h 10285412"/>
              <a:gd name="connsiteX1735" fmla="*/ 7197016 w 8229600"/>
              <a:gd name="connsiteY1735" fmla="*/ 3379842 h 10285412"/>
              <a:gd name="connsiteX1736" fmla="*/ 7189982 w 8229600"/>
              <a:gd name="connsiteY1736" fmla="*/ 3401189 h 10285412"/>
              <a:gd name="connsiteX1737" fmla="*/ 7186465 w 8229600"/>
              <a:gd name="connsiteY1737" fmla="*/ 3411861 h 10285412"/>
              <a:gd name="connsiteX1738" fmla="*/ 7197139 w 8229600"/>
              <a:gd name="connsiteY1738" fmla="*/ 3415378 h 10285412"/>
              <a:gd name="connsiteX1739" fmla="*/ 7190105 w 8229600"/>
              <a:gd name="connsiteY1739" fmla="*/ 3436725 h 10285412"/>
              <a:gd name="connsiteX1740" fmla="*/ 7190225 w 8229600"/>
              <a:gd name="connsiteY1740" fmla="*/ 3472260 h 10285412"/>
              <a:gd name="connsiteX1741" fmla="*/ 7215212 w 8229600"/>
              <a:gd name="connsiteY1741" fmla="*/ 3504157 h 10285412"/>
              <a:gd name="connsiteX1742" fmla="*/ 7224126 w 8229600"/>
              <a:gd name="connsiteY1742" fmla="*/ 3513011 h 10285412"/>
              <a:gd name="connsiteX1743" fmla="*/ 7208179 w 8229600"/>
              <a:gd name="connsiteY1743" fmla="*/ 3525503 h 10285412"/>
              <a:gd name="connsiteX1744" fmla="*/ 7179799 w 8229600"/>
              <a:gd name="connsiteY1744" fmla="*/ 3539816 h 10285412"/>
              <a:gd name="connsiteX1745" fmla="*/ 7162365 w 8229600"/>
              <a:gd name="connsiteY1745" fmla="*/ 3542366 h 10285412"/>
              <a:gd name="connsiteX1746" fmla="*/ 7162978 w 8229600"/>
              <a:gd name="connsiteY1746" fmla="*/ 3544198 h 10285412"/>
              <a:gd name="connsiteX1747" fmla="*/ 7170911 w 8229600"/>
              <a:gd name="connsiteY1747" fmla="*/ 3560065 h 10285412"/>
              <a:gd name="connsiteX1748" fmla="*/ 7194710 w 8229600"/>
              <a:gd name="connsiteY1748" fmla="*/ 3599734 h 10285412"/>
              <a:gd name="connsiteX1749" fmla="*/ 7210579 w 8229600"/>
              <a:gd name="connsiteY1749" fmla="*/ 3655271 h 10285412"/>
              <a:gd name="connsiteX1750" fmla="*/ 7214543 w 8229600"/>
              <a:gd name="connsiteY1750" fmla="*/ 3690971 h 10285412"/>
              <a:gd name="connsiteX1751" fmla="*/ 7218515 w 8229600"/>
              <a:gd name="connsiteY1751" fmla="*/ 3718740 h 10285412"/>
              <a:gd name="connsiteX1752" fmla="*/ 7226446 w 8229600"/>
              <a:gd name="connsiteY1752" fmla="*/ 3742542 h 10285412"/>
              <a:gd name="connsiteX1753" fmla="*/ 7214543 w 8229600"/>
              <a:gd name="connsiteY1753" fmla="*/ 3746508 h 10285412"/>
              <a:gd name="connsiteX1754" fmla="*/ 7194712 w 8229600"/>
              <a:gd name="connsiteY1754" fmla="*/ 3742542 h 10285412"/>
              <a:gd name="connsiteX1755" fmla="*/ 7186778 w 8229600"/>
              <a:gd name="connsiteY1755" fmla="*/ 3750476 h 10285412"/>
              <a:gd name="connsiteX1756" fmla="*/ 7178842 w 8229600"/>
              <a:gd name="connsiteY1756" fmla="*/ 3774274 h 10285412"/>
              <a:gd name="connsiteX1757" fmla="*/ 7178842 w 8229600"/>
              <a:gd name="connsiteY1757" fmla="*/ 3784968 h 10285412"/>
              <a:gd name="connsiteX1758" fmla="*/ 7180657 w 8229600"/>
              <a:gd name="connsiteY1758" fmla="*/ 3788565 h 10285412"/>
              <a:gd name="connsiteX1759" fmla="*/ 7178844 w 8229600"/>
              <a:gd name="connsiteY1759" fmla="*/ 3786763 h 10285412"/>
              <a:gd name="connsiteX1760" fmla="*/ 7178844 w 8229600"/>
              <a:gd name="connsiteY1760" fmla="*/ 3790144 h 10285412"/>
              <a:gd name="connsiteX1761" fmla="*/ 7194709 w 8229600"/>
              <a:gd name="connsiteY1761" fmla="*/ 3790143 h 10285412"/>
              <a:gd name="connsiteX1762" fmla="*/ 7210577 w 8229600"/>
              <a:gd name="connsiteY1762" fmla="*/ 3790144 h 10285412"/>
              <a:gd name="connsiteX1763" fmla="*/ 7230413 w 8229600"/>
              <a:gd name="connsiteY1763" fmla="*/ 3802046 h 10285412"/>
              <a:gd name="connsiteX1764" fmla="*/ 7238345 w 8229600"/>
              <a:gd name="connsiteY1764" fmla="*/ 3817913 h 10285412"/>
              <a:gd name="connsiteX1765" fmla="*/ 7226447 w 8229600"/>
              <a:gd name="connsiteY1765" fmla="*/ 3853613 h 10285412"/>
              <a:gd name="connsiteX1766" fmla="*/ 7218512 w 8229600"/>
              <a:gd name="connsiteY1766" fmla="*/ 3893281 h 10285412"/>
              <a:gd name="connsiteX1767" fmla="*/ 7194710 w 8229600"/>
              <a:gd name="connsiteY1767" fmla="*/ 3901215 h 10285412"/>
              <a:gd name="connsiteX1768" fmla="*/ 7183587 w 8229600"/>
              <a:gd name="connsiteY1768" fmla="*/ 3917902 h 10285412"/>
              <a:gd name="connsiteX1769" fmla="*/ 7178844 w 8229600"/>
              <a:gd name="connsiteY1769" fmla="*/ 3925017 h 10285412"/>
              <a:gd name="connsiteX1770" fmla="*/ 7194710 w 8229600"/>
              <a:gd name="connsiteY1770" fmla="*/ 3948818 h 10285412"/>
              <a:gd name="connsiteX1771" fmla="*/ 7226444 w 8229600"/>
              <a:gd name="connsiteY1771" fmla="*/ 3948816 h 10285412"/>
              <a:gd name="connsiteX1772" fmla="*/ 7250247 w 8229600"/>
              <a:gd name="connsiteY1772" fmla="*/ 3956752 h 10285412"/>
              <a:gd name="connsiteX1773" fmla="*/ 7218513 w 8229600"/>
              <a:gd name="connsiteY1773" fmla="*/ 4020221 h 10285412"/>
              <a:gd name="connsiteX1774" fmla="*/ 7210576 w 8229600"/>
              <a:gd name="connsiteY1774" fmla="*/ 4044020 h 10285412"/>
              <a:gd name="connsiteX1775" fmla="*/ 7210579 w 8229600"/>
              <a:gd name="connsiteY1775" fmla="*/ 4075757 h 10285412"/>
              <a:gd name="connsiteX1776" fmla="*/ 7198678 w 8229600"/>
              <a:gd name="connsiteY1776" fmla="*/ 4103524 h 10285412"/>
              <a:gd name="connsiteX1777" fmla="*/ 7266115 w 8229600"/>
              <a:gd name="connsiteY1777" fmla="*/ 4178894 h 10285412"/>
              <a:gd name="connsiteX1778" fmla="*/ 7305782 w 8229600"/>
              <a:gd name="connsiteY1778" fmla="*/ 4234430 h 10285412"/>
              <a:gd name="connsiteX1779" fmla="*/ 7325617 w 8229600"/>
              <a:gd name="connsiteY1779" fmla="*/ 4262200 h 10285412"/>
              <a:gd name="connsiteX1780" fmla="*/ 7345453 w 8229600"/>
              <a:gd name="connsiteY1780" fmla="*/ 4289967 h 10285412"/>
              <a:gd name="connsiteX1781" fmla="*/ 7369252 w 8229600"/>
              <a:gd name="connsiteY1781" fmla="*/ 4329636 h 10285412"/>
              <a:gd name="connsiteX1782" fmla="*/ 7408920 w 8229600"/>
              <a:gd name="connsiteY1782" fmla="*/ 4448640 h 10285412"/>
              <a:gd name="connsiteX1783" fmla="*/ 7424787 w 8229600"/>
              <a:gd name="connsiteY1783" fmla="*/ 4464510 h 10285412"/>
              <a:gd name="connsiteX1784" fmla="*/ 7424788 w 8229600"/>
              <a:gd name="connsiteY1784" fmla="*/ 4480375 h 10285412"/>
              <a:gd name="connsiteX1785" fmla="*/ 7456522 w 8229600"/>
              <a:gd name="connsiteY1785" fmla="*/ 4512109 h 10285412"/>
              <a:gd name="connsiteX1786" fmla="*/ 7468424 w 8229600"/>
              <a:gd name="connsiteY1786" fmla="*/ 4539880 h 10285412"/>
              <a:gd name="connsiteX1787" fmla="*/ 7456522 w 8229600"/>
              <a:gd name="connsiteY1787" fmla="*/ 4543844 h 10285412"/>
              <a:gd name="connsiteX1788" fmla="*/ 7444621 w 8229600"/>
              <a:gd name="connsiteY1788" fmla="*/ 4579545 h 10285412"/>
              <a:gd name="connsiteX1789" fmla="*/ 7480323 w 8229600"/>
              <a:gd name="connsiteY1789" fmla="*/ 4631116 h 10285412"/>
              <a:gd name="connsiteX1790" fmla="*/ 7492223 w 8229600"/>
              <a:gd name="connsiteY1790" fmla="*/ 4650950 h 10285412"/>
              <a:gd name="connsiteX1791" fmla="*/ 7492225 w 8229600"/>
              <a:gd name="connsiteY1791" fmla="*/ 4666817 h 10285412"/>
              <a:gd name="connsiteX1792" fmla="*/ 7516023 w 8229600"/>
              <a:gd name="connsiteY1792" fmla="*/ 4690619 h 10285412"/>
              <a:gd name="connsiteX1793" fmla="*/ 7551728 w 8229600"/>
              <a:gd name="connsiteY1793" fmla="*/ 4734255 h 10285412"/>
              <a:gd name="connsiteX1794" fmla="*/ 7535861 w 8229600"/>
              <a:gd name="connsiteY1794" fmla="*/ 4797722 h 10285412"/>
              <a:gd name="connsiteX1795" fmla="*/ 7519994 w 8229600"/>
              <a:gd name="connsiteY1795" fmla="*/ 4813590 h 10285412"/>
              <a:gd name="connsiteX1796" fmla="*/ 7504124 w 8229600"/>
              <a:gd name="connsiteY1796" fmla="*/ 4845324 h 10285412"/>
              <a:gd name="connsiteX1797" fmla="*/ 7496192 w 8229600"/>
              <a:gd name="connsiteY1797" fmla="*/ 4837391 h 10285412"/>
              <a:gd name="connsiteX1798" fmla="*/ 7496189 w 8229600"/>
              <a:gd name="connsiteY1798" fmla="*/ 4821522 h 10285412"/>
              <a:gd name="connsiteX1799" fmla="*/ 7488257 w 8229600"/>
              <a:gd name="connsiteY1799" fmla="*/ 4781857 h 10285412"/>
              <a:gd name="connsiteX1800" fmla="*/ 7472391 w 8229600"/>
              <a:gd name="connsiteY1800" fmla="*/ 4750120 h 10285412"/>
              <a:gd name="connsiteX1801" fmla="*/ 7448590 w 8229600"/>
              <a:gd name="connsiteY1801" fmla="*/ 4758057 h 10285412"/>
              <a:gd name="connsiteX1802" fmla="*/ 7448590 w 8229600"/>
              <a:gd name="connsiteY1802" fmla="*/ 4773922 h 10285412"/>
              <a:gd name="connsiteX1803" fmla="*/ 7464455 w 8229600"/>
              <a:gd name="connsiteY1803" fmla="*/ 4773922 h 10285412"/>
              <a:gd name="connsiteX1804" fmla="*/ 7452557 w 8229600"/>
              <a:gd name="connsiteY1804" fmla="*/ 4777888 h 10285412"/>
              <a:gd name="connsiteX1805" fmla="*/ 7432721 w 8229600"/>
              <a:gd name="connsiteY1805" fmla="*/ 4789789 h 10285412"/>
              <a:gd name="connsiteX1806" fmla="*/ 7436691 w 8229600"/>
              <a:gd name="connsiteY1806" fmla="*/ 4809622 h 10285412"/>
              <a:gd name="connsiteX1807" fmla="*/ 7456524 w 8229600"/>
              <a:gd name="connsiteY1807" fmla="*/ 4813590 h 10285412"/>
              <a:gd name="connsiteX1808" fmla="*/ 7468420 w 8229600"/>
              <a:gd name="connsiteY1808" fmla="*/ 4849293 h 10285412"/>
              <a:gd name="connsiteX1809" fmla="*/ 7432721 w 8229600"/>
              <a:gd name="connsiteY1809" fmla="*/ 4869125 h 10285412"/>
              <a:gd name="connsiteX1810" fmla="*/ 7408920 w 8229600"/>
              <a:gd name="connsiteY1810" fmla="*/ 4892926 h 10285412"/>
              <a:gd name="connsiteX1811" fmla="*/ 7432721 w 8229600"/>
              <a:gd name="connsiteY1811" fmla="*/ 4908793 h 10285412"/>
              <a:gd name="connsiteX1812" fmla="*/ 7444621 w 8229600"/>
              <a:gd name="connsiteY1812" fmla="*/ 4928630 h 10285412"/>
              <a:gd name="connsiteX1813" fmla="*/ 7432721 w 8229600"/>
              <a:gd name="connsiteY1813" fmla="*/ 4932596 h 10285412"/>
              <a:gd name="connsiteX1814" fmla="*/ 7416854 w 8229600"/>
              <a:gd name="connsiteY1814" fmla="*/ 4948464 h 10285412"/>
              <a:gd name="connsiteX1815" fmla="*/ 7408922 w 8229600"/>
              <a:gd name="connsiteY1815" fmla="*/ 4956397 h 10285412"/>
              <a:gd name="connsiteX1816" fmla="*/ 7400986 w 8229600"/>
              <a:gd name="connsiteY1816" fmla="*/ 4948464 h 10285412"/>
              <a:gd name="connsiteX1817" fmla="*/ 7385121 w 8229600"/>
              <a:gd name="connsiteY1817" fmla="*/ 4980199 h 10285412"/>
              <a:gd name="connsiteX1818" fmla="*/ 7404951 w 8229600"/>
              <a:gd name="connsiteY1818" fmla="*/ 5007966 h 10285412"/>
              <a:gd name="connsiteX1819" fmla="*/ 7408920 w 8229600"/>
              <a:gd name="connsiteY1819" fmla="*/ 5019866 h 10285412"/>
              <a:gd name="connsiteX1820" fmla="*/ 7408923 w 8229600"/>
              <a:gd name="connsiteY1820" fmla="*/ 5035734 h 10285412"/>
              <a:gd name="connsiteX1821" fmla="*/ 7412887 w 8229600"/>
              <a:gd name="connsiteY1821" fmla="*/ 5047636 h 10285412"/>
              <a:gd name="connsiteX1822" fmla="*/ 7400987 w 8229600"/>
              <a:gd name="connsiteY1822" fmla="*/ 5043667 h 10285412"/>
              <a:gd name="connsiteX1823" fmla="*/ 7369254 w 8229600"/>
              <a:gd name="connsiteY1823" fmla="*/ 5043668 h 10285412"/>
              <a:gd name="connsiteX1824" fmla="*/ 7329583 w 8229600"/>
              <a:gd name="connsiteY1824" fmla="*/ 5083338 h 10285412"/>
              <a:gd name="connsiteX1825" fmla="*/ 7337518 w 8229600"/>
              <a:gd name="connsiteY1825" fmla="*/ 5123004 h 10285412"/>
              <a:gd name="connsiteX1826" fmla="*/ 7297850 w 8229600"/>
              <a:gd name="connsiteY1826" fmla="*/ 5162672 h 10285412"/>
              <a:gd name="connsiteX1827" fmla="*/ 7290901 w 8229600"/>
              <a:gd name="connsiteY1827" fmla="*/ 5169622 h 10285412"/>
              <a:gd name="connsiteX1828" fmla="*/ 7299107 w 8229600"/>
              <a:gd name="connsiteY1828" fmla="*/ 5178033 h 10285412"/>
              <a:gd name="connsiteX1829" fmla="*/ 7284107 w 8229600"/>
              <a:gd name="connsiteY1829" fmla="*/ 5176417 h 10285412"/>
              <a:gd name="connsiteX1830" fmla="*/ 7275460 w 8229600"/>
              <a:gd name="connsiteY1830" fmla="*/ 5185063 h 10285412"/>
              <a:gd name="connsiteX1831" fmla="*/ 7275460 w 8229600"/>
              <a:gd name="connsiteY1831" fmla="*/ 5186374 h 10285412"/>
              <a:gd name="connsiteX1832" fmla="*/ 7286679 w 8229600"/>
              <a:gd name="connsiteY1832" fmla="*/ 5197592 h 10285412"/>
              <a:gd name="connsiteX1833" fmla="*/ 7297899 w 8229600"/>
              <a:gd name="connsiteY1833" fmla="*/ 5197592 h 10285412"/>
              <a:gd name="connsiteX1834" fmla="*/ 7297899 w 8229600"/>
              <a:gd name="connsiteY1834" fmla="*/ 5208813 h 10285412"/>
              <a:gd name="connsiteX1835" fmla="*/ 7303509 w 8229600"/>
              <a:gd name="connsiteY1835" fmla="*/ 5234057 h 10285412"/>
              <a:gd name="connsiteX1836" fmla="*/ 7308930 w 8229600"/>
              <a:gd name="connsiteY1836" fmla="*/ 5238317 h 10285412"/>
              <a:gd name="connsiteX1837" fmla="*/ 7321650 w 8229600"/>
              <a:gd name="connsiteY1837" fmla="*/ 5234077 h 10285412"/>
              <a:gd name="connsiteX1838" fmla="*/ 7331822 w 8229600"/>
              <a:gd name="connsiteY1838" fmla="*/ 5232043 h 10285412"/>
              <a:gd name="connsiteX1839" fmla="*/ 7334234 w 8229600"/>
              <a:gd name="connsiteY1839" fmla="*/ 5227310 h 10285412"/>
              <a:gd name="connsiteX1840" fmla="*/ 7346380 w 8229600"/>
              <a:gd name="connsiteY1840" fmla="*/ 5208400 h 10285412"/>
              <a:gd name="connsiteX1841" fmla="*/ 7349074 w 8229600"/>
              <a:gd name="connsiteY1841" fmla="*/ 5183418 h 10285412"/>
              <a:gd name="connsiteX1842" fmla="*/ 7364258 w 8229600"/>
              <a:gd name="connsiteY1842" fmla="*/ 5159780 h 10285412"/>
              <a:gd name="connsiteX1843" fmla="*/ 7354457 w 8229600"/>
              <a:gd name="connsiteY1843" fmla="*/ 5133451 h 10285412"/>
              <a:gd name="connsiteX1844" fmla="*/ 7352766 w 8229600"/>
              <a:gd name="connsiteY1844" fmla="*/ 5125688 h 10285412"/>
              <a:gd name="connsiteX1845" fmla="*/ 7357150 w 8229600"/>
              <a:gd name="connsiteY1845" fmla="*/ 5108469 h 10285412"/>
              <a:gd name="connsiteX1846" fmla="*/ 7350732 w 8229600"/>
              <a:gd name="connsiteY1846" fmla="*/ 5097667 h 10285412"/>
              <a:gd name="connsiteX1847" fmla="*/ 7369297 w 8229600"/>
              <a:gd name="connsiteY1847" fmla="*/ 5089560 h 10285412"/>
              <a:gd name="connsiteX1848" fmla="*/ 7391451 w 8229600"/>
              <a:gd name="connsiteY1848" fmla="*/ 5086260 h 10285412"/>
              <a:gd name="connsiteX1849" fmla="*/ 7394279 w 8229600"/>
              <a:gd name="connsiteY1849" fmla="*/ 5092251 h 10285412"/>
              <a:gd name="connsiteX1850" fmla="*/ 7395971 w 8229600"/>
              <a:gd name="connsiteY1850" fmla="*/ 5100016 h 10285412"/>
              <a:gd name="connsiteX1851" fmla="*/ 7392324 w 8229600"/>
              <a:gd name="connsiteY1851" fmla="*/ 5114342 h 10285412"/>
              <a:gd name="connsiteX1852" fmla="*/ 7400987 w 8229600"/>
              <a:gd name="connsiteY1852" fmla="*/ 5123004 h 10285412"/>
              <a:gd name="connsiteX1853" fmla="*/ 7391764 w 8229600"/>
              <a:gd name="connsiteY1853" fmla="*/ 5127615 h 10285412"/>
              <a:gd name="connsiteX1854" fmla="*/ 7392275 w 8229600"/>
              <a:gd name="connsiteY1854" fmla="*/ 5157745 h 10285412"/>
              <a:gd name="connsiteX1855" fmla="*/ 7392218 w 8229600"/>
              <a:gd name="connsiteY1855" fmla="*/ 5162394 h 10285412"/>
              <a:gd name="connsiteX1856" fmla="*/ 7393055 w 8229600"/>
              <a:gd name="connsiteY1856" fmla="*/ 5162672 h 10285412"/>
              <a:gd name="connsiteX1857" fmla="*/ 7393053 w 8229600"/>
              <a:gd name="connsiteY1857" fmla="*/ 5178541 h 10285412"/>
              <a:gd name="connsiteX1858" fmla="*/ 7392031 w 8229600"/>
              <a:gd name="connsiteY1858" fmla="*/ 5177517 h 10285412"/>
              <a:gd name="connsiteX1859" fmla="*/ 7391620 w 8229600"/>
              <a:gd name="connsiteY1859" fmla="*/ 5210749 h 10285412"/>
              <a:gd name="connsiteX1860" fmla="*/ 7384758 w 8229600"/>
              <a:gd name="connsiteY1860" fmla="*/ 5217848 h 10285412"/>
              <a:gd name="connsiteX1861" fmla="*/ 7385121 w 8229600"/>
              <a:gd name="connsiteY1861" fmla="*/ 5218210 h 10285412"/>
              <a:gd name="connsiteX1862" fmla="*/ 7377188 w 8229600"/>
              <a:gd name="connsiteY1862" fmla="*/ 5226143 h 10285412"/>
              <a:gd name="connsiteX1863" fmla="*/ 7376961 w 8229600"/>
              <a:gd name="connsiteY1863" fmla="*/ 5225915 h 10285412"/>
              <a:gd name="connsiteX1864" fmla="*/ 7371709 w 8229600"/>
              <a:gd name="connsiteY1864" fmla="*/ 5231348 h 10285412"/>
              <a:gd name="connsiteX1865" fmla="*/ 7361319 w 8229600"/>
              <a:gd name="connsiteY1865" fmla="*/ 5237523 h 10285412"/>
              <a:gd name="connsiteX1866" fmla="*/ 7361319 w 8229600"/>
              <a:gd name="connsiteY1866" fmla="*/ 5238163 h 10285412"/>
              <a:gd name="connsiteX1867" fmla="*/ 7381507 w 8229600"/>
              <a:gd name="connsiteY1867" fmla="*/ 5257679 h 10285412"/>
              <a:gd name="connsiteX1868" fmla="*/ 7390963 w 8229600"/>
              <a:gd name="connsiteY1868" fmla="*/ 5263752 h 10285412"/>
              <a:gd name="connsiteX1869" fmla="*/ 7375435 w 8229600"/>
              <a:gd name="connsiteY1869" fmla="*/ 5267132 h 10285412"/>
              <a:gd name="connsiteX1870" fmla="*/ 7378817 w 8229600"/>
              <a:gd name="connsiteY1870" fmla="*/ 5282661 h 10285412"/>
              <a:gd name="connsiteX1871" fmla="*/ 7378746 w 8229600"/>
              <a:gd name="connsiteY1871" fmla="*/ 5283324 h 10285412"/>
              <a:gd name="connsiteX1872" fmla="*/ 7398878 w 8229600"/>
              <a:gd name="connsiteY1872" fmla="*/ 5287351 h 10285412"/>
              <a:gd name="connsiteX1873" fmla="*/ 7443756 w 8229600"/>
              <a:gd name="connsiteY1873" fmla="*/ 5309792 h 10285412"/>
              <a:gd name="connsiteX1874" fmla="*/ 7421318 w 8229600"/>
              <a:gd name="connsiteY1874" fmla="*/ 5326623 h 10285412"/>
              <a:gd name="connsiteX1875" fmla="*/ 7387658 w 8229600"/>
              <a:gd name="connsiteY1875" fmla="*/ 5332232 h 10285412"/>
              <a:gd name="connsiteX1876" fmla="*/ 7358266 w 8229600"/>
              <a:gd name="connsiteY1876" fmla="*/ 5336240 h 10285412"/>
              <a:gd name="connsiteX1877" fmla="*/ 7376813 w 8229600"/>
              <a:gd name="connsiteY1877" fmla="*/ 5348155 h 10285412"/>
              <a:gd name="connsiteX1878" fmla="*/ 7381884 w 8229600"/>
              <a:gd name="connsiteY1878" fmla="*/ 5371448 h 10285412"/>
              <a:gd name="connsiteX1879" fmla="*/ 7386957 w 8229600"/>
              <a:gd name="connsiteY1879" fmla="*/ 5394741 h 10285412"/>
              <a:gd name="connsiteX1880" fmla="*/ 7392028 w 8229600"/>
              <a:gd name="connsiteY1880" fmla="*/ 5418033 h 10285412"/>
              <a:gd name="connsiteX1881" fmla="*/ 7406555 w 8229600"/>
              <a:gd name="connsiteY1881" fmla="*/ 5447399 h 10285412"/>
              <a:gd name="connsiteX1882" fmla="*/ 7440994 w 8229600"/>
              <a:gd name="connsiteY1882" fmla="*/ 5456163 h 10285412"/>
              <a:gd name="connsiteX1883" fmla="*/ 7431539 w 8229600"/>
              <a:gd name="connsiteY1883" fmla="*/ 5450090 h 10285412"/>
              <a:gd name="connsiteX1884" fmla="*/ 7422084 w 8229600"/>
              <a:gd name="connsiteY1884" fmla="*/ 5444016 h 10285412"/>
              <a:gd name="connsiteX1885" fmla="*/ 7440649 w 8229600"/>
              <a:gd name="connsiteY1885" fmla="*/ 5435908 h 10285412"/>
              <a:gd name="connsiteX1886" fmla="*/ 7447067 w 8229600"/>
              <a:gd name="connsiteY1886" fmla="*/ 5446710 h 10285412"/>
              <a:gd name="connsiteX1887" fmla="*/ 7453140 w 8229600"/>
              <a:gd name="connsiteY1887" fmla="*/ 5437255 h 10285412"/>
              <a:gd name="connsiteX1888" fmla="*/ 7462594 w 8229600"/>
              <a:gd name="connsiteY1888" fmla="*/ 5443329 h 10285412"/>
              <a:gd name="connsiteX1889" fmla="*/ 7487578 w 8229600"/>
              <a:gd name="connsiteY1889" fmla="*/ 5446020 h 10285412"/>
              <a:gd name="connsiteX1890" fmla="*/ 7493652 w 8229600"/>
              <a:gd name="connsiteY1890" fmla="*/ 5436565 h 10285412"/>
              <a:gd name="connsiteX1891" fmla="*/ 7499725 w 8229600"/>
              <a:gd name="connsiteY1891" fmla="*/ 5427110 h 10285412"/>
              <a:gd name="connsiteX1892" fmla="*/ 7511871 w 8229600"/>
              <a:gd name="connsiteY1892" fmla="*/ 5408202 h 10285412"/>
              <a:gd name="connsiteX1893" fmla="*/ 7524363 w 8229600"/>
              <a:gd name="connsiteY1893" fmla="*/ 5409547 h 10285412"/>
              <a:gd name="connsiteX1894" fmla="*/ 7530781 w 8229600"/>
              <a:gd name="connsiteY1894" fmla="*/ 5420349 h 10285412"/>
              <a:gd name="connsiteX1895" fmla="*/ 7549691 w 8229600"/>
              <a:gd name="connsiteY1895" fmla="*/ 5432495 h 10285412"/>
              <a:gd name="connsiteX1896" fmla="*/ 7559146 w 8229600"/>
              <a:gd name="connsiteY1896" fmla="*/ 5438569 h 10285412"/>
              <a:gd name="connsiteX1897" fmla="*/ 7558145 w 8229600"/>
              <a:gd name="connsiteY1897" fmla="*/ 5471315 h 10285412"/>
              <a:gd name="connsiteX1898" fmla="*/ 7570981 w 8229600"/>
              <a:gd name="connsiteY1898" fmla="*/ 5492918 h 10285412"/>
              <a:gd name="connsiteX1899" fmla="*/ 7584819 w 8229600"/>
              <a:gd name="connsiteY1899" fmla="*/ 5481772 h 10285412"/>
              <a:gd name="connsiteX1900" fmla="*/ 7587855 w 8229600"/>
              <a:gd name="connsiteY1900" fmla="*/ 5477045 h 10285412"/>
              <a:gd name="connsiteX1901" fmla="*/ 7575363 w 8229600"/>
              <a:gd name="connsiteY1901" fmla="*/ 5475698 h 10285412"/>
              <a:gd name="connsiteX1902" fmla="*/ 7571982 w 8229600"/>
              <a:gd name="connsiteY1902" fmla="*/ 5460170 h 10285412"/>
              <a:gd name="connsiteX1903" fmla="*/ 7587509 w 8229600"/>
              <a:gd name="connsiteY1903" fmla="*/ 5456789 h 10285412"/>
              <a:gd name="connsiteX1904" fmla="*/ 7600346 w 8229600"/>
              <a:gd name="connsiteY1904" fmla="*/ 5478389 h 10285412"/>
              <a:gd name="connsiteX1905" fmla="*/ 7603728 w 8229600"/>
              <a:gd name="connsiteY1905" fmla="*/ 5493918 h 10285412"/>
              <a:gd name="connsiteX1906" fmla="*/ 7607109 w 8229600"/>
              <a:gd name="connsiteY1906" fmla="*/ 5509448 h 10285412"/>
              <a:gd name="connsiteX1907" fmla="*/ 7632092 w 8229600"/>
              <a:gd name="connsiteY1907" fmla="*/ 5512139 h 10285412"/>
              <a:gd name="connsiteX1908" fmla="*/ 7619256 w 8229600"/>
              <a:gd name="connsiteY1908" fmla="*/ 5490538 h 10285412"/>
              <a:gd name="connsiteX1909" fmla="*/ 7625328 w 8229600"/>
              <a:gd name="connsiteY1909" fmla="*/ 5481084 h 10285412"/>
              <a:gd name="connsiteX1910" fmla="*/ 7634785 w 8229600"/>
              <a:gd name="connsiteY1910" fmla="*/ 5487157 h 10285412"/>
              <a:gd name="connsiteX1911" fmla="*/ 7652003 w 8229600"/>
              <a:gd name="connsiteY1911" fmla="*/ 5491540 h 10285412"/>
              <a:gd name="connsiteX1912" fmla="*/ 7653693 w 8229600"/>
              <a:gd name="connsiteY1912" fmla="*/ 5499303 h 10285412"/>
              <a:gd name="connsiteX1913" fmla="*/ 7659767 w 8229600"/>
              <a:gd name="connsiteY1913" fmla="*/ 5489848 h 10285412"/>
              <a:gd name="connsiteX1914" fmla="*/ 7675295 w 8229600"/>
              <a:gd name="connsiteY1914" fmla="*/ 5486467 h 10285412"/>
              <a:gd name="connsiteX1915" fmla="*/ 7690824 w 8229600"/>
              <a:gd name="connsiteY1915" fmla="*/ 5483084 h 10285412"/>
              <a:gd name="connsiteX1916" fmla="*/ 7706351 w 8229600"/>
              <a:gd name="connsiteY1916" fmla="*/ 5479705 h 10285412"/>
              <a:gd name="connsiteX1917" fmla="*/ 7673293 w 8229600"/>
              <a:gd name="connsiteY1917" fmla="*/ 5551961 h 10285412"/>
              <a:gd name="connsiteX1918" fmla="*/ 7662491 w 8229600"/>
              <a:gd name="connsiteY1918" fmla="*/ 5558379 h 10285412"/>
              <a:gd name="connsiteX1919" fmla="*/ 7651689 w 8229600"/>
              <a:gd name="connsiteY1919" fmla="*/ 5564797 h 10285412"/>
              <a:gd name="connsiteX1920" fmla="*/ 7630090 w 8229600"/>
              <a:gd name="connsiteY1920" fmla="*/ 5577633 h 10285412"/>
              <a:gd name="connsiteX1921" fmla="*/ 7614561 w 8229600"/>
              <a:gd name="connsiteY1921" fmla="*/ 5581016 h 10285412"/>
              <a:gd name="connsiteX1922" fmla="*/ 7624015 w 8229600"/>
              <a:gd name="connsiteY1922" fmla="*/ 5587088 h 10285412"/>
              <a:gd name="connsiteX1923" fmla="*/ 7641235 w 8229600"/>
              <a:gd name="connsiteY1923" fmla="*/ 5591471 h 10285412"/>
              <a:gd name="connsiteX1924" fmla="*/ 7649000 w 8229600"/>
              <a:gd name="connsiteY1924" fmla="*/ 5589779 h 10285412"/>
              <a:gd name="connsiteX1925" fmla="*/ 7673982 w 8229600"/>
              <a:gd name="connsiteY1925" fmla="*/ 5592473 h 10285412"/>
              <a:gd name="connsiteX1926" fmla="*/ 7696273 w 8229600"/>
              <a:gd name="connsiteY1926" fmla="*/ 5620148 h 10285412"/>
              <a:gd name="connsiteX1927" fmla="*/ 7653758 w 8229600"/>
              <a:gd name="connsiteY1927" fmla="*/ 5686332 h 10285412"/>
              <a:gd name="connsiteX1928" fmla="*/ 7651066 w 8229600"/>
              <a:gd name="connsiteY1928" fmla="*/ 5711314 h 10285412"/>
              <a:gd name="connsiteX1929" fmla="*/ 7660522 w 8229600"/>
              <a:gd name="connsiteY1929" fmla="*/ 5717388 h 10285412"/>
              <a:gd name="connsiteX1930" fmla="*/ 7618007 w 8229600"/>
              <a:gd name="connsiteY1930" fmla="*/ 5783572 h 10285412"/>
              <a:gd name="connsiteX1931" fmla="*/ 7581567 w 8229600"/>
              <a:gd name="connsiteY1931" fmla="*/ 5840300 h 10285412"/>
              <a:gd name="connsiteX1932" fmla="*/ 7600476 w 8229600"/>
              <a:gd name="connsiteY1932" fmla="*/ 5852447 h 10285412"/>
              <a:gd name="connsiteX1933" fmla="*/ 7599161 w 8229600"/>
              <a:gd name="connsiteY1933" fmla="*/ 5958454 h 10285412"/>
              <a:gd name="connsiteX1934" fmla="*/ 7568983 w 8229600"/>
              <a:gd name="connsiteY1934" fmla="*/ 6062613 h 10285412"/>
              <a:gd name="connsiteX1935" fmla="*/ 7555990 w 8229600"/>
              <a:gd name="connsiteY1935" fmla="*/ 6127378 h 10285412"/>
              <a:gd name="connsiteX1936" fmla="*/ 7583137 w 8229600"/>
              <a:gd name="connsiteY1936" fmla="*/ 6147002 h 10285412"/>
              <a:gd name="connsiteX1937" fmla="*/ 7585662 w 8229600"/>
              <a:gd name="connsiteY1937" fmla="*/ 6162690 h 10285412"/>
              <a:gd name="connsiteX1938" fmla="*/ 7586923 w 8229600"/>
              <a:gd name="connsiteY1938" fmla="*/ 6170535 h 10285412"/>
              <a:gd name="connsiteX1939" fmla="*/ 7588188 w 8229600"/>
              <a:gd name="connsiteY1939" fmla="*/ 6178380 h 10285412"/>
              <a:gd name="connsiteX1940" fmla="*/ 7585352 w 8229600"/>
              <a:gd name="connsiteY1940" fmla="*/ 6189700 h 10285412"/>
              <a:gd name="connsiteX1941" fmla="*/ 7600845 w 8229600"/>
              <a:gd name="connsiteY1941" fmla="*/ 6194937 h 10285412"/>
              <a:gd name="connsiteX1942" fmla="*/ 7619169 w 8229600"/>
              <a:gd name="connsiteY1942" fmla="*/ 6218396 h 10285412"/>
              <a:gd name="connsiteX1943" fmla="*/ 7632091 w 8229600"/>
              <a:gd name="connsiteY1943" fmla="*/ 6245061 h 10285412"/>
              <a:gd name="connsiteX1944" fmla="*/ 7632206 w 8229600"/>
              <a:gd name="connsiteY1944" fmla="*/ 6251780 h 10285412"/>
              <a:gd name="connsiteX1945" fmla="*/ 7647882 w 8229600"/>
              <a:gd name="connsiteY1945" fmla="*/ 6249257 h 10285412"/>
              <a:gd name="connsiteX1946" fmla="*/ 7660282 w 8229600"/>
              <a:gd name="connsiteY1946" fmla="*/ 6251285 h 10285412"/>
              <a:gd name="connsiteX1947" fmla="*/ 7668125 w 8229600"/>
              <a:gd name="connsiteY1947" fmla="*/ 6250024 h 10285412"/>
              <a:gd name="connsiteX1948" fmla="*/ 7672680 w 8229600"/>
              <a:gd name="connsiteY1948" fmla="*/ 6253314 h 10285412"/>
              <a:gd name="connsiteX1949" fmla="*/ 7666097 w 8229600"/>
              <a:gd name="connsiteY1949" fmla="*/ 6262423 h 10285412"/>
              <a:gd name="connsiteX1950" fmla="*/ 7675206 w 8229600"/>
              <a:gd name="connsiteY1950" fmla="*/ 6269003 h 10285412"/>
              <a:gd name="connsiteX1951" fmla="*/ 7659516 w 8229600"/>
              <a:gd name="connsiteY1951" fmla="*/ 6271529 h 10285412"/>
              <a:gd name="connsiteX1952" fmla="*/ 7645854 w 8229600"/>
              <a:gd name="connsiteY1952" fmla="*/ 6261655 h 10285412"/>
              <a:gd name="connsiteX1953" fmla="*/ 7632204 w 8229600"/>
              <a:gd name="connsiteY1953" fmla="*/ 6251791 h 10285412"/>
              <a:gd name="connsiteX1954" fmla="*/ 7632349 w 8229600"/>
              <a:gd name="connsiteY1954" fmla="*/ 6260252 h 10285412"/>
              <a:gd name="connsiteX1955" fmla="*/ 7645185 w 8229600"/>
              <a:gd name="connsiteY1955" fmla="*/ 6281856 h 10285412"/>
              <a:gd name="connsiteX1956" fmla="*/ 7673548 w 8229600"/>
              <a:gd name="connsiteY1956" fmla="*/ 6300075 h 10285412"/>
              <a:gd name="connsiteX1957" fmla="*/ 7677275 w 8229600"/>
              <a:gd name="connsiteY1957" fmla="*/ 6335859 h 10285412"/>
              <a:gd name="connsiteX1958" fmla="*/ 7687074 w 8229600"/>
              <a:gd name="connsiteY1958" fmla="*/ 6362188 h 10285412"/>
              <a:gd name="connsiteX1959" fmla="*/ 7674584 w 8229600"/>
              <a:gd name="connsiteY1959" fmla="*/ 6360843 h 10285412"/>
              <a:gd name="connsiteX1960" fmla="*/ 7652638 w 8229600"/>
              <a:gd name="connsiteY1960" fmla="*/ 6353423 h 10285412"/>
              <a:gd name="connsiteX1961" fmla="*/ 7621236 w 8229600"/>
              <a:gd name="connsiteY1961" fmla="*/ 6339929 h 10285412"/>
              <a:gd name="connsiteX1962" fmla="*/ 7586798 w 8229600"/>
              <a:gd name="connsiteY1962" fmla="*/ 6331164 h 10285412"/>
              <a:gd name="connsiteX1963" fmla="*/ 7566542 w 8229600"/>
              <a:gd name="connsiteY1963" fmla="*/ 6331507 h 10285412"/>
              <a:gd name="connsiteX1964" fmla="*/ 7557432 w 8229600"/>
              <a:gd name="connsiteY1964" fmla="*/ 6345690 h 10285412"/>
              <a:gd name="connsiteX1965" fmla="*/ 7565540 w 8229600"/>
              <a:gd name="connsiteY1965" fmla="*/ 6364256 h 10285412"/>
              <a:gd name="connsiteX1966" fmla="*/ 7588521 w 8229600"/>
              <a:gd name="connsiteY1966" fmla="*/ 6432442 h 10285412"/>
              <a:gd name="connsiteX1967" fmla="*/ 7598148 w 8229600"/>
              <a:gd name="connsiteY1967" fmla="*/ 6448643 h 10285412"/>
              <a:gd name="connsiteX1968" fmla="*/ 7601396 w 8229600"/>
              <a:gd name="connsiteY1968" fmla="*/ 6460517 h 10285412"/>
              <a:gd name="connsiteX1969" fmla="*/ 7599730 w 8229600"/>
              <a:gd name="connsiteY1969" fmla="*/ 6450165 h 10285412"/>
              <a:gd name="connsiteX1970" fmla="*/ 7611363 w 8229600"/>
              <a:gd name="connsiteY1970" fmla="*/ 6472436 h 10285412"/>
              <a:gd name="connsiteX1971" fmla="*/ 7603003 w 8229600"/>
              <a:gd name="connsiteY1971" fmla="*/ 6466396 h 10285412"/>
              <a:gd name="connsiteX1972" fmla="*/ 7608119 w 8229600"/>
              <a:gd name="connsiteY1972" fmla="*/ 6485100 h 10285412"/>
              <a:gd name="connsiteX1973" fmla="*/ 7604427 w 8229600"/>
              <a:gd name="connsiteY1973" fmla="*/ 6542831 h 10285412"/>
              <a:gd name="connsiteX1974" fmla="*/ 7600732 w 8229600"/>
              <a:gd name="connsiteY1974" fmla="*/ 6600560 h 10285412"/>
              <a:gd name="connsiteX1975" fmla="*/ 7608841 w 8229600"/>
              <a:gd name="connsiteY1975" fmla="*/ 6619127 h 10285412"/>
              <a:gd name="connsiteX1976" fmla="*/ 7623023 w 8229600"/>
              <a:gd name="connsiteY1976" fmla="*/ 6628237 h 10285412"/>
              <a:gd name="connsiteX1977" fmla="*/ 7622930 w 8229600"/>
              <a:gd name="connsiteY1977" fmla="*/ 6629085 h 10285412"/>
              <a:gd name="connsiteX1978" fmla="*/ 7634086 w 8229600"/>
              <a:gd name="connsiteY1978" fmla="*/ 6613651 h 10285412"/>
              <a:gd name="connsiteX1979" fmla="*/ 7636609 w 8229600"/>
              <a:gd name="connsiteY1979" fmla="*/ 6629340 h 10285412"/>
              <a:gd name="connsiteX1980" fmla="*/ 7630028 w 8229600"/>
              <a:gd name="connsiteY1980" fmla="*/ 6638447 h 10285412"/>
              <a:gd name="connsiteX1981" fmla="*/ 7621440 w 8229600"/>
              <a:gd name="connsiteY1981" fmla="*/ 6642934 h 10285412"/>
              <a:gd name="connsiteX1982" fmla="*/ 7620331 w 8229600"/>
              <a:gd name="connsiteY1982" fmla="*/ 6653221 h 10285412"/>
              <a:gd name="connsiteX1983" fmla="*/ 7614948 w 8229600"/>
              <a:gd name="connsiteY1983" fmla="*/ 6703185 h 10285412"/>
              <a:gd name="connsiteX1984" fmla="*/ 7628471 w 8229600"/>
              <a:gd name="connsiteY1984" fmla="*/ 6765299 h 10285412"/>
              <a:gd name="connsiteX1985" fmla="*/ 7643343 w 8229600"/>
              <a:gd name="connsiteY1985" fmla="*/ 6814920 h 10285412"/>
              <a:gd name="connsiteX1986" fmla="*/ 7667669 w 8229600"/>
              <a:gd name="connsiteY1986" fmla="*/ 6870615 h 10285412"/>
              <a:gd name="connsiteX1987" fmla="*/ 7688269 w 8229600"/>
              <a:gd name="connsiteY1987" fmla="*/ 6890526 h 10285412"/>
              <a:gd name="connsiteX1988" fmla="*/ 7699415 w 8229600"/>
              <a:gd name="connsiteY1988" fmla="*/ 6904365 h 10285412"/>
              <a:gd name="connsiteX1989" fmla="*/ 7730471 w 8229600"/>
              <a:gd name="connsiteY1989" fmla="*/ 6897601 h 10285412"/>
              <a:gd name="connsiteX1990" fmla="*/ 7780438 w 8229600"/>
              <a:gd name="connsiteY1990" fmla="*/ 6902986 h 10285412"/>
              <a:gd name="connsiteX1991" fmla="*/ 7792930 w 8229600"/>
              <a:gd name="connsiteY1991" fmla="*/ 6904332 h 10285412"/>
              <a:gd name="connsiteX1992" fmla="*/ 7794275 w 8229600"/>
              <a:gd name="connsiteY1992" fmla="*/ 6891840 h 10285412"/>
              <a:gd name="connsiteX1993" fmla="*/ 7802040 w 8229600"/>
              <a:gd name="connsiteY1993" fmla="*/ 6890150 h 10285412"/>
              <a:gd name="connsiteX1994" fmla="*/ 7808803 w 8229600"/>
              <a:gd name="connsiteY1994" fmla="*/ 6921206 h 10285412"/>
              <a:gd name="connsiteX1995" fmla="*/ 7821639 w 8229600"/>
              <a:gd name="connsiteY1995" fmla="*/ 6942808 h 10285412"/>
              <a:gd name="connsiteX1996" fmla="*/ 7834473 w 8229600"/>
              <a:gd name="connsiteY1996" fmla="*/ 6964409 h 10285412"/>
              <a:gd name="connsiteX1997" fmla="*/ 7790581 w 8229600"/>
              <a:gd name="connsiteY1997" fmla="*/ 6949571 h 10285412"/>
              <a:gd name="connsiteX1998" fmla="*/ 7797345 w 8229600"/>
              <a:gd name="connsiteY1998" fmla="*/ 6980628 h 10285412"/>
              <a:gd name="connsiteX1999" fmla="*/ 7782505 w 8229600"/>
              <a:gd name="connsiteY1999" fmla="*/ 7024521 h 10285412"/>
              <a:gd name="connsiteX2000" fmla="*/ 7773739 w 8229600"/>
              <a:gd name="connsiteY2000" fmla="*/ 7058958 h 10285412"/>
              <a:gd name="connsiteX2001" fmla="*/ 7796031 w 8229600"/>
              <a:gd name="connsiteY2001" fmla="*/ 7086633 h 10285412"/>
              <a:gd name="connsiteX2002" fmla="*/ 7752827 w 8229600"/>
              <a:gd name="connsiteY2002" fmla="*/ 7112306 h 10285412"/>
              <a:gd name="connsiteX2003" fmla="*/ 7727843 w 8229600"/>
              <a:gd name="connsiteY2003" fmla="*/ 7109612 h 10285412"/>
              <a:gd name="connsiteX2004" fmla="*/ 7693406 w 8229600"/>
              <a:gd name="connsiteY2004" fmla="*/ 7100847 h 10285412"/>
              <a:gd name="connsiteX2005" fmla="*/ 7628601 w 8229600"/>
              <a:gd name="connsiteY2005" fmla="*/ 7139356 h 10285412"/>
              <a:gd name="connsiteX2006" fmla="*/ 7638056 w 8229600"/>
              <a:gd name="connsiteY2006" fmla="*/ 7145429 h 10285412"/>
              <a:gd name="connsiteX2007" fmla="*/ 7650203 w 8229600"/>
              <a:gd name="connsiteY2007" fmla="*/ 7126520 h 10285412"/>
              <a:gd name="connsiteX2008" fmla="*/ 7658311 w 8229600"/>
              <a:gd name="connsiteY2008" fmla="*/ 7145085 h 10285412"/>
              <a:gd name="connsiteX2009" fmla="*/ 7638744 w 8229600"/>
              <a:gd name="connsiteY2009" fmla="*/ 7185940 h 10285412"/>
              <a:gd name="connsiteX2010" fmla="*/ 7619179 w 8229600"/>
              <a:gd name="connsiteY2010" fmla="*/ 7226796 h 10285412"/>
              <a:gd name="connsiteX2011" fmla="*/ 7629752 w 8229600"/>
              <a:gd name="connsiteY2011" fmla="*/ 7244590 h 10285412"/>
              <a:gd name="connsiteX2012" fmla="*/ 7630570 w 8229600"/>
              <a:gd name="connsiteY2012" fmla="*/ 7241985 h 10285412"/>
              <a:gd name="connsiteX2013" fmla="*/ 7635890 w 8229600"/>
              <a:gd name="connsiteY2013" fmla="*/ 7225031 h 10285412"/>
              <a:gd name="connsiteX2014" fmla="*/ 7651582 w 8229600"/>
              <a:gd name="connsiteY2014" fmla="*/ 7222506 h 10285412"/>
              <a:gd name="connsiteX2015" fmla="*/ 7640940 w 8229600"/>
              <a:gd name="connsiteY2015" fmla="*/ 7256411 h 10285412"/>
              <a:gd name="connsiteX2016" fmla="*/ 7635871 w 8229600"/>
              <a:gd name="connsiteY2016" fmla="*/ 7257227 h 10285412"/>
              <a:gd name="connsiteX2017" fmla="*/ 7640122 w 8229600"/>
              <a:gd name="connsiteY2017" fmla="*/ 7266963 h 10285412"/>
              <a:gd name="connsiteX2018" fmla="*/ 7624595 w 8229600"/>
              <a:gd name="connsiteY2018" fmla="*/ 7270344 h 10285412"/>
              <a:gd name="connsiteX2019" fmla="*/ 7609755 w 8229600"/>
              <a:gd name="connsiteY2019" fmla="*/ 7314237 h 10285412"/>
              <a:gd name="connsiteX2020" fmla="*/ 7625128 w 8229600"/>
              <a:gd name="connsiteY2020" fmla="*/ 7347484 h 10285412"/>
              <a:gd name="connsiteX2021" fmla="*/ 7644506 w 8229600"/>
              <a:gd name="connsiteY2021" fmla="*/ 7352418 h 10285412"/>
              <a:gd name="connsiteX2022" fmla="*/ 7656090 w 8229600"/>
              <a:gd name="connsiteY2022" fmla="*/ 7350553 h 10285412"/>
              <a:gd name="connsiteX2023" fmla="*/ 7662672 w 8229600"/>
              <a:gd name="connsiteY2023" fmla="*/ 7341445 h 10285412"/>
              <a:gd name="connsiteX2024" fmla="*/ 7669256 w 8229600"/>
              <a:gd name="connsiteY2024" fmla="*/ 7332339 h 10285412"/>
              <a:gd name="connsiteX2025" fmla="*/ 7663439 w 8229600"/>
              <a:gd name="connsiteY2025" fmla="*/ 7321202 h 10285412"/>
              <a:gd name="connsiteX2026" fmla="*/ 7673314 w 8229600"/>
              <a:gd name="connsiteY2026" fmla="*/ 7307540 h 10285412"/>
              <a:gd name="connsiteX2027" fmla="*/ 7677372 w 8229600"/>
              <a:gd name="connsiteY2027" fmla="*/ 7282742 h 10285412"/>
              <a:gd name="connsiteX2028" fmla="*/ 7680662 w 8229600"/>
              <a:gd name="connsiteY2028" fmla="*/ 7278190 h 10285412"/>
              <a:gd name="connsiteX2029" fmla="*/ 7690537 w 8229600"/>
              <a:gd name="connsiteY2029" fmla="*/ 7264528 h 10285412"/>
              <a:gd name="connsiteX2030" fmla="*/ 7699645 w 8229600"/>
              <a:gd name="connsiteY2030" fmla="*/ 7271111 h 10285412"/>
              <a:gd name="connsiteX2031" fmla="*/ 7706226 w 8229600"/>
              <a:gd name="connsiteY2031" fmla="*/ 7262002 h 10285412"/>
              <a:gd name="connsiteX2032" fmla="*/ 7717363 w 8229600"/>
              <a:gd name="connsiteY2032" fmla="*/ 7256188 h 10285412"/>
              <a:gd name="connsiteX2033" fmla="*/ 7731024 w 8229600"/>
              <a:gd name="connsiteY2033" fmla="*/ 7266061 h 10285412"/>
              <a:gd name="connsiteX2034" fmla="*/ 7764929 w 8229600"/>
              <a:gd name="connsiteY2034" fmla="*/ 7276700 h 10285412"/>
              <a:gd name="connsiteX2035" fmla="*/ 7774038 w 8229600"/>
              <a:gd name="connsiteY2035" fmla="*/ 7283284 h 10285412"/>
              <a:gd name="connsiteX2036" fmla="*/ 7760873 w 8229600"/>
              <a:gd name="connsiteY2036" fmla="*/ 7301498 h 10285412"/>
              <a:gd name="connsiteX2037" fmla="*/ 7745183 w 8229600"/>
              <a:gd name="connsiteY2037" fmla="*/ 7304024 h 10285412"/>
              <a:gd name="connsiteX2038" fmla="*/ 7713801 w 8229600"/>
              <a:gd name="connsiteY2038" fmla="*/ 7309072 h 10285412"/>
              <a:gd name="connsiteX2039" fmla="*/ 7691528 w 8229600"/>
              <a:gd name="connsiteY2039" fmla="*/ 7320705 h 10285412"/>
              <a:gd name="connsiteX2040" fmla="*/ 7707218 w 8229600"/>
              <a:gd name="connsiteY2040" fmla="*/ 7318182 h 10285412"/>
              <a:gd name="connsiteX2041" fmla="*/ 7694053 w 8229600"/>
              <a:gd name="connsiteY2041" fmla="*/ 7336397 h 10285412"/>
              <a:gd name="connsiteX2042" fmla="*/ 7678363 w 8229600"/>
              <a:gd name="connsiteY2042" fmla="*/ 7338922 h 10285412"/>
              <a:gd name="connsiteX2043" fmla="*/ 7662201 w 8229600"/>
              <a:gd name="connsiteY2043" fmla="*/ 7361282 h 10285412"/>
              <a:gd name="connsiteX2044" fmla="*/ 7669865 w 8229600"/>
              <a:gd name="connsiteY2044" fmla="*/ 7366206 h 10285412"/>
              <a:gd name="connsiteX2045" fmla="*/ 7657718 w 8229600"/>
              <a:gd name="connsiteY2045" fmla="*/ 7385116 h 10285412"/>
              <a:gd name="connsiteX2046" fmla="*/ 7664137 w 8229600"/>
              <a:gd name="connsiteY2046" fmla="*/ 7395917 h 10285412"/>
              <a:gd name="connsiteX2047" fmla="*/ 7655027 w 8229600"/>
              <a:gd name="connsiteY2047" fmla="*/ 7410100 h 10285412"/>
              <a:gd name="connsiteX2048" fmla="*/ 7636117 w 8229600"/>
              <a:gd name="connsiteY2048" fmla="*/ 7397952 h 10285412"/>
              <a:gd name="connsiteX2049" fmla="*/ 7623624 w 8229600"/>
              <a:gd name="connsiteY2049" fmla="*/ 7396607 h 10285412"/>
              <a:gd name="connsiteX2050" fmla="*/ 7633424 w 8229600"/>
              <a:gd name="connsiteY2050" fmla="*/ 7422936 h 10285412"/>
              <a:gd name="connsiteX2051" fmla="*/ 7627351 w 8229600"/>
              <a:gd name="connsiteY2051" fmla="*/ 7432389 h 10285412"/>
              <a:gd name="connsiteX2052" fmla="*/ 7616683 w 8229600"/>
              <a:gd name="connsiteY2052" fmla="*/ 7433501 h 10285412"/>
              <a:gd name="connsiteX2053" fmla="*/ 7608219 w 8229600"/>
              <a:gd name="connsiteY2053" fmla="*/ 7437921 h 10285412"/>
              <a:gd name="connsiteX2054" fmla="*/ 7605750 w 8229600"/>
              <a:gd name="connsiteY2054" fmla="*/ 7445227 h 10285412"/>
              <a:gd name="connsiteX2055" fmla="*/ 7609164 w 8229600"/>
              <a:gd name="connsiteY2055" fmla="*/ 7460909 h 10285412"/>
              <a:gd name="connsiteX2056" fmla="*/ 7625430 w 8229600"/>
              <a:gd name="connsiteY2056" fmla="*/ 7460114 h 10285412"/>
              <a:gd name="connsiteX2057" fmla="*/ 7652259 w 8229600"/>
              <a:gd name="connsiteY2057" fmla="*/ 7451775 h 10285412"/>
              <a:gd name="connsiteX2058" fmla="*/ 7653024 w 8229600"/>
              <a:gd name="connsiteY2058" fmla="*/ 7431528 h 10285412"/>
              <a:gd name="connsiteX2059" fmla="*/ 7659607 w 8229600"/>
              <a:gd name="connsiteY2059" fmla="*/ 7422422 h 10285412"/>
              <a:gd name="connsiteX2060" fmla="*/ 7695046 w 8229600"/>
              <a:gd name="connsiteY2060" fmla="*/ 7392575 h 10285412"/>
              <a:gd name="connsiteX2061" fmla="*/ 7712266 w 8229600"/>
              <a:gd name="connsiteY2061" fmla="*/ 7349560 h 10285412"/>
              <a:gd name="connsiteX2062" fmla="*/ 7725435 w 8229600"/>
              <a:gd name="connsiteY2062" fmla="*/ 7331347 h 10285412"/>
              <a:gd name="connsiteX2063" fmla="*/ 7734541 w 8229600"/>
              <a:gd name="connsiteY2063" fmla="*/ 7337928 h 10285412"/>
              <a:gd name="connsiteX2064" fmla="*/ 7755282 w 8229600"/>
              <a:gd name="connsiteY2064" fmla="*/ 7366785 h 10285412"/>
              <a:gd name="connsiteX2065" fmla="*/ 7740504 w 8229600"/>
              <a:gd name="connsiteY2065" fmla="*/ 7413875 h 10285412"/>
              <a:gd name="connsiteX2066" fmla="*/ 7738058 w 8229600"/>
              <a:gd name="connsiteY2066" fmla="*/ 7409798 h 10285412"/>
              <a:gd name="connsiteX2067" fmla="*/ 7724892 w 8229600"/>
              <a:gd name="connsiteY2067" fmla="*/ 7428013 h 10285412"/>
              <a:gd name="connsiteX2068" fmla="*/ 7727419 w 8229600"/>
              <a:gd name="connsiteY2068" fmla="*/ 7443705 h 10285412"/>
              <a:gd name="connsiteX2069" fmla="*/ 7734591 w 8229600"/>
              <a:gd name="connsiteY2069" fmla="*/ 7432712 h 10285412"/>
              <a:gd name="connsiteX2070" fmla="*/ 7723361 w 8229600"/>
              <a:gd name="connsiteY2070" fmla="*/ 7468501 h 10285412"/>
              <a:gd name="connsiteX2071" fmla="*/ 7711726 w 8229600"/>
              <a:gd name="connsiteY2071" fmla="*/ 7446230 h 10285412"/>
              <a:gd name="connsiteX2072" fmla="*/ 7704649 w 8229600"/>
              <a:gd name="connsiteY2072" fmla="*/ 7427247 h 10285412"/>
              <a:gd name="connsiteX2073" fmla="*/ 7690987 w 8229600"/>
              <a:gd name="connsiteY2073" fmla="*/ 7417373 h 10285412"/>
              <a:gd name="connsiteX2074" fmla="*/ 7684403 w 8229600"/>
              <a:gd name="connsiteY2074" fmla="*/ 7426482 h 10285412"/>
              <a:gd name="connsiteX2075" fmla="*/ 7671241 w 8229600"/>
              <a:gd name="connsiteY2075" fmla="*/ 7444695 h 10285412"/>
              <a:gd name="connsiteX2076" fmla="*/ 7673763 w 8229600"/>
              <a:gd name="connsiteY2076" fmla="*/ 7460385 h 10285412"/>
              <a:gd name="connsiteX2077" fmla="*/ 7684136 w 8229600"/>
              <a:gd name="connsiteY2077" fmla="*/ 7474813 h 10285412"/>
              <a:gd name="connsiteX2078" fmla="*/ 7685397 w 8229600"/>
              <a:gd name="connsiteY2078" fmla="*/ 7482658 h 10285412"/>
              <a:gd name="connsiteX2079" fmla="*/ 7687922 w 8229600"/>
              <a:gd name="connsiteY2079" fmla="*/ 7498350 h 10285412"/>
              <a:gd name="connsiteX2080" fmla="*/ 7698293 w 8229600"/>
              <a:gd name="connsiteY2080" fmla="*/ 7512775 h 10285412"/>
              <a:gd name="connsiteX2081" fmla="*/ 7703610 w 8229600"/>
              <a:gd name="connsiteY2081" fmla="*/ 7495823 h 10285412"/>
              <a:gd name="connsiteX2082" fmla="*/ 7725885 w 8229600"/>
              <a:gd name="connsiteY2082" fmla="*/ 7484189 h 10285412"/>
              <a:gd name="connsiteX2083" fmla="*/ 7706135 w 8229600"/>
              <a:gd name="connsiteY2083" fmla="*/ 7511515 h 10285412"/>
              <a:gd name="connsiteX2084" fmla="*/ 7733459 w 8229600"/>
              <a:gd name="connsiteY2084" fmla="*/ 7531263 h 10285412"/>
              <a:gd name="connsiteX2085" fmla="*/ 7758256 w 8229600"/>
              <a:gd name="connsiteY2085" fmla="*/ 7535319 h 10285412"/>
              <a:gd name="connsiteX2086" fmla="*/ 7741033 w 8229600"/>
              <a:gd name="connsiteY2086" fmla="*/ 7578334 h 10285412"/>
              <a:gd name="connsiteX2087" fmla="*/ 7718761 w 8229600"/>
              <a:gd name="connsiteY2087" fmla="*/ 7589966 h 10285412"/>
              <a:gd name="connsiteX2088" fmla="*/ 7765832 w 8229600"/>
              <a:gd name="connsiteY2088" fmla="*/ 7582391 h 10285412"/>
              <a:gd name="connsiteX2089" fmla="*/ 7784047 w 8229600"/>
              <a:gd name="connsiteY2089" fmla="*/ 7595557 h 10285412"/>
              <a:gd name="connsiteX2090" fmla="*/ 7773407 w 8229600"/>
              <a:gd name="connsiteY2090" fmla="*/ 7629460 h 10285412"/>
              <a:gd name="connsiteX2091" fmla="*/ 7760240 w 8229600"/>
              <a:gd name="connsiteY2091" fmla="*/ 7647676 h 10285412"/>
              <a:gd name="connsiteX2092" fmla="*/ 7765290 w 8229600"/>
              <a:gd name="connsiteY2092" fmla="*/ 7679056 h 10285412"/>
              <a:gd name="connsiteX2093" fmla="*/ 7758709 w 8229600"/>
              <a:gd name="connsiteY2093" fmla="*/ 7688165 h 10285412"/>
              <a:gd name="connsiteX2094" fmla="*/ 7761234 w 8229600"/>
              <a:gd name="connsiteY2094" fmla="*/ 7703855 h 10285412"/>
              <a:gd name="connsiteX2095" fmla="*/ 7774400 w 8229600"/>
              <a:gd name="connsiteY2095" fmla="*/ 7685639 h 10285412"/>
              <a:gd name="connsiteX2096" fmla="*/ 7823994 w 8229600"/>
              <a:gd name="connsiteY2096" fmla="*/ 7693756 h 10285412"/>
              <a:gd name="connsiteX2097" fmla="*/ 7848792 w 8229600"/>
              <a:gd name="connsiteY2097" fmla="*/ 7697815 h 10285412"/>
              <a:gd name="connsiteX2098" fmla="*/ 7844734 w 8229600"/>
              <a:gd name="connsiteY2098" fmla="*/ 7722611 h 10285412"/>
              <a:gd name="connsiteX2099" fmla="*/ 7831569 w 8229600"/>
              <a:gd name="connsiteY2099" fmla="*/ 7740826 h 10285412"/>
              <a:gd name="connsiteX2100" fmla="*/ 7829046 w 8229600"/>
              <a:gd name="connsiteY2100" fmla="*/ 7725136 h 10285412"/>
              <a:gd name="connsiteX2101" fmla="*/ 7831074 w 8229600"/>
              <a:gd name="connsiteY2101" fmla="*/ 7712738 h 10285412"/>
              <a:gd name="connsiteX2102" fmla="*/ 7817412 w 8229600"/>
              <a:gd name="connsiteY2102" fmla="*/ 7702863 h 10285412"/>
              <a:gd name="connsiteX2103" fmla="*/ 7799197 w 8229600"/>
              <a:gd name="connsiteY2103" fmla="*/ 7689699 h 10285412"/>
              <a:gd name="connsiteX2104" fmla="*/ 7801722 w 8229600"/>
              <a:gd name="connsiteY2104" fmla="*/ 7705386 h 10285412"/>
              <a:gd name="connsiteX2105" fmla="*/ 7798926 w 8229600"/>
              <a:gd name="connsiteY2105" fmla="*/ 7738031 h 10285412"/>
              <a:gd name="connsiteX2106" fmla="*/ 7796133 w 8229600"/>
              <a:gd name="connsiteY2106" fmla="*/ 7770674 h 10285412"/>
              <a:gd name="connsiteX2107" fmla="*/ 7785491 w 8229600"/>
              <a:gd name="connsiteY2107" fmla="*/ 7804581 h 10285412"/>
              <a:gd name="connsiteX2108" fmla="*/ 7778908 w 8229600"/>
              <a:gd name="connsiteY2108" fmla="*/ 7813688 h 10285412"/>
              <a:gd name="connsiteX2109" fmla="*/ 7769801 w 8229600"/>
              <a:gd name="connsiteY2109" fmla="*/ 7807105 h 10285412"/>
              <a:gd name="connsiteX2110" fmla="*/ 7760691 w 8229600"/>
              <a:gd name="connsiteY2110" fmla="*/ 7800521 h 10285412"/>
              <a:gd name="connsiteX2111" fmla="*/ 7748790 w 8229600"/>
              <a:gd name="connsiteY2111" fmla="*/ 7826582 h 10285412"/>
              <a:gd name="connsiteX2112" fmla="*/ 7752578 w 8229600"/>
              <a:gd name="connsiteY2112" fmla="*/ 7850117 h 10285412"/>
              <a:gd name="connsiteX2113" fmla="*/ 7723724 w 8229600"/>
              <a:gd name="connsiteY2113" fmla="*/ 7870858 h 10285412"/>
              <a:gd name="connsiteX2114" fmla="*/ 7721197 w 8229600"/>
              <a:gd name="connsiteY2114" fmla="*/ 7855165 h 10285412"/>
              <a:gd name="connsiteX2115" fmla="*/ 7705507 w 8229600"/>
              <a:gd name="connsiteY2115" fmla="*/ 7857693 h 10285412"/>
              <a:gd name="connsiteX2116" fmla="*/ 7691079 w 8229600"/>
              <a:gd name="connsiteY2116" fmla="*/ 7868062 h 10285412"/>
              <a:gd name="connsiteX2117" fmla="*/ 7676650 w 8229600"/>
              <a:gd name="connsiteY2117" fmla="*/ 7878432 h 10285412"/>
              <a:gd name="connsiteX2118" fmla="*/ 7701448 w 8229600"/>
              <a:gd name="connsiteY2118" fmla="*/ 7882491 h 10285412"/>
              <a:gd name="connsiteX2119" fmla="*/ 7708030 w 8229600"/>
              <a:gd name="connsiteY2119" fmla="*/ 7873383 h 10285412"/>
              <a:gd name="connsiteX2120" fmla="*/ 7717136 w 8229600"/>
              <a:gd name="connsiteY2120" fmla="*/ 7879964 h 10285412"/>
              <a:gd name="connsiteX2121" fmla="*/ 7717635 w 8229600"/>
              <a:gd name="connsiteY2121" fmla="*/ 7908056 h 10285412"/>
              <a:gd name="connsiteX2122" fmla="*/ 7715335 w 8229600"/>
              <a:gd name="connsiteY2122" fmla="*/ 7968787 h 10285412"/>
              <a:gd name="connsiteX2123" fmla="*/ 7737339 w 8229600"/>
              <a:gd name="connsiteY2123" fmla="*/ 8005486 h 10285412"/>
              <a:gd name="connsiteX2124" fmla="*/ 7730755 w 8229600"/>
              <a:gd name="connsiteY2124" fmla="*/ 8014597 h 10285412"/>
              <a:gd name="connsiteX2125" fmla="*/ 7773768 w 8229600"/>
              <a:gd name="connsiteY2125" fmla="*/ 8031820 h 10285412"/>
              <a:gd name="connsiteX2126" fmla="*/ 7792750 w 8229600"/>
              <a:gd name="connsiteY2126" fmla="*/ 8024740 h 10285412"/>
              <a:gd name="connsiteX2127" fmla="*/ 7796040 w 8229600"/>
              <a:gd name="connsiteY2127" fmla="*/ 8020187 h 10285412"/>
              <a:gd name="connsiteX2128" fmla="*/ 7818313 w 8229600"/>
              <a:gd name="connsiteY2128" fmla="*/ 8008555 h 10285412"/>
              <a:gd name="connsiteX2129" fmla="*/ 7856278 w 8229600"/>
              <a:gd name="connsiteY2129" fmla="*/ 7994396 h 10285412"/>
              <a:gd name="connsiteX2130" fmla="*/ 7836527 w 8229600"/>
              <a:gd name="connsiteY2130" fmla="*/ 8021720 h 10285412"/>
              <a:gd name="connsiteX2131" fmla="*/ 7845638 w 8229600"/>
              <a:gd name="connsiteY2131" fmla="*/ 8028301 h 10285412"/>
              <a:gd name="connsiteX2132" fmla="*/ 7848162 w 8229600"/>
              <a:gd name="connsiteY2132" fmla="*/ 8043993 h 10285412"/>
              <a:gd name="connsiteX2133" fmla="*/ 7777285 w 8229600"/>
              <a:gd name="connsiteY2133" fmla="*/ 8103685 h 10285412"/>
              <a:gd name="connsiteX2134" fmla="*/ 7755013 w 8229600"/>
              <a:gd name="connsiteY2134" fmla="*/ 8115320 h 10285412"/>
              <a:gd name="connsiteX2135" fmla="*/ 7702621 w 8229600"/>
              <a:gd name="connsiteY2135" fmla="*/ 8139846 h 10285412"/>
              <a:gd name="connsiteX2136" fmla="*/ 7690717 w 8229600"/>
              <a:gd name="connsiteY2136" fmla="*/ 8165905 h 10285412"/>
              <a:gd name="connsiteX2137" fmla="*/ 7699827 w 8229600"/>
              <a:gd name="connsiteY2137" fmla="*/ 8172489 h 10285412"/>
              <a:gd name="connsiteX2138" fmla="*/ 7733730 w 8229600"/>
              <a:gd name="connsiteY2138" fmla="*/ 8183131 h 10285412"/>
              <a:gd name="connsiteX2139" fmla="*/ 7718040 w 8229600"/>
              <a:gd name="connsiteY2139" fmla="*/ 8185654 h 10285412"/>
              <a:gd name="connsiteX2140" fmla="*/ 7711458 w 8229600"/>
              <a:gd name="connsiteY2140" fmla="*/ 8194762 h 10285412"/>
              <a:gd name="connsiteX2141" fmla="*/ 7732198 w 8229600"/>
              <a:gd name="connsiteY2141" fmla="*/ 8223619 h 10285412"/>
              <a:gd name="connsiteX2142" fmla="*/ 7723089 w 8229600"/>
              <a:gd name="connsiteY2142" fmla="*/ 8217036 h 10285412"/>
              <a:gd name="connsiteX2143" fmla="*/ 7695767 w 8229600"/>
              <a:gd name="connsiteY2143" fmla="*/ 8197288 h 10285412"/>
              <a:gd name="connsiteX2144" fmla="*/ 7680077 w 8229600"/>
              <a:gd name="connsiteY2144" fmla="*/ 8199812 h 10285412"/>
              <a:gd name="connsiteX2145" fmla="*/ 7676019 w 8229600"/>
              <a:gd name="connsiteY2145" fmla="*/ 8224610 h 10285412"/>
              <a:gd name="connsiteX2146" fmla="*/ 7671960 w 8229600"/>
              <a:gd name="connsiteY2146" fmla="*/ 8249409 h 10285412"/>
              <a:gd name="connsiteX2147" fmla="*/ 7705101 w 8229600"/>
              <a:gd name="connsiteY2147" fmla="*/ 8280294 h 10285412"/>
              <a:gd name="connsiteX2148" fmla="*/ 7753928 w 8229600"/>
              <a:gd name="connsiteY2148" fmla="*/ 8308654 h 10285412"/>
              <a:gd name="connsiteX2149" fmla="*/ 7811853 w 8229600"/>
              <a:gd name="connsiteY2149" fmla="*/ 8339100 h 10285412"/>
              <a:gd name="connsiteX2150" fmla="*/ 7758979 w 8229600"/>
              <a:gd name="connsiteY2150" fmla="*/ 8340034 h 10285412"/>
              <a:gd name="connsiteX2151" fmla="*/ 7761504 w 8229600"/>
              <a:gd name="connsiteY2151" fmla="*/ 8355723 h 10285412"/>
              <a:gd name="connsiteX2152" fmla="*/ 7749870 w 8229600"/>
              <a:gd name="connsiteY2152" fmla="*/ 8333450 h 10285412"/>
              <a:gd name="connsiteX2153" fmla="*/ 7731656 w 8229600"/>
              <a:gd name="connsiteY2153" fmla="*/ 8320287 h 10285412"/>
              <a:gd name="connsiteX2154" fmla="*/ 7715968 w 8229600"/>
              <a:gd name="connsiteY2154" fmla="*/ 8322810 h 10285412"/>
              <a:gd name="connsiteX2155" fmla="*/ 7728366 w 8229600"/>
              <a:gd name="connsiteY2155" fmla="*/ 8324838 h 10285412"/>
              <a:gd name="connsiteX2156" fmla="*/ 7734181 w 8229600"/>
              <a:gd name="connsiteY2156" fmla="*/ 8335977 h 10285412"/>
              <a:gd name="connsiteX2157" fmla="*/ 7718491 w 8229600"/>
              <a:gd name="connsiteY2157" fmla="*/ 8338502 h 10285412"/>
              <a:gd name="connsiteX2158" fmla="*/ 7704830 w 8229600"/>
              <a:gd name="connsiteY2158" fmla="*/ 8328629 h 10285412"/>
              <a:gd name="connsiteX2159" fmla="*/ 7700274 w 8229600"/>
              <a:gd name="connsiteY2159" fmla="*/ 8325336 h 10285412"/>
              <a:gd name="connsiteX2160" fmla="*/ 7691167 w 8229600"/>
              <a:gd name="connsiteY2160" fmla="*/ 8318754 h 10285412"/>
              <a:gd name="connsiteX2161" fmla="*/ 7682059 w 8229600"/>
              <a:gd name="connsiteY2161" fmla="*/ 8312170 h 10285412"/>
              <a:gd name="connsiteX2162" fmla="*/ 7663846 w 8229600"/>
              <a:gd name="connsiteY2162" fmla="*/ 8299006 h 10285412"/>
              <a:gd name="connsiteX2163" fmla="*/ 7648154 w 8229600"/>
              <a:gd name="connsiteY2163" fmla="*/ 8301529 h 10285412"/>
              <a:gd name="connsiteX2164" fmla="*/ 7657263 w 8229600"/>
              <a:gd name="connsiteY2164" fmla="*/ 8308112 h 10285412"/>
              <a:gd name="connsiteX2165" fmla="*/ 7649149 w 8229600"/>
              <a:gd name="connsiteY2165" fmla="*/ 8357709 h 10285412"/>
              <a:gd name="connsiteX2166" fmla="*/ 7640039 w 8229600"/>
              <a:gd name="connsiteY2166" fmla="*/ 8351126 h 10285412"/>
              <a:gd name="connsiteX2167" fmla="*/ 7624350 w 8229600"/>
              <a:gd name="connsiteY2167" fmla="*/ 8353651 h 10285412"/>
              <a:gd name="connsiteX2168" fmla="*/ 7621825 w 8229600"/>
              <a:gd name="connsiteY2168" fmla="*/ 8337960 h 10285412"/>
              <a:gd name="connsiteX2169" fmla="*/ 7603611 w 8229600"/>
              <a:gd name="connsiteY2169" fmla="*/ 8324794 h 10285412"/>
              <a:gd name="connsiteX2170" fmla="*/ 7620292 w 8229600"/>
              <a:gd name="connsiteY2170" fmla="*/ 8378448 h 10285412"/>
              <a:gd name="connsiteX2171" fmla="*/ 7639770 w 8229600"/>
              <a:gd name="connsiteY2171" fmla="*/ 8399459 h 10285412"/>
              <a:gd name="connsiteX2172" fmla="*/ 7663305 w 8229600"/>
              <a:gd name="connsiteY2172" fmla="*/ 8395670 h 10285412"/>
              <a:gd name="connsiteX2173" fmla="*/ 7685576 w 8229600"/>
              <a:gd name="connsiteY2173" fmla="*/ 8384039 h 10285412"/>
              <a:gd name="connsiteX2174" fmla="*/ 7707852 w 8229600"/>
              <a:gd name="connsiteY2174" fmla="*/ 8372406 h 10285412"/>
              <a:gd name="connsiteX2175" fmla="*/ 7741758 w 8229600"/>
              <a:gd name="connsiteY2175" fmla="*/ 8383047 h 10285412"/>
              <a:gd name="connsiteX2176" fmla="*/ 7727330 w 8229600"/>
              <a:gd name="connsiteY2176" fmla="*/ 8393416 h 10285412"/>
              <a:gd name="connsiteX2177" fmla="*/ 7697210 w 8229600"/>
              <a:gd name="connsiteY2177" fmla="*/ 8406314 h 10285412"/>
              <a:gd name="connsiteX2178" fmla="*/ 7631159 w 8229600"/>
              <a:gd name="connsiteY2178" fmla="*/ 8420965 h 10285412"/>
              <a:gd name="connsiteX2179" fmla="*/ 7584856 w 8229600"/>
              <a:gd name="connsiteY2179" fmla="*/ 8408295 h 10285412"/>
              <a:gd name="connsiteX2180" fmla="*/ 7600544 w 8229600"/>
              <a:gd name="connsiteY2180" fmla="*/ 8405770 h 10285412"/>
              <a:gd name="connsiteX2181" fmla="*/ 7612942 w 8229600"/>
              <a:gd name="connsiteY2181" fmla="*/ 8407800 h 10285412"/>
              <a:gd name="connsiteX2182" fmla="*/ 7611680 w 8229600"/>
              <a:gd name="connsiteY2182" fmla="*/ 8399956 h 10285412"/>
              <a:gd name="connsiteX2183" fmla="*/ 7605864 w 8229600"/>
              <a:gd name="connsiteY2183" fmla="*/ 8388820 h 10285412"/>
              <a:gd name="connsiteX2184" fmla="*/ 7590173 w 8229600"/>
              <a:gd name="connsiteY2184" fmla="*/ 8391342 h 10285412"/>
              <a:gd name="connsiteX2185" fmla="*/ 7569164 w 8229600"/>
              <a:gd name="connsiteY2185" fmla="*/ 8410821 h 10285412"/>
              <a:gd name="connsiteX2186" fmla="*/ 7565375 w 8229600"/>
              <a:gd name="connsiteY2186" fmla="*/ 8387285 h 10285412"/>
              <a:gd name="connsiteX2187" fmla="*/ 7570695 w 8229600"/>
              <a:gd name="connsiteY2187" fmla="*/ 8370334 h 10285412"/>
              <a:gd name="connsiteX2188" fmla="*/ 7548422 w 8229600"/>
              <a:gd name="connsiteY2188" fmla="*/ 8381965 h 10285412"/>
              <a:gd name="connsiteX2189" fmla="*/ 7537784 w 8229600"/>
              <a:gd name="connsiteY2189" fmla="*/ 8415871 h 10285412"/>
              <a:gd name="connsiteX2190" fmla="*/ 7539044 w 8229600"/>
              <a:gd name="connsiteY2190" fmla="*/ 8423715 h 10285412"/>
              <a:gd name="connsiteX2191" fmla="*/ 7542833 w 8229600"/>
              <a:gd name="connsiteY2191" fmla="*/ 8447250 h 10285412"/>
              <a:gd name="connsiteX2192" fmla="*/ 7520561 w 8229600"/>
              <a:gd name="connsiteY2192" fmla="*/ 8458883 h 10285412"/>
              <a:gd name="connsiteX2193" fmla="*/ 7513978 w 8229600"/>
              <a:gd name="connsiteY2193" fmla="*/ 8467990 h 10285412"/>
              <a:gd name="connsiteX2194" fmla="*/ 7523082 w 8229600"/>
              <a:gd name="connsiteY2194" fmla="*/ 8474573 h 10285412"/>
              <a:gd name="connsiteX2195" fmla="*/ 7543824 w 8229600"/>
              <a:gd name="connsiteY2195" fmla="*/ 8503430 h 10285412"/>
              <a:gd name="connsiteX2196" fmla="*/ 7545088 w 8229600"/>
              <a:gd name="connsiteY2196" fmla="*/ 8511273 h 10285412"/>
              <a:gd name="connsiteX2197" fmla="*/ 7555457 w 8229600"/>
              <a:gd name="connsiteY2197" fmla="*/ 8525701 h 10285412"/>
              <a:gd name="connsiteX2198" fmla="*/ 7557981 w 8229600"/>
              <a:gd name="connsiteY2198" fmla="*/ 8541394 h 10285412"/>
              <a:gd name="connsiteX2199" fmla="*/ 7551400 w 8229600"/>
              <a:gd name="connsiteY2199" fmla="*/ 8550499 h 10285412"/>
              <a:gd name="connsiteX2200" fmla="*/ 7535707 w 8229600"/>
              <a:gd name="connsiteY2200" fmla="*/ 8553024 h 10285412"/>
              <a:gd name="connsiteX2201" fmla="*/ 7521551 w 8229600"/>
              <a:gd name="connsiteY2201" fmla="*/ 8515061 h 10285412"/>
              <a:gd name="connsiteX2202" fmla="*/ 7500813 w 8229600"/>
              <a:gd name="connsiteY2202" fmla="*/ 8486205 h 10285412"/>
              <a:gd name="connsiteX2203" fmla="*/ 7469432 w 8229600"/>
              <a:gd name="connsiteY2203" fmla="*/ 8491255 h 10285412"/>
              <a:gd name="connsiteX2204" fmla="*/ 7456267 w 8229600"/>
              <a:gd name="connsiteY2204" fmla="*/ 8509470 h 10285412"/>
              <a:gd name="connsiteX2205" fmla="*/ 7440577 w 8229600"/>
              <a:gd name="connsiteY2205" fmla="*/ 8511995 h 10285412"/>
              <a:gd name="connsiteX2206" fmla="*/ 7430207 w 8229600"/>
              <a:gd name="connsiteY2206" fmla="*/ 8497569 h 10285412"/>
              <a:gd name="connsiteX2207" fmla="*/ 7428943 w 8229600"/>
              <a:gd name="connsiteY2207" fmla="*/ 8489722 h 10285412"/>
              <a:gd name="connsiteX2208" fmla="*/ 7442107 w 8229600"/>
              <a:gd name="connsiteY2208" fmla="*/ 8471507 h 10285412"/>
              <a:gd name="connsiteX2209" fmla="*/ 7448691 w 8229600"/>
              <a:gd name="connsiteY2209" fmla="*/ 8462400 h 10285412"/>
              <a:gd name="connsiteX2210" fmla="*/ 7446166 w 8229600"/>
              <a:gd name="connsiteY2210" fmla="*/ 8446709 h 10285412"/>
              <a:gd name="connsiteX2211" fmla="*/ 7461856 w 8229600"/>
              <a:gd name="connsiteY2211" fmla="*/ 8444183 h 10285412"/>
              <a:gd name="connsiteX2212" fmla="*/ 7468439 w 8229600"/>
              <a:gd name="connsiteY2212" fmla="*/ 8435079 h 10285412"/>
              <a:gd name="connsiteX2213" fmla="*/ 7475023 w 8229600"/>
              <a:gd name="connsiteY2213" fmla="*/ 8425969 h 10285412"/>
              <a:gd name="connsiteX2214" fmla="*/ 7469973 w 8229600"/>
              <a:gd name="connsiteY2214" fmla="*/ 8394587 h 10285412"/>
              <a:gd name="connsiteX2215" fmla="*/ 7447699 w 8229600"/>
              <a:gd name="connsiteY2215" fmla="*/ 8406221 h 10285412"/>
              <a:gd name="connsiteX2216" fmla="*/ 7441117 w 8229600"/>
              <a:gd name="connsiteY2216" fmla="*/ 8415329 h 10285412"/>
              <a:gd name="connsiteX2217" fmla="*/ 7427952 w 8229600"/>
              <a:gd name="connsiteY2217" fmla="*/ 8433546 h 10285412"/>
              <a:gd name="connsiteX2218" fmla="*/ 7406939 w 8229600"/>
              <a:gd name="connsiteY2218" fmla="*/ 8453022 h 10285412"/>
              <a:gd name="connsiteX2219" fmla="*/ 7404147 w 8229600"/>
              <a:gd name="connsiteY2219" fmla="*/ 8485665 h 10285412"/>
              <a:gd name="connsiteX2220" fmla="*/ 7406672 w 8229600"/>
              <a:gd name="connsiteY2220" fmla="*/ 8501356 h 10285412"/>
              <a:gd name="connsiteX2221" fmla="*/ 7389717 w 8229600"/>
              <a:gd name="connsiteY2221" fmla="*/ 8496036 h 10285412"/>
              <a:gd name="connsiteX2222" fmla="*/ 7390978 w 8229600"/>
              <a:gd name="connsiteY2222" fmla="*/ 8503880 h 10285412"/>
              <a:gd name="connsiteX2223" fmla="*/ 7384397 w 8229600"/>
              <a:gd name="connsiteY2223" fmla="*/ 8512989 h 10285412"/>
              <a:gd name="connsiteX2224" fmla="*/ 7369698 w 8229600"/>
              <a:gd name="connsiteY2224" fmla="*/ 8571692 h 10285412"/>
              <a:gd name="connsiteX2225" fmla="*/ 7349951 w 8229600"/>
              <a:gd name="connsiteY2225" fmla="*/ 8599015 h 10285412"/>
              <a:gd name="connsiteX2226" fmla="*/ 7345892 w 8229600"/>
              <a:gd name="connsiteY2226" fmla="*/ 8623812 h 10285412"/>
              <a:gd name="connsiteX2227" fmla="*/ 7332727 w 8229600"/>
              <a:gd name="connsiteY2227" fmla="*/ 8642029 h 10285412"/>
              <a:gd name="connsiteX2228" fmla="*/ 7319563 w 8229600"/>
              <a:gd name="connsiteY2228" fmla="*/ 8660241 h 10285412"/>
              <a:gd name="connsiteX2229" fmla="*/ 7306398 w 8229600"/>
              <a:gd name="connsiteY2229" fmla="*/ 8678456 h 10285412"/>
              <a:gd name="connsiteX2230" fmla="*/ 7303871 w 8229600"/>
              <a:gd name="connsiteY2230" fmla="*/ 8662767 h 10285412"/>
              <a:gd name="connsiteX2231" fmla="*/ 7301346 w 8229600"/>
              <a:gd name="connsiteY2231" fmla="*/ 8647077 h 10285412"/>
              <a:gd name="connsiteX2232" fmla="*/ 7296298 w 8229600"/>
              <a:gd name="connsiteY2232" fmla="*/ 8615697 h 10285412"/>
              <a:gd name="connsiteX2233" fmla="*/ 7316046 w 8229600"/>
              <a:gd name="connsiteY2233" fmla="*/ 8588373 h 10285412"/>
              <a:gd name="connsiteX2234" fmla="*/ 7322629 w 8229600"/>
              <a:gd name="connsiteY2234" fmla="*/ 8579265 h 10285412"/>
              <a:gd name="connsiteX2235" fmla="*/ 7340844 w 8229600"/>
              <a:gd name="connsiteY2235" fmla="*/ 8592432 h 10285412"/>
              <a:gd name="connsiteX2236" fmla="*/ 7354010 w 8229600"/>
              <a:gd name="connsiteY2236" fmla="*/ 8574215 h 10285412"/>
              <a:gd name="connsiteX2237" fmla="*/ 7343639 w 8229600"/>
              <a:gd name="connsiteY2237" fmla="*/ 8559789 h 10285412"/>
              <a:gd name="connsiteX2238" fmla="*/ 7333267 w 8229600"/>
              <a:gd name="connsiteY2238" fmla="*/ 8545360 h 10285412"/>
              <a:gd name="connsiteX2239" fmla="*/ 7330744 w 8229600"/>
              <a:gd name="connsiteY2239" fmla="*/ 8529671 h 10285412"/>
              <a:gd name="connsiteX2240" fmla="*/ 7339850 w 8229600"/>
              <a:gd name="connsiteY2240" fmla="*/ 8536252 h 10285412"/>
              <a:gd name="connsiteX2241" fmla="*/ 7344406 w 8229600"/>
              <a:gd name="connsiteY2241" fmla="*/ 8539544 h 10285412"/>
              <a:gd name="connsiteX2242" fmla="*/ 7355540 w 8229600"/>
              <a:gd name="connsiteY2242" fmla="*/ 8533727 h 10285412"/>
              <a:gd name="connsiteX2243" fmla="*/ 7365415 w 8229600"/>
              <a:gd name="connsiteY2243" fmla="*/ 8520068 h 10285412"/>
              <a:gd name="connsiteX2244" fmla="*/ 7359599 w 8229600"/>
              <a:gd name="connsiteY2244" fmla="*/ 8508928 h 10285412"/>
              <a:gd name="connsiteX2245" fmla="*/ 7372763 w 8229600"/>
              <a:gd name="connsiteY2245" fmla="*/ 8490716 h 10285412"/>
              <a:gd name="connsiteX2246" fmla="*/ 7361132 w 8229600"/>
              <a:gd name="connsiteY2246" fmla="*/ 8468442 h 10285412"/>
              <a:gd name="connsiteX2247" fmla="*/ 7302429 w 8229600"/>
              <a:gd name="connsiteY2247" fmla="*/ 8453745 h 10285412"/>
              <a:gd name="connsiteX2248" fmla="*/ 7295846 w 8229600"/>
              <a:gd name="connsiteY2248" fmla="*/ 8462851 h 10285412"/>
              <a:gd name="connsiteX2249" fmla="*/ 7304954 w 8229600"/>
              <a:gd name="connsiteY2249" fmla="*/ 8469432 h 10285412"/>
              <a:gd name="connsiteX2250" fmla="*/ 7289262 w 8229600"/>
              <a:gd name="connsiteY2250" fmla="*/ 8471960 h 10285412"/>
              <a:gd name="connsiteX2251" fmla="*/ 7307477 w 8229600"/>
              <a:gd name="connsiteY2251" fmla="*/ 8485124 h 10285412"/>
              <a:gd name="connsiteX2252" fmla="*/ 7332277 w 8229600"/>
              <a:gd name="connsiteY2252" fmla="*/ 8489182 h 10285412"/>
              <a:gd name="connsiteX2253" fmla="*/ 7300895 w 8229600"/>
              <a:gd name="connsiteY2253" fmla="*/ 8494230 h 10285412"/>
              <a:gd name="connsiteX2254" fmla="*/ 7291022 w 8229600"/>
              <a:gd name="connsiteY2254" fmla="*/ 8507892 h 10285412"/>
              <a:gd name="connsiteX2255" fmla="*/ 7278624 w 8229600"/>
              <a:gd name="connsiteY2255" fmla="*/ 8505866 h 10285412"/>
              <a:gd name="connsiteX2256" fmla="*/ 7240661 w 8229600"/>
              <a:gd name="connsiteY2256" fmla="*/ 8520021 h 10285412"/>
              <a:gd name="connsiteX2257" fmla="*/ 7231551 w 8229600"/>
              <a:gd name="connsiteY2257" fmla="*/ 8513439 h 10285412"/>
              <a:gd name="connsiteX2258" fmla="*/ 7215861 w 8229600"/>
              <a:gd name="connsiteY2258" fmla="*/ 8515964 h 10285412"/>
              <a:gd name="connsiteX2259" fmla="*/ 7216853 w 8229600"/>
              <a:gd name="connsiteY2259" fmla="*/ 8572142 h 10285412"/>
              <a:gd name="connsiteX2260" fmla="*/ 7219378 w 8229600"/>
              <a:gd name="connsiteY2260" fmla="*/ 8587834 h 10285412"/>
              <a:gd name="connsiteX2261" fmla="*/ 7210272 w 8229600"/>
              <a:gd name="connsiteY2261" fmla="*/ 8581249 h 10285412"/>
              <a:gd name="connsiteX2262" fmla="*/ 7178890 w 8229600"/>
              <a:gd name="connsiteY2262" fmla="*/ 8586301 h 10285412"/>
              <a:gd name="connsiteX2263" fmla="*/ 7172308 w 8229600"/>
              <a:gd name="connsiteY2263" fmla="*/ 8595410 h 10285412"/>
              <a:gd name="connsiteX2264" fmla="*/ 7174833 w 8229600"/>
              <a:gd name="connsiteY2264" fmla="*/ 8611097 h 10285412"/>
              <a:gd name="connsiteX2265" fmla="*/ 7161667 w 8229600"/>
              <a:gd name="connsiteY2265" fmla="*/ 8629312 h 10285412"/>
              <a:gd name="connsiteX2266" fmla="*/ 7145977 w 8229600"/>
              <a:gd name="connsiteY2266" fmla="*/ 8631837 h 10285412"/>
              <a:gd name="connsiteX2267" fmla="*/ 7143451 w 8229600"/>
              <a:gd name="connsiteY2267" fmla="*/ 8616147 h 10285412"/>
              <a:gd name="connsiteX2268" fmla="*/ 7158646 w 8229600"/>
              <a:gd name="connsiteY2268" fmla="*/ 8585535 h 10285412"/>
              <a:gd name="connsiteX2269" fmla="*/ 7151569 w 8229600"/>
              <a:gd name="connsiteY2269" fmla="*/ 8566551 h 10285412"/>
              <a:gd name="connsiteX2270" fmla="*/ 7156888 w 8229600"/>
              <a:gd name="connsiteY2270" fmla="*/ 8549599 h 10285412"/>
              <a:gd name="connsiteX2271" fmla="*/ 7173842 w 8229600"/>
              <a:gd name="connsiteY2271" fmla="*/ 8554919 h 10285412"/>
              <a:gd name="connsiteX2272" fmla="*/ 7182947 w 8229600"/>
              <a:gd name="connsiteY2272" fmla="*/ 8561500 h 10285412"/>
              <a:gd name="connsiteX2273" fmla="*/ 7180423 w 8229600"/>
              <a:gd name="connsiteY2273" fmla="*/ 8545813 h 10285412"/>
              <a:gd name="connsiteX2274" fmla="*/ 7132360 w 8229600"/>
              <a:gd name="connsiteY2274" fmla="*/ 8497208 h 10285412"/>
              <a:gd name="connsiteX2275" fmla="*/ 7107563 w 8229600"/>
              <a:gd name="connsiteY2275" fmla="*/ 8493150 h 10285412"/>
              <a:gd name="connsiteX2276" fmla="*/ 7110086 w 8229600"/>
              <a:gd name="connsiteY2276" fmla="*/ 8508839 h 10285412"/>
              <a:gd name="connsiteX2277" fmla="*/ 7094397 w 8229600"/>
              <a:gd name="connsiteY2277" fmla="*/ 8511365 h 10285412"/>
              <a:gd name="connsiteX2278" fmla="*/ 7087815 w 8229600"/>
              <a:gd name="connsiteY2278" fmla="*/ 8520471 h 10285412"/>
              <a:gd name="connsiteX2279" fmla="*/ 7101475 w 8229600"/>
              <a:gd name="connsiteY2279" fmla="*/ 8530345 h 10285412"/>
              <a:gd name="connsiteX2280" fmla="*/ 7106027 w 8229600"/>
              <a:gd name="connsiteY2280" fmla="*/ 8533638 h 10285412"/>
              <a:gd name="connsiteX2281" fmla="*/ 7111847 w 8229600"/>
              <a:gd name="connsiteY2281" fmla="*/ 8544774 h 10285412"/>
              <a:gd name="connsiteX2282" fmla="*/ 7124244 w 8229600"/>
              <a:gd name="connsiteY2282" fmla="*/ 8546802 h 10285412"/>
              <a:gd name="connsiteX2283" fmla="*/ 7117659 w 8229600"/>
              <a:gd name="connsiteY2283" fmla="*/ 8555913 h 10285412"/>
              <a:gd name="connsiteX2284" fmla="*/ 7105264 w 8229600"/>
              <a:gd name="connsiteY2284" fmla="*/ 8553883 h 10285412"/>
              <a:gd name="connsiteX2285" fmla="*/ 7101972 w 8229600"/>
              <a:gd name="connsiteY2285" fmla="*/ 8558436 h 10285412"/>
              <a:gd name="connsiteX2286" fmla="*/ 7099943 w 8229600"/>
              <a:gd name="connsiteY2286" fmla="*/ 8570836 h 10285412"/>
              <a:gd name="connsiteX2287" fmla="*/ 7093360 w 8229600"/>
              <a:gd name="connsiteY2287" fmla="*/ 8579943 h 10285412"/>
              <a:gd name="connsiteX2288" fmla="*/ 7084748 w 8229600"/>
              <a:gd name="connsiteY2288" fmla="*/ 8601449 h 10285412"/>
              <a:gd name="connsiteX2289" fmla="*/ 7089798 w 8229600"/>
              <a:gd name="connsiteY2289" fmla="*/ 8632829 h 10285412"/>
              <a:gd name="connsiteX2290" fmla="*/ 7108014 w 8229600"/>
              <a:gd name="connsiteY2290" fmla="*/ 8645995 h 10285412"/>
              <a:gd name="connsiteX2291" fmla="*/ 7132812 w 8229600"/>
              <a:gd name="connsiteY2291" fmla="*/ 8650054 h 10285412"/>
              <a:gd name="connsiteX2292" fmla="*/ 7148501 w 8229600"/>
              <a:gd name="connsiteY2292" fmla="*/ 8647529 h 10285412"/>
              <a:gd name="connsiteX2293" fmla="*/ 7157608 w 8229600"/>
              <a:gd name="connsiteY2293" fmla="*/ 8654113 h 10285412"/>
              <a:gd name="connsiteX2294" fmla="*/ 7144444 w 8229600"/>
              <a:gd name="connsiteY2294" fmla="*/ 8672325 h 10285412"/>
              <a:gd name="connsiteX2295" fmla="*/ 7132045 w 8229600"/>
              <a:gd name="connsiteY2295" fmla="*/ 8670297 h 10285412"/>
              <a:gd name="connsiteX2296" fmla="*/ 7122170 w 8229600"/>
              <a:gd name="connsiteY2296" fmla="*/ 8683958 h 10285412"/>
              <a:gd name="connsiteX2297" fmla="*/ 7149493 w 8229600"/>
              <a:gd name="connsiteY2297" fmla="*/ 8703707 h 10285412"/>
              <a:gd name="connsiteX2298" fmla="*/ 7170236 w 8229600"/>
              <a:gd name="connsiteY2298" fmla="*/ 8732563 h 10285412"/>
              <a:gd name="connsiteX2299" fmla="*/ 7177312 w 8229600"/>
              <a:gd name="connsiteY2299" fmla="*/ 8751543 h 10285412"/>
              <a:gd name="connsiteX2300" fmla="*/ 7184390 w 8229600"/>
              <a:gd name="connsiteY2300" fmla="*/ 8770525 h 10285412"/>
              <a:gd name="connsiteX2301" fmla="*/ 7176545 w 8229600"/>
              <a:gd name="connsiteY2301" fmla="*/ 8771788 h 10285412"/>
              <a:gd name="connsiteX2302" fmla="*/ 7168700 w 8229600"/>
              <a:gd name="connsiteY2302" fmla="*/ 8773050 h 10285412"/>
              <a:gd name="connsiteX2303" fmla="*/ 7159592 w 8229600"/>
              <a:gd name="connsiteY2303" fmla="*/ 8766469 h 10285412"/>
              <a:gd name="connsiteX2304" fmla="*/ 7160361 w 8229600"/>
              <a:gd name="connsiteY2304" fmla="*/ 8746225 h 10285412"/>
              <a:gd name="connsiteX2305" fmla="*/ 7138854 w 8229600"/>
              <a:gd name="connsiteY2305" fmla="*/ 8737612 h 10285412"/>
              <a:gd name="connsiteX2306" fmla="*/ 7129745 w 8229600"/>
              <a:gd name="connsiteY2306" fmla="*/ 8731030 h 10285412"/>
              <a:gd name="connsiteX2307" fmla="*/ 7135064 w 8229600"/>
              <a:gd name="connsiteY2307" fmla="*/ 8714075 h 10285412"/>
              <a:gd name="connsiteX2308" fmla="*/ 7118114 w 8229600"/>
              <a:gd name="connsiteY2308" fmla="*/ 8708755 h 10285412"/>
              <a:gd name="connsiteX2309" fmla="*/ 7127221 w 8229600"/>
              <a:gd name="connsiteY2309" fmla="*/ 8715338 h 10285412"/>
              <a:gd name="connsiteX2310" fmla="*/ 7102421 w 8229600"/>
              <a:gd name="connsiteY2310" fmla="*/ 8711280 h 10285412"/>
              <a:gd name="connsiteX2311" fmla="*/ 7109006 w 8229600"/>
              <a:gd name="connsiteY2311" fmla="*/ 8702173 h 10285412"/>
              <a:gd name="connsiteX2312" fmla="*/ 7115587 w 8229600"/>
              <a:gd name="connsiteY2312" fmla="*/ 8693067 h 10285412"/>
              <a:gd name="connsiteX2313" fmla="*/ 7099899 w 8229600"/>
              <a:gd name="connsiteY2313" fmla="*/ 8695592 h 10285412"/>
              <a:gd name="connsiteX2314" fmla="*/ 7072576 w 8229600"/>
              <a:gd name="connsiteY2314" fmla="*/ 8675844 h 10285412"/>
              <a:gd name="connsiteX2315" fmla="*/ 7068787 w 8229600"/>
              <a:gd name="connsiteY2315" fmla="*/ 8652305 h 10285412"/>
              <a:gd name="connsiteX2316" fmla="*/ 7067525 w 8229600"/>
              <a:gd name="connsiteY2316" fmla="*/ 8644462 h 10285412"/>
              <a:gd name="connsiteX2317" fmla="*/ 7066262 w 8229600"/>
              <a:gd name="connsiteY2317" fmla="*/ 8636618 h 10285412"/>
              <a:gd name="connsiteX2318" fmla="*/ 7057155 w 8229600"/>
              <a:gd name="connsiteY2318" fmla="*/ 8630037 h 10285412"/>
              <a:gd name="connsiteX2319" fmla="*/ 7050572 w 8229600"/>
              <a:gd name="connsiteY2319" fmla="*/ 8639142 h 10285412"/>
              <a:gd name="connsiteX2320" fmla="*/ 7060942 w 8229600"/>
              <a:gd name="connsiteY2320" fmla="*/ 8653569 h 10285412"/>
              <a:gd name="connsiteX2321" fmla="*/ 7056886 w 8229600"/>
              <a:gd name="connsiteY2321" fmla="*/ 8678367 h 10285412"/>
              <a:gd name="connsiteX2322" fmla="*/ 7050303 w 8229600"/>
              <a:gd name="connsiteY2322" fmla="*/ 8687475 h 10285412"/>
              <a:gd name="connsiteX2323" fmla="*/ 7042186 w 8229600"/>
              <a:gd name="connsiteY2323" fmla="*/ 8737072 h 10285412"/>
              <a:gd name="connsiteX2324" fmla="*/ 7047236 w 8229600"/>
              <a:gd name="connsiteY2324" fmla="*/ 8768452 h 10285412"/>
              <a:gd name="connsiteX2325" fmla="*/ 7027488 w 8229600"/>
              <a:gd name="connsiteY2325" fmla="*/ 8795776 h 10285412"/>
              <a:gd name="connsiteX2326" fmla="*/ 7018379 w 8229600"/>
              <a:gd name="connsiteY2326" fmla="*/ 8789192 h 10285412"/>
              <a:gd name="connsiteX2327" fmla="*/ 7024963 w 8229600"/>
              <a:gd name="connsiteY2327" fmla="*/ 8780083 h 10285412"/>
              <a:gd name="connsiteX2328" fmla="*/ 7022440 w 8229600"/>
              <a:gd name="connsiteY2328" fmla="*/ 8764394 h 10285412"/>
              <a:gd name="connsiteX2329" fmla="*/ 7012318 w 8229600"/>
              <a:gd name="connsiteY2329" fmla="*/ 8764011 h 10285412"/>
              <a:gd name="connsiteX2330" fmla="*/ 7009086 w 8229600"/>
              <a:gd name="connsiteY2330" fmla="*/ 8767205 h 10285412"/>
              <a:gd name="connsiteX2331" fmla="*/ 7000925 w 8229600"/>
              <a:gd name="connsiteY2331" fmla="*/ 8791688 h 10285412"/>
              <a:gd name="connsiteX2332" fmla="*/ 6998070 w 8229600"/>
              <a:gd name="connsiteY2332" fmla="*/ 8788831 h 10285412"/>
              <a:gd name="connsiteX2333" fmla="*/ 6997123 w 8229600"/>
              <a:gd name="connsiteY2333" fmla="*/ 8794625 h 10285412"/>
              <a:gd name="connsiteX2334" fmla="*/ 7027488 w 8229600"/>
              <a:gd name="connsiteY2334" fmla="*/ 8795776 h 10285412"/>
              <a:gd name="connsiteX2335" fmla="*/ 7044439 w 8229600"/>
              <a:gd name="connsiteY2335" fmla="*/ 8801096 h 10285412"/>
              <a:gd name="connsiteX2336" fmla="*/ 7052286 w 8229600"/>
              <a:gd name="connsiteY2336" fmla="*/ 8799834 h 10285412"/>
              <a:gd name="connsiteX2337" fmla="*/ 7072035 w 8229600"/>
              <a:gd name="connsiteY2337" fmla="*/ 8772511 h 10285412"/>
              <a:gd name="connsiteX2338" fmla="*/ 7068247 w 8229600"/>
              <a:gd name="connsiteY2338" fmla="*/ 8748973 h 10285412"/>
              <a:gd name="connsiteX2339" fmla="*/ 7066986 w 8229600"/>
              <a:gd name="connsiteY2339" fmla="*/ 8741129 h 10285412"/>
              <a:gd name="connsiteX2340" fmla="*/ 7087229 w 8229600"/>
              <a:gd name="connsiteY2340" fmla="*/ 8741897 h 10285412"/>
              <a:gd name="connsiteX2341" fmla="*/ 7085199 w 8229600"/>
              <a:gd name="connsiteY2341" fmla="*/ 8754295 h 10285412"/>
              <a:gd name="connsiteX2342" fmla="*/ 7083665 w 8229600"/>
              <a:gd name="connsiteY2342" fmla="*/ 8794781 h 10285412"/>
              <a:gd name="connsiteX2343" fmla="*/ 7087724 w 8229600"/>
              <a:gd name="connsiteY2343" fmla="*/ 8769985 h 10285412"/>
              <a:gd name="connsiteX2344" fmla="*/ 7097599 w 8229600"/>
              <a:gd name="connsiteY2344" fmla="*/ 8756323 h 10285412"/>
              <a:gd name="connsiteX2345" fmla="*/ 7109995 w 8229600"/>
              <a:gd name="connsiteY2345" fmla="*/ 8758351 h 10285412"/>
              <a:gd name="connsiteX2346" fmla="*/ 7130242 w 8229600"/>
              <a:gd name="connsiteY2346" fmla="*/ 8759118 h 10285412"/>
              <a:gd name="connsiteX2347" fmla="*/ 7150485 w 8229600"/>
              <a:gd name="connsiteY2347" fmla="*/ 8759887 h 10285412"/>
              <a:gd name="connsiteX2348" fmla="*/ 7143904 w 8229600"/>
              <a:gd name="connsiteY2348" fmla="*/ 8768994 h 10285412"/>
              <a:gd name="connsiteX2349" fmla="*/ 7154274 w 8229600"/>
              <a:gd name="connsiteY2349" fmla="*/ 8783420 h 10285412"/>
              <a:gd name="connsiteX2350" fmla="*/ 7177809 w 8229600"/>
              <a:gd name="connsiteY2350" fmla="*/ 8779633 h 10285412"/>
              <a:gd name="connsiteX2351" fmla="*/ 7189439 w 8229600"/>
              <a:gd name="connsiteY2351" fmla="*/ 8801906 h 10285412"/>
              <a:gd name="connsiteX2352" fmla="*/ 7191967 w 8229600"/>
              <a:gd name="connsiteY2352" fmla="*/ 8817596 h 10285412"/>
              <a:gd name="connsiteX2353" fmla="*/ 7201071 w 8229600"/>
              <a:gd name="connsiteY2353" fmla="*/ 8824179 h 10285412"/>
              <a:gd name="connsiteX2354" fmla="*/ 7207655 w 8229600"/>
              <a:gd name="connsiteY2354" fmla="*/ 8815071 h 10285412"/>
              <a:gd name="connsiteX2355" fmla="*/ 7191967 w 8229600"/>
              <a:gd name="connsiteY2355" fmla="*/ 8817596 h 10285412"/>
              <a:gd name="connsiteX2356" fmla="*/ 7197557 w 8229600"/>
              <a:gd name="connsiteY2356" fmla="*/ 8752312 h 10285412"/>
              <a:gd name="connsiteX2357" fmla="*/ 7204140 w 8229600"/>
              <a:gd name="connsiteY2357" fmla="*/ 8743203 h 10285412"/>
              <a:gd name="connsiteX2358" fmla="*/ 7219828 w 8229600"/>
              <a:gd name="connsiteY2358" fmla="*/ 8740678 h 10285412"/>
              <a:gd name="connsiteX2359" fmla="*/ 7235863 w 8229600"/>
              <a:gd name="connsiteY2359" fmla="*/ 8749669 h 10285412"/>
              <a:gd name="connsiteX2360" fmla="*/ 7241127 w 8229600"/>
              <a:gd name="connsiteY2360" fmla="*/ 8749955 h 10285412"/>
              <a:gd name="connsiteX2361" fmla="*/ 7240007 w 8229600"/>
              <a:gd name="connsiteY2361" fmla="*/ 8753527 h 10285412"/>
              <a:gd name="connsiteX2362" fmla="*/ 7242596 w 8229600"/>
              <a:gd name="connsiteY2362" fmla="*/ 8757135 h 10285412"/>
              <a:gd name="connsiteX2363" fmla="*/ 7253735 w 8229600"/>
              <a:gd name="connsiteY2363" fmla="*/ 8751318 h 10285412"/>
              <a:gd name="connsiteX2364" fmla="*/ 7248867 w 8229600"/>
              <a:gd name="connsiteY2364" fmla="*/ 8748901 h 10285412"/>
              <a:gd name="connsiteX2365" fmla="*/ 7254844 w 8229600"/>
              <a:gd name="connsiteY2365" fmla="*/ 8742588 h 10285412"/>
              <a:gd name="connsiteX2366" fmla="*/ 7257793 w 8229600"/>
              <a:gd name="connsiteY2366" fmla="*/ 8726520 h 10285412"/>
              <a:gd name="connsiteX2367" fmla="*/ 7284123 w 8229600"/>
              <a:gd name="connsiteY2367" fmla="*/ 8690090 h 10285412"/>
              <a:gd name="connsiteX2368" fmla="*/ 7285384 w 8229600"/>
              <a:gd name="connsiteY2368" fmla="*/ 8697937 h 10285412"/>
              <a:gd name="connsiteX2369" fmla="*/ 7295757 w 8229600"/>
              <a:gd name="connsiteY2369" fmla="*/ 8712363 h 10285412"/>
              <a:gd name="connsiteX2370" fmla="*/ 7286648 w 8229600"/>
              <a:gd name="connsiteY2370" fmla="*/ 8705780 h 10285412"/>
              <a:gd name="connsiteX2371" fmla="*/ 7273483 w 8229600"/>
              <a:gd name="connsiteY2371" fmla="*/ 8723995 h 10285412"/>
              <a:gd name="connsiteX2372" fmla="*/ 7271453 w 8229600"/>
              <a:gd name="connsiteY2372" fmla="*/ 8736394 h 10285412"/>
              <a:gd name="connsiteX2373" fmla="*/ 7258288 w 8229600"/>
              <a:gd name="connsiteY2373" fmla="*/ 8754609 h 10285412"/>
              <a:gd name="connsiteX2374" fmla="*/ 7249679 w 8229600"/>
              <a:gd name="connsiteY2374" fmla="*/ 8776116 h 10285412"/>
              <a:gd name="connsiteX2375" fmla="*/ 7244357 w 8229600"/>
              <a:gd name="connsiteY2375" fmla="*/ 8793070 h 10285412"/>
              <a:gd name="connsiteX2376" fmla="*/ 7239037 w 8229600"/>
              <a:gd name="connsiteY2376" fmla="*/ 8810023 h 10285412"/>
              <a:gd name="connsiteX2377" fmla="*/ 7244854 w 8229600"/>
              <a:gd name="connsiteY2377" fmla="*/ 8821157 h 10285412"/>
              <a:gd name="connsiteX2378" fmla="*/ 7234979 w 8229600"/>
              <a:gd name="connsiteY2378" fmla="*/ 8834821 h 10285412"/>
              <a:gd name="connsiteX2379" fmla="*/ 7221047 w 8229600"/>
              <a:gd name="connsiteY2379" fmla="*/ 8873277 h 10285412"/>
              <a:gd name="connsiteX2380" fmla="*/ 7209143 w 8229600"/>
              <a:gd name="connsiteY2380" fmla="*/ 8899339 h 10285412"/>
              <a:gd name="connsiteX2381" fmla="*/ 7207115 w 8229600"/>
              <a:gd name="connsiteY2381" fmla="*/ 8911737 h 10285412"/>
              <a:gd name="connsiteX2382" fmla="*/ 7196476 w 8229600"/>
              <a:gd name="connsiteY2382" fmla="*/ 8945643 h 10285412"/>
              <a:gd name="connsiteX2383" fmla="*/ 7193949 w 8229600"/>
              <a:gd name="connsiteY2383" fmla="*/ 8929955 h 10285412"/>
              <a:gd name="connsiteX2384" fmla="*/ 7198007 w 8229600"/>
              <a:gd name="connsiteY2384" fmla="*/ 8905156 h 10285412"/>
              <a:gd name="connsiteX2385" fmla="*/ 7204591 w 8229600"/>
              <a:gd name="connsiteY2385" fmla="*/ 8896049 h 10285412"/>
              <a:gd name="connsiteX2386" fmla="*/ 7208649 w 8229600"/>
              <a:gd name="connsiteY2386" fmla="*/ 8871251 h 10285412"/>
              <a:gd name="connsiteX2387" fmla="*/ 7194220 w 8229600"/>
              <a:gd name="connsiteY2387" fmla="*/ 8881621 h 10285412"/>
              <a:gd name="connsiteX2388" fmla="*/ 7189665 w 8229600"/>
              <a:gd name="connsiteY2388" fmla="*/ 8878330 h 10285412"/>
              <a:gd name="connsiteX2389" fmla="*/ 7188403 w 8229600"/>
              <a:gd name="connsiteY2389" fmla="*/ 8870484 h 10285412"/>
              <a:gd name="connsiteX2390" fmla="*/ 7177267 w 8229600"/>
              <a:gd name="connsiteY2390" fmla="*/ 8876301 h 10285412"/>
              <a:gd name="connsiteX2391" fmla="*/ 7179793 w 8229600"/>
              <a:gd name="connsiteY2391" fmla="*/ 8891989 h 10285412"/>
              <a:gd name="connsiteX2392" fmla="*/ 7181056 w 8229600"/>
              <a:gd name="connsiteY2392" fmla="*/ 8899834 h 10285412"/>
              <a:gd name="connsiteX2393" fmla="*/ 7182317 w 8229600"/>
              <a:gd name="connsiteY2393" fmla="*/ 8907683 h 10285412"/>
              <a:gd name="connsiteX2394" fmla="*/ 7166625 w 8229600"/>
              <a:gd name="connsiteY2394" fmla="*/ 8910206 h 10285412"/>
              <a:gd name="connsiteX2395" fmla="*/ 7148412 w 8229600"/>
              <a:gd name="connsiteY2395" fmla="*/ 8897041 h 10285412"/>
              <a:gd name="connsiteX2396" fmla="*/ 7130196 w 8229600"/>
              <a:gd name="connsiteY2396" fmla="*/ 8883875 h 10285412"/>
              <a:gd name="connsiteX2397" fmla="*/ 7117798 w 8229600"/>
              <a:gd name="connsiteY2397" fmla="*/ 8881846 h 10285412"/>
              <a:gd name="connsiteX2398" fmla="*/ 7114506 w 8229600"/>
              <a:gd name="connsiteY2398" fmla="*/ 8886399 h 10285412"/>
              <a:gd name="connsiteX2399" fmla="*/ 7105399 w 8229600"/>
              <a:gd name="connsiteY2399" fmla="*/ 8879818 h 10285412"/>
              <a:gd name="connsiteX2400" fmla="*/ 7096290 w 8229600"/>
              <a:gd name="connsiteY2400" fmla="*/ 8873233 h 10285412"/>
              <a:gd name="connsiteX2401" fmla="*/ 7087185 w 8229600"/>
              <a:gd name="connsiteY2401" fmla="*/ 8866651 h 10285412"/>
              <a:gd name="connsiteX2402" fmla="*/ 7104903 w 8229600"/>
              <a:gd name="connsiteY2402" fmla="*/ 8851728 h 10285412"/>
              <a:gd name="connsiteX2403" fmla="*/ 7094533 w 8229600"/>
              <a:gd name="connsiteY2403" fmla="*/ 8837302 h 10285412"/>
              <a:gd name="connsiteX2404" fmla="*/ 7074619 w 8229600"/>
              <a:gd name="connsiteY2404" fmla="*/ 8829325 h 10285412"/>
              <a:gd name="connsiteX2405" fmla="*/ 7080238 w 8229600"/>
              <a:gd name="connsiteY2405" fmla="*/ 8823504 h 10285412"/>
              <a:gd name="connsiteX2406" fmla="*/ 7113511 w 8229600"/>
              <a:gd name="connsiteY2406" fmla="*/ 8830222 h 10285412"/>
              <a:gd name="connsiteX2407" fmla="*/ 7122620 w 8229600"/>
              <a:gd name="connsiteY2407" fmla="*/ 8836805 h 10285412"/>
              <a:gd name="connsiteX2408" fmla="*/ 7144894 w 8229600"/>
              <a:gd name="connsiteY2408" fmla="*/ 8825172 h 10285412"/>
              <a:gd name="connsiteX2409" fmla="*/ 7149198 w 8229600"/>
              <a:gd name="connsiteY2409" fmla="*/ 8814419 h 10285412"/>
              <a:gd name="connsiteX2410" fmla="*/ 7133262 w 8229600"/>
              <a:gd name="connsiteY2410" fmla="*/ 8802898 h 10285412"/>
              <a:gd name="connsiteX2411" fmla="*/ 7114281 w 8229600"/>
              <a:gd name="connsiteY2411" fmla="*/ 8809979 h 10285412"/>
              <a:gd name="connsiteX2412" fmla="*/ 7075056 w 8229600"/>
              <a:gd name="connsiteY2412" fmla="*/ 8816290 h 10285412"/>
              <a:gd name="connsiteX2413" fmla="*/ 7041647 w 8229600"/>
              <a:gd name="connsiteY2413" fmla="*/ 8833738 h 10285412"/>
              <a:gd name="connsiteX2414" fmla="*/ 7028480 w 8229600"/>
              <a:gd name="connsiteY2414" fmla="*/ 8851953 h 10285412"/>
              <a:gd name="connsiteX2415" fmla="*/ 7037587 w 8229600"/>
              <a:gd name="connsiteY2415" fmla="*/ 8858535 h 10285412"/>
              <a:gd name="connsiteX2416" fmla="*/ 7034044 w 8229600"/>
              <a:gd name="connsiteY2416" fmla="*/ 8863440 h 10285412"/>
              <a:gd name="connsiteX2417" fmla="*/ 7044254 w 8229600"/>
              <a:gd name="connsiteY2417" fmla="*/ 8877732 h 10285412"/>
              <a:gd name="connsiteX2418" fmla="*/ 7044666 w 8229600"/>
              <a:gd name="connsiteY2418" fmla="*/ 8877518 h 10285412"/>
              <a:gd name="connsiteX2419" fmla="*/ 7046211 w 8229600"/>
              <a:gd name="connsiteY2419" fmla="*/ 8880475 h 10285412"/>
              <a:gd name="connsiteX2420" fmla="*/ 7056462 w 8229600"/>
              <a:gd name="connsiteY2420" fmla="*/ 8894825 h 10285412"/>
              <a:gd name="connsiteX2421" fmla="*/ 7060112 w 8229600"/>
              <a:gd name="connsiteY2421" fmla="*/ 8899934 h 10285412"/>
              <a:gd name="connsiteX2422" fmla="*/ 7076543 w 8229600"/>
              <a:gd name="connsiteY2422" fmla="*/ 8900556 h 10285412"/>
              <a:gd name="connsiteX2423" fmla="*/ 7092235 w 8229600"/>
              <a:gd name="connsiteY2423" fmla="*/ 8898031 h 10285412"/>
              <a:gd name="connsiteX2424" fmla="*/ 7101341 w 8229600"/>
              <a:gd name="connsiteY2424" fmla="*/ 8904614 h 10285412"/>
              <a:gd name="connsiteX2425" fmla="*/ 7099311 w 8229600"/>
              <a:gd name="connsiteY2425" fmla="*/ 8917015 h 10285412"/>
              <a:gd name="connsiteX2426" fmla="*/ 7103864 w 8229600"/>
              <a:gd name="connsiteY2426" fmla="*/ 8920306 h 10285412"/>
              <a:gd name="connsiteX2427" fmla="*/ 7110449 w 8229600"/>
              <a:gd name="connsiteY2427" fmla="*/ 8911198 h 10285412"/>
              <a:gd name="connsiteX2428" fmla="*/ 7119556 w 8229600"/>
              <a:gd name="connsiteY2428" fmla="*/ 8917781 h 10285412"/>
              <a:gd name="connsiteX2429" fmla="*/ 7128665 w 8229600"/>
              <a:gd name="connsiteY2429" fmla="*/ 8924362 h 10285412"/>
              <a:gd name="connsiteX2430" fmla="*/ 7132723 w 8229600"/>
              <a:gd name="connsiteY2430" fmla="*/ 8899564 h 10285412"/>
              <a:gd name="connsiteX2431" fmla="*/ 7153461 w 8229600"/>
              <a:gd name="connsiteY2431" fmla="*/ 8928421 h 10285412"/>
              <a:gd name="connsiteX2432" fmla="*/ 7165095 w 8229600"/>
              <a:gd name="connsiteY2432" fmla="*/ 8950692 h 10285412"/>
              <a:gd name="connsiteX2433" fmla="*/ 7132179 w 8229600"/>
              <a:gd name="connsiteY2433" fmla="*/ 8996232 h 10285412"/>
              <a:gd name="connsiteX2434" fmla="*/ 7120584 w 8229600"/>
              <a:gd name="connsiteY2434" fmla="*/ 9007698 h 10285412"/>
              <a:gd name="connsiteX2435" fmla="*/ 7121625 w 8229600"/>
              <a:gd name="connsiteY2435" fmla="*/ 9035762 h 10285412"/>
              <a:gd name="connsiteX2436" fmla="*/ 7137231 w 8229600"/>
              <a:gd name="connsiteY2436" fmla="*/ 9027614 h 10285412"/>
              <a:gd name="connsiteX2437" fmla="*/ 7171134 w 8229600"/>
              <a:gd name="connsiteY2437" fmla="*/ 9038254 h 10285412"/>
              <a:gd name="connsiteX2438" fmla="*/ 7155446 w 8229600"/>
              <a:gd name="connsiteY2438" fmla="*/ 9040777 h 10285412"/>
              <a:gd name="connsiteX2439" fmla="*/ 7139755 w 8229600"/>
              <a:gd name="connsiteY2439" fmla="*/ 9043302 h 10285412"/>
              <a:gd name="connsiteX2440" fmla="*/ 7121796 w 8229600"/>
              <a:gd name="connsiteY2440" fmla="*/ 9040362 h 10285412"/>
              <a:gd name="connsiteX2441" fmla="*/ 7121915 w 8229600"/>
              <a:gd name="connsiteY2441" fmla="*/ 9043582 h 10285412"/>
              <a:gd name="connsiteX2442" fmla="*/ 7132436 w 8229600"/>
              <a:gd name="connsiteY2442" fmla="*/ 9061856 h 10285412"/>
              <a:gd name="connsiteX2443" fmla="*/ 7129881 w 8229600"/>
              <a:gd name="connsiteY2443" fmla="*/ 9056966 h 10285412"/>
              <a:gd name="connsiteX2444" fmla="*/ 7142279 w 8229600"/>
              <a:gd name="connsiteY2444" fmla="*/ 9058993 h 10285412"/>
              <a:gd name="connsiteX2445" fmla="*/ 7167078 w 8229600"/>
              <a:gd name="connsiteY2445" fmla="*/ 9063050 h 10285412"/>
              <a:gd name="connsiteX2446" fmla="*/ 7200983 w 8229600"/>
              <a:gd name="connsiteY2446" fmla="*/ 9073692 h 10285412"/>
              <a:gd name="connsiteX2447" fmla="*/ 7219200 w 8229600"/>
              <a:gd name="connsiteY2447" fmla="*/ 9086857 h 10285412"/>
              <a:gd name="connsiteX2448" fmla="*/ 7241471 w 8229600"/>
              <a:gd name="connsiteY2448" fmla="*/ 9075225 h 10285412"/>
              <a:gd name="connsiteX2449" fmla="*/ 7256169 w 8229600"/>
              <a:gd name="connsiteY2449" fmla="*/ 9016522 h 10285412"/>
              <a:gd name="connsiteX2450" fmla="*/ 7253643 w 8229600"/>
              <a:gd name="connsiteY2450" fmla="*/ 9000831 h 10285412"/>
              <a:gd name="connsiteX2451" fmla="*/ 7244535 w 8229600"/>
              <a:gd name="connsiteY2451" fmla="*/ 8994247 h 10285412"/>
              <a:gd name="connsiteX2452" fmla="*/ 7264283 w 8229600"/>
              <a:gd name="connsiteY2452" fmla="*/ 8966926 h 10285412"/>
              <a:gd name="connsiteX2453" fmla="*/ 7295665 w 8229600"/>
              <a:gd name="connsiteY2453" fmla="*/ 8961875 h 10285412"/>
              <a:gd name="connsiteX2454" fmla="*/ 7327047 w 8229600"/>
              <a:gd name="connsiteY2454" fmla="*/ 8956825 h 10285412"/>
              <a:gd name="connsiteX2455" fmla="*/ 7340211 w 8229600"/>
              <a:gd name="connsiteY2455" fmla="*/ 8938611 h 10285412"/>
              <a:gd name="connsiteX2456" fmla="*/ 7349320 w 8229600"/>
              <a:gd name="connsiteY2456" fmla="*/ 8945191 h 10285412"/>
              <a:gd name="connsiteX2457" fmla="*/ 7365009 w 8229600"/>
              <a:gd name="connsiteY2457" fmla="*/ 8942669 h 10285412"/>
              <a:gd name="connsiteX2458" fmla="*/ 7393597 w 8229600"/>
              <a:gd name="connsiteY2458" fmla="*/ 8970261 h 10285412"/>
              <a:gd name="connsiteX2459" fmla="*/ 7406489 w 8229600"/>
              <a:gd name="connsiteY2459" fmla="*/ 9000379 h 10285412"/>
              <a:gd name="connsiteX2460" fmla="*/ 7427230 w 8229600"/>
              <a:gd name="connsiteY2460" fmla="*/ 9029234 h 10285412"/>
              <a:gd name="connsiteX2461" fmla="*/ 7447475 w 8229600"/>
              <a:gd name="connsiteY2461" fmla="*/ 9030001 h 10285412"/>
              <a:gd name="connsiteX2462" fmla="*/ 7460640 w 8229600"/>
              <a:gd name="connsiteY2462" fmla="*/ 9011787 h 10285412"/>
              <a:gd name="connsiteX2463" fmla="*/ 7483680 w 8229600"/>
              <a:gd name="connsiteY2463" fmla="*/ 8979910 h 10285412"/>
              <a:gd name="connsiteX2464" fmla="*/ 7536071 w 8229600"/>
              <a:gd name="connsiteY2464" fmla="*/ 8955383 h 10285412"/>
              <a:gd name="connsiteX2465" fmla="*/ 7567451 w 8229600"/>
              <a:gd name="connsiteY2465" fmla="*/ 8950333 h 10285412"/>
              <a:gd name="connsiteX2466" fmla="*/ 7604647 w 8229600"/>
              <a:gd name="connsiteY2466" fmla="*/ 8956419 h 10285412"/>
              <a:gd name="connsiteX2467" fmla="*/ 7644370 w 8229600"/>
              <a:gd name="connsiteY2467" fmla="*/ 8978196 h 10285412"/>
              <a:gd name="connsiteX2468" fmla="*/ 7685850 w 8229600"/>
              <a:gd name="connsiteY2468" fmla="*/ 9035907 h 10285412"/>
              <a:gd name="connsiteX2469" fmla="*/ 7715697 w 8229600"/>
              <a:gd name="connsiteY2469" fmla="*/ 9071345 h 10285412"/>
              <a:gd name="connsiteX2470" fmla="*/ 7726564 w 8229600"/>
              <a:gd name="connsiteY2470" fmla="*/ 9113864 h 10285412"/>
              <a:gd name="connsiteX2471" fmla="*/ 7728323 w 8229600"/>
              <a:gd name="connsiteY2471" fmla="*/ 9149798 h 10285412"/>
              <a:gd name="connsiteX2472" fmla="*/ 7723000 w 8229600"/>
              <a:gd name="connsiteY2472" fmla="*/ 9166750 h 10285412"/>
              <a:gd name="connsiteX2473" fmla="*/ 7703252 w 8229600"/>
              <a:gd name="connsiteY2473" fmla="*/ 9194073 h 10285412"/>
              <a:gd name="connsiteX2474" fmla="*/ 7692363 w 8229600"/>
              <a:gd name="connsiteY2474" fmla="*/ 9213936 h 10285412"/>
              <a:gd name="connsiteX2475" fmla="*/ 7683505 w 8229600"/>
              <a:gd name="connsiteY2475" fmla="*/ 9221394 h 10285412"/>
              <a:gd name="connsiteX2476" fmla="*/ 7646804 w 8229600"/>
              <a:gd name="connsiteY2476" fmla="*/ 9243398 h 10285412"/>
              <a:gd name="connsiteX2477" fmla="*/ 7608839 w 8229600"/>
              <a:gd name="connsiteY2477" fmla="*/ 9257556 h 10285412"/>
              <a:gd name="connsiteX2478" fmla="*/ 7572411 w 8229600"/>
              <a:gd name="connsiteY2478" fmla="*/ 9231225 h 10285412"/>
              <a:gd name="connsiteX2479" fmla="*/ 7530165 w 8229600"/>
              <a:gd name="connsiteY2479" fmla="*/ 9193757 h 10285412"/>
              <a:gd name="connsiteX2480" fmla="*/ 7502077 w 8229600"/>
              <a:gd name="connsiteY2480" fmla="*/ 9194253 h 10285412"/>
              <a:gd name="connsiteX2481" fmla="*/ 7484851 w 8229600"/>
              <a:gd name="connsiteY2481" fmla="*/ 9237267 h 10285412"/>
              <a:gd name="connsiteX2482" fmla="*/ 7474212 w 8229600"/>
              <a:gd name="connsiteY2482" fmla="*/ 9271173 h 10285412"/>
              <a:gd name="connsiteX2483" fmla="*/ 7460279 w 8229600"/>
              <a:gd name="connsiteY2483" fmla="*/ 9309632 h 10285412"/>
              <a:gd name="connsiteX2484" fmla="*/ 7443824 w 8229600"/>
              <a:gd name="connsiteY2484" fmla="*/ 9332397 h 10285412"/>
              <a:gd name="connsiteX2485" fmla="*/ 7413435 w 8229600"/>
              <a:gd name="connsiteY2485" fmla="*/ 9393630 h 10285412"/>
              <a:gd name="connsiteX2486" fmla="*/ 7405317 w 8229600"/>
              <a:gd name="connsiteY2486" fmla="*/ 9443225 h 10285412"/>
              <a:gd name="connsiteX2487" fmla="*/ 7394677 w 8229600"/>
              <a:gd name="connsiteY2487" fmla="*/ 9477131 h 10285412"/>
              <a:gd name="connsiteX2488" fmla="*/ 7356714 w 8229600"/>
              <a:gd name="connsiteY2488" fmla="*/ 9491287 h 10285412"/>
              <a:gd name="connsiteX2489" fmla="*/ 7305585 w 8229600"/>
              <a:gd name="connsiteY2489" fmla="*/ 9523659 h 10285412"/>
              <a:gd name="connsiteX2490" fmla="*/ 7266091 w 8229600"/>
              <a:gd name="connsiteY2490" fmla="*/ 9578305 h 10285412"/>
              <a:gd name="connsiteX2491" fmla="*/ 7231914 w 8229600"/>
              <a:gd name="connsiteY2491" fmla="*/ 9615996 h 10285412"/>
              <a:gd name="connsiteX2492" fmla="*/ 7217485 w 8229600"/>
              <a:gd name="connsiteY2492" fmla="*/ 9626369 h 10285412"/>
              <a:gd name="connsiteX2493" fmla="*/ 7209641 w 8229600"/>
              <a:gd name="connsiteY2493" fmla="*/ 9627630 h 10285412"/>
              <a:gd name="connsiteX2494" fmla="*/ 7193951 w 8229600"/>
              <a:gd name="connsiteY2494" fmla="*/ 9630155 h 10285412"/>
              <a:gd name="connsiteX2495" fmla="*/ 7178261 w 8229600"/>
              <a:gd name="connsiteY2495" fmla="*/ 9632680 h 10285412"/>
              <a:gd name="connsiteX2496" fmla="*/ 7170416 w 8229600"/>
              <a:gd name="connsiteY2496" fmla="*/ 9633944 h 10285412"/>
              <a:gd name="connsiteX2497" fmla="*/ 7143368 w 8229600"/>
              <a:gd name="connsiteY2497" fmla="*/ 9625454 h 10285412"/>
              <a:gd name="connsiteX2498" fmla="*/ 7135799 w 8229600"/>
              <a:gd name="connsiteY2498" fmla="*/ 9640594 h 10285412"/>
              <a:gd name="connsiteX2499" fmla="*/ 7150615 w 8229600"/>
              <a:gd name="connsiteY2499" fmla="*/ 9661339 h 10285412"/>
              <a:gd name="connsiteX2500" fmla="*/ 7150668 w 8229600"/>
              <a:gd name="connsiteY2500" fmla="*/ 9661265 h 10285412"/>
              <a:gd name="connsiteX2501" fmla="*/ 7150698 w 8229600"/>
              <a:gd name="connsiteY2501" fmla="*/ 9661457 h 10285412"/>
              <a:gd name="connsiteX2502" fmla="*/ 7155630 w 8229600"/>
              <a:gd name="connsiteY2502" fmla="*/ 9668362 h 10285412"/>
              <a:gd name="connsiteX2503" fmla="*/ 7159600 w 8229600"/>
              <a:gd name="connsiteY2503" fmla="*/ 9680262 h 10285412"/>
              <a:gd name="connsiteX2504" fmla="*/ 7159600 w 8229600"/>
              <a:gd name="connsiteY2504" fmla="*/ 9696131 h 10285412"/>
              <a:gd name="connsiteX2505" fmla="*/ 7163566 w 8229600"/>
              <a:gd name="connsiteY2505" fmla="*/ 9708030 h 10285412"/>
              <a:gd name="connsiteX2506" fmla="*/ 7151666 w 8229600"/>
              <a:gd name="connsiteY2506" fmla="*/ 9704063 h 10285412"/>
              <a:gd name="connsiteX2507" fmla="*/ 7119931 w 8229600"/>
              <a:gd name="connsiteY2507" fmla="*/ 9704063 h 10285412"/>
              <a:gd name="connsiteX2508" fmla="*/ 7080263 w 8229600"/>
              <a:gd name="connsiteY2508" fmla="*/ 9743733 h 10285412"/>
              <a:gd name="connsiteX2509" fmla="*/ 7088197 w 8229600"/>
              <a:gd name="connsiteY2509" fmla="*/ 9783401 h 10285412"/>
              <a:gd name="connsiteX2510" fmla="*/ 7048526 w 8229600"/>
              <a:gd name="connsiteY2510" fmla="*/ 9823069 h 10285412"/>
              <a:gd name="connsiteX2511" fmla="*/ 7008859 w 8229600"/>
              <a:gd name="connsiteY2511" fmla="*/ 9862738 h 10285412"/>
              <a:gd name="connsiteX2512" fmla="*/ 7016792 w 8229600"/>
              <a:gd name="connsiteY2512" fmla="*/ 9886538 h 10285412"/>
              <a:gd name="connsiteX2513" fmla="*/ 7020759 w 8229600"/>
              <a:gd name="connsiteY2513" fmla="*/ 9906373 h 10285412"/>
              <a:gd name="connsiteX2514" fmla="*/ 7040593 w 8229600"/>
              <a:gd name="connsiteY2514" fmla="*/ 9910340 h 10285412"/>
              <a:gd name="connsiteX2515" fmla="*/ 7048527 w 8229600"/>
              <a:gd name="connsiteY2515" fmla="*/ 9902406 h 10285412"/>
              <a:gd name="connsiteX2516" fmla="*/ 7072330 w 8229600"/>
              <a:gd name="connsiteY2516" fmla="*/ 9894472 h 10285412"/>
              <a:gd name="connsiteX2517" fmla="*/ 7111998 w 8229600"/>
              <a:gd name="connsiteY2517" fmla="*/ 9886538 h 10285412"/>
              <a:gd name="connsiteX2518" fmla="*/ 7111998 w 8229600"/>
              <a:gd name="connsiteY2518" fmla="*/ 9902403 h 10285412"/>
              <a:gd name="connsiteX2519" fmla="*/ 7096131 w 8229600"/>
              <a:gd name="connsiteY2519" fmla="*/ 9934140 h 10285412"/>
              <a:gd name="connsiteX2520" fmla="*/ 7048527 w 8229600"/>
              <a:gd name="connsiteY2520" fmla="*/ 9934141 h 10285412"/>
              <a:gd name="connsiteX2521" fmla="*/ 7024726 w 8229600"/>
              <a:gd name="connsiteY2521" fmla="*/ 9926207 h 10285412"/>
              <a:gd name="connsiteX2522" fmla="*/ 7008859 w 8229600"/>
              <a:gd name="connsiteY2522" fmla="*/ 9934138 h 10285412"/>
              <a:gd name="connsiteX2523" fmla="*/ 6996957 w 8229600"/>
              <a:gd name="connsiteY2523" fmla="*/ 9946040 h 10285412"/>
              <a:gd name="connsiteX2524" fmla="*/ 6977124 w 8229600"/>
              <a:gd name="connsiteY2524" fmla="*/ 9957939 h 10285412"/>
              <a:gd name="connsiteX2525" fmla="*/ 6929522 w 8229600"/>
              <a:gd name="connsiteY2525" fmla="*/ 9957941 h 10285412"/>
              <a:gd name="connsiteX2526" fmla="*/ 6913655 w 8229600"/>
              <a:gd name="connsiteY2526" fmla="*/ 9950007 h 10285412"/>
              <a:gd name="connsiteX2527" fmla="*/ 6897788 w 8229600"/>
              <a:gd name="connsiteY2527" fmla="*/ 9957942 h 10285412"/>
              <a:gd name="connsiteX2528" fmla="*/ 6905721 w 8229600"/>
              <a:gd name="connsiteY2528" fmla="*/ 9965874 h 10285412"/>
              <a:gd name="connsiteX2529" fmla="*/ 6913654 w 8229600"/>
              <a:gd name="connsiteY2529" fmla="*/ 9989676 h 10285412"/>
              <a:gd name="connsiteX2530" fmla="*/ 6889854 w 8229600"/>
              <a:gd name="connsiteY2530" fmla="*/ 9981742 h 10285412"/>
              <a:gd name="connsiteX2531" fmla="*/ 6877951 w 8229600"/>
              <a:gd name="connsiteY2531" fmla="*/ 9977776 h 10285412"/>
              <a:gd name="connsiteX2532" fmla="*/ 6866051 w 8229600"/>
              <a:gd name="connsiteY2532" fmla="*/ 9989678 h 10285412"/>
              <a:gd name="connsiteX2533" fmla="*/ 6862084 w 8229600"/>
              <a:gd name="connsiteY2533" fmla="*/ 10017444 h 10285412"/>
              <a:gd name="connsiteX2534" fmla="*/ 6870020 w 8229600"/>
              <a:gd name="connsiteY2534" fmla="*/ 10033311 h 10285412"/>
              <a:gd name="connsiteX2535" fmla="*/ 6854152 w 8229600"/>
              <a:gd name="connsiteY2535" fmla="*/ 10033311 h 10285412"/>
              <a:gd name="connsiteX2536" fmla="*/ 6842250 w 8229600"/>
              <a:gd name="connsiteY2536" fmla="*/ 10021410 h 10285412"/>
              <a:gd name="connsiteX2537" fmla="*/ 6834318 w 8229600"/>
              <a:gd name="connsiteY2537" fmla="*/ 10013476 h 10285412"/>
              <a:gd name="connsiteX2538" fmla="*/ 6826385 w 8229600"/>
              <a:gd name="connsiteY2538" fmla="*/ 10021411 h 10285412"/>
              <a:gd name="connsiteX2539" fmla="*/ 6818451 w 8229600"/>
              <a:gd name="connsiteY2539" fmla="*/ 10021410 h 10285412"/>
              <a:gd name="connsiteX2540" fmla="*/ 6802582 w 8229600"/>
              <a:gd name="connsiteY2540" fmla="*/ 10037278 h 10285412"/>
              <a:gd name="connsiteX2541" fmla="*/ 6770847 w 8229600"/>
              <a:gd name="connsiteY2541" fmla="*/ 10069012 h 10285412"/>
              <a:gd name="connsiteX2542" fmla="*/ 6758947 w 8229600"/>
              <a:gd name="connsiteY2542" fmla="*/ 10065046 h 10285412"/>
              <a:gd name="connsiteX2543" fmla="*/ 6723247 w 8229600"/>
              <a:gd name="connsiteY2543" fmla="*/ 10053147 h 10285412"/>
              <a:gd name="connsiteX2544" fmla="*/ 6699445 w 8229600"/>
              <a:gd name="connsiteY2544" fmla="*/ 10053147 h 10285412"/>
              <a:gd name="connsiteX2545" fmla="*/ 6691510 w 8229600"/>
              <a:gd name="connsiteY2545" fmla="*/ 10053147 h 10285412"/>
              <a:gd name="connsiteX2546" fmla="*/ 6683576 w 8229600"/>
              <a:gd name="connsiteY2546" fmla="*/ 10053147 h 10285412"/>
              <a:gd name="connsiteX2547" fmla="*/ 6675643 w 8229600"/>
              <a:gd name="connsiteY2547" fmla="*/ 10045211 h 10285412"/>
              <a:gd name="connsiteX2548" fmla="*/ 6643906 w 8229600"/>
              <a:gd name="connsiteY2548" fmla="*/ 10037277 h 10285412"/>
              <a:gd name="connsiteX2549" fmla="*/ 6580442 w 8229600"/>
              <a:gd name="connsiteY2549" fmla="*/ 10037280 h 10285412"/>
              <a:gd name="connsiteX2550" fmla="*/ 6588373 w 8229600"/>
              <a:gd name="connsiteY2550" fmla="*/ 10061078 h 10285412"/>
              <a:gd name="connsiteX2551" fmla="*/ 6595630 w 8229600"/>
              <a:gd name="connsiteY2551" fmla="*/ 10064707 h 10285412"/>
              <a:gd name="connsiteX2552" fmla="*/ 6595827 w 8229600"/>
              <a:gd name="connsiteY2552" fmla="*/ 10064435 h 10285412"/>
              <a:gd name="connsiteX2553" fmla="*/ 6597485 w 8229600"/>
              <a:gd name="connsiteY2553" fmla="*/ 10065635 h 10285412"/>
              <a:gd name="connsiteX2554" fmla="*/ 6604240 w 8229600"/>
              <a:gd name="connsiteY2554" fmla="*/ 10069014 h 10285412"/>
              <a:gd name="connsiteX2555" fmla="*/ 6604238 w 8229600"/>
              <a:gd name="connsiteY2555" fmla="*/ 10070516 h 10285412"/>
              <a:gd name="connsiteX2556" fmla="*/ 6604933 w 8229600"/>
              <a:gd name="connsiteY2556" fmla="*/ 10071017 h 10285412"/>
              <a:gd name="connsiteX2557" fmla="*/ 6604549 w 8229600"/>
              <a:gd name="connsiteY2557" fmla="*/ 10081140 h 10285412"/>
              <a:gd name="connsiteX2558" fmla="*/ 6604240 w 8229600"/>
              <a:gd name="connsiteY2558" fmla="*/ 10081088 h 10285412"/>
              <a:gd name="connsiteX2559" fmla="*/ 6604241 w 8229600"/>
              <a:gd name="connsiteY2559" fmla="*/ 10092815 h 10285412"/>
              <a:gd name="connsiteX2560" fmla="*/ 6603599 w 8229600"/>
              <a:gd name="connsiteY2560" fmla="*/ 10095377 h 10285412"/>
              <a:gd name="connsiteX2561" fmla="*/ 6632256 w 8229600"/>
              <a:gd name="connsiteY2561" fmla="*/ 10090765 h 10285412"/>
              <a:gd name="connsiteX2562" fmla="*/ 6630227 w 8229600"/>
              <a:gd name="connsiteY2562" fmla="*/ 10103165 h 10285412"/>
              <a:gd name="connsiteX2563" fmla="*/ 6628199 w 8229600"/>
              <a:gd name="connsiteY2563" fmla="*/ 10115563 h 10285412"/>
              <a:gd name="connsiteX2564" fmla="*/ 6632754 w 8229600"/>
              <a:gd name="connsiteY2564" fmla="*/ 10118857 h 10285412"/>
              <a:gd name="connsiteX2565" fmla="*/ 6634205 w 8229600"/>
              <a:gd name="connsiteY2565" fmla="*/ 10121638 h 10285412"/>
              <a:gd name="connsiteX2566" fmla="*/ 6629462 w 8229600"/>
              <a:gd name="connsiteY2566" fmla="*/ 10123408 h 10285412"/>
              <a:gd name="connsiteX2567" fmla="*/ 6621615 w 8229600"/>
              <a:gd name="connsiteY2567" fmla="*/ 10124672 h 10285412"/>
              <a:gd name="connsiteX2568" fmla="*/ 6603399 w 8229600"/>
              <a:gd name="connsiteY2568" fmla="*/ 10111505 h 10285412"/>
              <a:gd name="connsiteX2569" fmla="*/ 6600682 w 8229600"/>
              <a:gd name="connsiteY2569" fmla="*/ 10111943 h 10285412"/>
              <a:gd name="connsiteX2570" fmla="*/ 6604240 w 8229600"/>
              <a:gd name="connsiteY2570" fmla="*/ 10140415 h 10285412"/>
              <a:gd name="connsiteX2571" fmla="*/ 6596307 w 8229600"/>
              <a:gd name="connsiteY2571" fmla="*/ 10180085 h 10285412"/>
              <a:gd name="connsiteX2572" fmla="*/ 6596305 w 8229600"/>
              <a:gd name="connsiteY2572" fmla="*/ 10195953 h 10285412"/>
              <a:gd name="connsiteX2573" fmla="*/ 6620107 w 8229600"/>
              <a:gd name="connsiteY2573" fmla="*/ 10219753 h 10285412"/>
              <a:gd name="connsiteX2574" fmla="*/ 6620108 w 8229600"/>
              <a:gd name="connsiteY2574" fmla="*/ 10235620 h 10285412"/>
              <a:gd name="connsiteX2575" fmla="*/ 6604240 w 8229600"/>
              <a:gd name="connsiteY2575" fmla="*/ 10243554 h 10285412"/>
              <a:gd name="connsiteX2576" fmla="*/ 6572504 w 8229600"/>
              <a:gd name="connsiteY2576" fmla="*/ 10243554 h 10285412"/>
              <a:gd name="connsiteX2577" fmla="*/ 6540772 w 8229600"/>
              <a:gd name="connsiteY2577" fmla="*/ 10235620 h 10285412"/>
              <a:gd name="connsiteX2578" fmla="*/ 6501103 w 8229600"/>
              <a:gd name="connsiteY2578" fmla="*/ 10243555 h 10285412"/>
              <a:gd name="connsiteX2579" fmla="*/ 6524902 w 8229600"/>
              <a:gd name="connsiteY2579" fmla="*/ 10273306 h 10285412"/>
              <a:gd name="connsiteX2580" fmla="*/ 6541044 w 8229600"/>
              <a:gd name="connsiteY2580" fmla="*/ 10285412 h 10285412"/>
              <a:gd name="connsiteX2581" fmla="*/ 5 w 8229600"/>
              <a:gd name="connsiteY2581" fmla="*/ 10285412 h 10285412"/>
              <a:gd name="connsiteX2582" fmla="*/ 5 w 8229600"/>
              <a:gd name="connsiteY2582" fmla="*/ 8521142 h 10285412"/>
              <a:gd name="connsiteX2583" fmla="*/ 2 w 8229600"/>
              <a:gd name="connsiteY2583" fmla="*/ 8521145 h 10285412"/>
              <a:gd name="connsiteX2584" fmla="*/ 2 w 8229600"/>
              <a:gd name="connsiteY2584" fmla="*/ 8384144 h 10285412"/>
              <a:gd name="connsiteX2585" fmla="*/ 5 w 8229600"/>
              <a:gd name="connsiteY2585" fmla="*/ 8384144 h 10285412"/>
              <a:gd name="connsiteX2586" fmla="*/ 5 w 8229600"/>
              <a:gd name="connsiteY2586" fmla="*/ 8261679 h 10285412"/>
              <a:gd name="connsiteX2587" fmla="*/ 0 w 8229600"/>
              <a:gd name="connsiteY2587" fmla="*/ 8261683 h 10285412"/>
              <a:gd name="connsiteX2588" fmla="*/ 2 w 8229600"/>
              <a:gd name="connsiteY2588" fmla="*/ 8200664 h 10285412"/>
              <a:gd name="connsiteX2589" fmla="*/ 5 w 8229600"/>
              <a:gd name="connsiteY2589" fmla="*/ 8200677 h 10285412"/>
              <a:gd name="connsiteX2590" fmla="*/ 5 w 8229600"/>
              <a:gd name="connsiteY2590" fmla="*/ 8088694 h 10285412"/>
              <a:gd name="connsiteX2591" fmla="*/ 2 w 8229600"/>
              <a:gd name="connsiteY2591" fmla="*/ 8088703 h 10285412"/>
              <a:gd name="connsiteX2592" fmla="*/ 2 w 8229600"/>
              <a:gd name="connsiteY2592" fmla="*/ 8019041 h 10285412"/>
              <a:gd name="connsiteX2593" fmla="*/ 5 w 8229600"/>
              <a:gd name="connsiteY2593" fmla="*/ 8019047 h 10285412"/>
              <a:gd name="connsiteX2594" fmla="*/ 5 w 8229600"/>
              <a:gd name="connsiteY2594" fmla="*/ 7908334 h 10285412"/>
              <a:gd name="connsiteX2595" fmla="*/ 0 w 8229600"/>
              <a:gd name="connsiteY2595" fmla="*/ 7908326 h 10285412"/>
              <a:gd name="connsiteX2596" fmla="*/ 2 w 8229600"/>
              <a:gd name="connsiteY2596" fmla="*/ 7787329 h 10285412"/>
              <a:gd name="connsiteX2597" fmla="*/ 5 w 8229600"/>
              <a:gd name="connsiteY2597" fmla="*/ 7787323 h 10285412"/>
              <a:gd name="connsiteX2598" fmla="*/ 5 w 8229600"/>
              <a:gd name="connsiteY2598" fmla="*/ 7285259 h 10285412"/>
              <a:gd name="connsiteX2599" fmla="*/ 0 w 8229600"/>
              <a:gd name="connsiteY2599" fmla="*/ 7285259 h 10285412"/>
              <a:gd name="connsiteX2600" fmla="*/ 2 w 8229600"/>
              <a:gd name="connsiteY2600" fmla="*/ 7277925 h 10285412"/>
              <a:gd name="connsiteX2601" fmla="*/ 5 w 8229600"/>
              <a:gd name="connsiteY2601" fmla="*/ 7277919 h 10285412"/>
              <a:gd name="connsiteX2602" fmla="*/ 5 w 8229600"/>
              <a:gd name="connsiteY2602" fmla="*/ 7271975 h 10285412"/>
              <a:gd name="connsiteX2603" fmla="*/ 2 w 8229600"/>
              <a:gd name="connsiteY2603" fmla="*/ 7271975 h 10285412"/>
              <a:gd name="connsiteX2604" fmla="*/ 2 w 8229600"/>
              <a:gd name="connsiteY2604" fmla="*/ 7255015 h 10285412"/>
              <a:gd name="connsiteX2605" fmla="*/ 5 w 8229600"/>
              <a:gd name="connsiteY2605" fmla="*/ 7255021 h 10285412"/>
              <a:gd name="connsiteX2606" fmla="*/ 5 w 8229600"/>
              <a:gd name="connsiteY2606" fmla="*/ 7174323 h 10285412"/>
              <a:gd name="connsiteX2607" fmla="*/ 2 w 8229600"/>
              <a:gd name="connsiteY2607" fmla="*/ 7174306 h 10285412"/>
              <a:gd name="connsiteX2608" fmla="*/ 2 w 8229600"/>
              <a:gd name="connsiteY2608" fmla="*/ 6803983 h 10285412"/>
              <a:gd name="connsiteX2609" fmla="*/ 5 w 8229600"/>
              <a:gd name="connsiteY2609" fmla="*/ 6803992 h 10285412"/>
              <a:gd name="connsiteX2610" fmla="*/ 5 w 8229600"/>
              <a:gd name="connsiteY2610" fmla="*/ 6740012 h 10285412"/>
              <a:gd name="connsiteX2611" fmla="*/ 0 w 8229600"/>
              <a:gd name="connsiteY2611" fmla="*/ 6740009 h 10285412"/>
              <a:gd name="connsiteX2612" fmla="*/ 2 w 8229600"/>
              <a:gd name="connsiteY2612" fmla="*/ 6726655 h 10285412"/>
              <a:gd name="connsiteX2613" fmla="*/ 5 w 8229600"/>
              <a:gd name="connsiteY2613" fmla="*/ 6726657 h 10285412"/>
              <a:gd name="connsiteX2614" fmla="*/ 5 w 8229600"/>
              <a:gd name="connsiteY2614" fmla="*/ 6706853 h 10285412"/>
              <a:gd name="connsiteX2615" fmla="*/ 0 w 8229600"/>
              <a:gd name="connsiteY2615" fmla="*/ 6706847 h 10285412"/>
              <a:gd name="connsiteX2616" fmla="*/ 2 w 8229600"/>
              <a:gd name="connsiteY2616" fmla="*/ 6706142 h 10285412"/>
              <a:gd name="connsiteX2617" fmla="*/ 5 w 8229600"/>
              <a:gd name="connsiteY2617" fmla="*/ 6706137 h 10285412"/>
              <a:gd name="connsiteX2618" fmla="*/ 5 w 8229600"/>
              <a:gd name="connsiteY2618" fmla="*/ 6593095 h 10285412"/>
              <a:gd name="connsiteX2619" fmla="*/ 0 w 8229600"/>
              <a:gd name="connsiteY2619" fmla="*/ 6593092 h 10285412"/>
              <a:gd name="connsiteX2620" fmla="*/ 0 w 8229600"/>
              <a:gd name="connsiteY2620" fmla="*/ 6520742 h 10285412"/>
              <a:gd name="connsiteX2621" fmla="*/ 5 w 8229600"/>
              <a:gd name="connsiteY2621" fmla="*/ 6520759 h 10285412"/>
              <a:gd name="connsiteX2622" fmla="*/ 5 w 8229600"/>
              <a:gd name="connsiteY2622" fmla="*/ 6519483 h 10285412"/>
              <a:gd name="connsiteX2623" fmla="*/ 0 w 8229600"/>
              <a:gd name="connsiteY2623" fmla="*/ 6519483 h 10285412"/>
              <a:gd name="connsiteX2624" fmla="*/ 0 w 8229600"/>
              <a:gd name="connsiteY2624" fmla="*/ 1796398 h 10285412"/>
              <a:gd name="connsiteX2625" fmla="*/ 5 w 8229600"/>
              <a:gd name="connsiteY2625" fmla="*/ 1796413 h 10285412"/>
              <a:gd name="connsiteX2626" fmla="*/ 5 w 8229600"/>
              <a:gd name="connsiteY2626" fmla="*/ 1784854 h 10285412"/>
              <a:gd name="connsiteX2627" fmla="*/ 2 w 8229600"/>
              <a:gd name="connsiteY2627" fmla="*/ 1784851 h 10285412"/>
              <a:gd name="connsiteX2628" fmla="*/ 0 w 8229600"/>
              <a:gd name="connsiteY2628" fmla="*/ 1778273 h 10285412"/>
              <a:gd name="connsiteX2629" fmla="*/ 5 w 8229600"/>
              <a:gd name="connsiteY2629" fmla="*/ 1778272 h 10285412"/>
              <a:gd name="connsiteX2630" fmla="*/ 5 w 8229600"/>
              <a:gd name="connsiteY2630" fmla="*/ 1778063 h 10285412"/>
              <a:gd name="connsiteX2631" fmla="*/ 2 w 8229600"/>
              <a:gd name="connsiteY2631" fmla="*/ 1778057 h 10285412"/>
              <a:gd name="connsiteX2632" fmla="*/ 0 w 8229600"/>
              <a:gd name="connsiteY2632" fmla="*/ 1696548 h 10285412"/>
              <a:gd name="connsiteX2633" fmla="*/ 5 w 8229600"/>
              <a:gd name="connsiteY2633" fmla="*/ 1696545 h 10285412"/>
              <a:gd name="connsiteX2634" fmla="*/ 5 w 8229600"/>
              <a:gd name="connsiteY2634" fmla="*/ 1612083 h 10285412"/>
              <a:gd name="connsiteX2635" fmla="*/ 0 w 8229600"/>
              <a:gd name="connsiteY2635" fmla="*/ 1612089 h 10285412"/>
              <a:gd name="connsiteX2636" fmla="*/ 2 w 8229600"/>
              <a:gd name="connsiteY2636" fmla="*/ 1527247 h 10285412"/>
              <a:gd name="connsiteX2637" fmla="*/ 3 w 8229600"/>
              <a:gd name="connsiteY2637" fmla="*/ 1527245 h 10285412"/>
              <a:gd name="connsiteX2638" fmla="*/ 5 w 8229600"/>
              <a:gd name="connsiteY2638" fmla="*/ 750708 h 10285412"/>
              <a:gd name="connsiteX2639" fmla="*/ 0 w 8229600"/>
              <a:gd name="connsiteY2639" fmla="*/ 750691 h 10285412"/>
              <a:gd name="connsiteX2640" fmla="*/ 0 w 8229600"/>
              <a:gd name="connsiteY2640" fmla="*/ 738821 h 10285412"/>
              <a:gd name="connsiteX2641" fmla="*/ 5 w 8229600"/>
              <a:gd name="connsiteY2641" fmla="*/ 738817 h 10285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</a:cxnLst>
            <a:rect l="l" t="t" r="r" b="b"/>
            <a:pathLst>
              <a:path w="8229600" h="10285412">
                <a:moveTo>
                  <a:pt x="6631176" y="10284099"/>
                </a:moveTo>
                <a:lnTo>
                  <a:pt x="6631387" y="10285412"/>
                </a:lnTo>
                <a:lnTo>
                  <a:pt x="6630227" y="10285412"/>
                </a:lnTo>
                <a:close/>
                <a:moveTo>
                  <a:pt x="6653449" y="10272468"/>
                </a:moveTo>
                <a:lnTo>
                  <a:pt x="6651330" y="10285412"/>
                </a:lnTo>
                <a:lnTo>
                  <a:pt x="6647483" y="10285412"/>
                </a:lnTo>
                <a:lnTo>
                  <a:pt x="6646866" y="10281574"/>
                </a:lnTo>
                <a:close/>
                <a:moveTo>
                  <a:pt x="6429698" y="10219751"/>
                </a:moveTo>
                <a:lnTo>
                  <a:pt x="6429701" y="10235621"/>
                </a:lnTo>
                <a:cubicBezTo>
                  <a:pt x="6434988" y="10251489"/>
                  <a:pt x="6442921" y="10264712"/>
                  <a:pt x="6453501" y="10275289"/>
                </a:cubicBezTo>
                <a:lnTo>
                  <a:pt x="6469369" y="10275289"/>
                </a:lnTo>
                <a:cubicBezTo>
                  <a:pt x="6464077" y="10269999"/>
                  <a:pt x="6460112" y="10263388"/>
                  <a:pt x="6457466" y="10255455"/>
                </a:cubicBezTo>
                <a:cubicBezTo>
                  <a:pt x="6454822" y="10247519"/>
                  <a:pt x="6457468" y="10242231"/>
                  <a:pt x="6465400" y="10239587"/>
                </a:cubicBezTo>
                <a:cubicBezTo>
                  <a:pt x="6473333" y="10236941"/>
                  <a:pt x="6475980" y="10234298"/>
                  <a:pt x="6473335" y="10231654"/>
                </a:cubicBezTo>
                <a:cubicBezTo>
                  <a:pt x="6470689" y="10229011"/>
                  <a:pt x="6465397" y="10226365"/>
                  <a:pt x="6457466" y="10223720"/>
                </a:cubicBezTo>
                <a:cubicBezTo>
                  <a:pt x="6449533" y="10221075"/>
                  <a:pt x="6440278" y="10219754"/>
                  <a:pt x="6429698" y="10219751"/>
                </a:cubicBezTo>
                <a:close/>
                <a:moveTo>
                  <a:pt x="6531846" y="10185043"/>
                </a:moveTo>
                <a:cubicBezTo>
                  <a:pt x="6528540" y="10185704"/>
                  <a:pt x="6524904" y="10188018"/>
                  <a:pt x="6520937" y="10191986"/>
                </a:cubicBezTo>
                <a:cubicBezTo>
                  <a:pt x="6513002" y="10199919"/>
                  <a:pt x="6495813" y="10198596"/>
                  <a:pt x="6469367" y="10188017"/>
                </a:cubicBezTo>
                <a:lnTo>
                  <a:pt x="6463928" y="10185843"/>
                </a:lnTo>
                <a:lnTo>
                  <a:pt x="6463182" y="10190408"/>
                </a:lnTo>
                <a:lnTo>
                  <a:pt x="6446989" y="10204044"/>
                </a:lnTo>
                <a:lnTo>
                  <a:pt x="6516970" y="10211818"/>
                </a:lnTo>
                <a:cubicBezTo>
                  <a:pt x="6516970" y="10211818"/>
                  <a:pt x="6519614" y="10211820"/>
                  <a:pt x="6524902" y="10211820"/>
                </a:cubicBezTo>
                <a:cubicBezTo>
                  <a:pt x="6530194" y="10211818"/>
                  <a:pt x="6535482" y="10209176"/>
                  <a:pt x="6540771" y="10203887"/>
                </a:cubicBezTo>
                <a:cubicBezTo>
                  <a:pt x="6546061" y="10198596"/>
                  <a:pt x="6546061" y="10193306"/>
                  <a:pt x="6540771" y="10188019"/>
                </a:cubicBezTo>
                <a:cubicBezTo>
                  <a:pt x="6538127" y="10185374"/>
                  <a:pt x="6535152" y="10184382"/>
                  <a:pt x="6531846" y="10185043"/>
                </a:cubicBezTo>
                <a:close/>
                <a:moveTo>
                  <a:pt x="6429698" y="10180076"/>
                </a:moveTo>
                <a:lnTo>
                  <a:pt x="6429700" y="10203887"/>
                </a:lnTo>
                <a:cubicBezTo>
                  <a:pt x="6434989" y="10198597"/>
                  <a:pt x="6440276" y="10198596"/>
                  <a:pt x="6445565" y="10203886"/>
                </a:cubicBezTo>
                <a:lnTo>
                  <a:pt x="6445695" y="10203899"/>
                </a:lnTo>
                <a:lnTo>
                  <a:pt x="6447489" y="10192934"/>
                </a:lnTo>
                <a:cubicBezTo>
                  <a:pt x="6451877" y="10186862"/>
                  <a:pt x="6452554" y="10182729"/>
                  <a:pt x="6449520" y="10180535"/>
                </a:cubicBezTo>
                <a:cubicBezTo>
                  <a:pt x="6446485" y="10178341"/>
                  <a:pt x="6442771" y="10180279"/>
                  <a:pt x="6438381" y="10186352"/>
                </a:cubicBezTo>
                <a:close/>
                <a:moveTo>
                  <a:pt x="6667695" y="10060919"/>
                </a:moveTo>
                <a:lnTo>
                  <a:pt x="6676803" y="10067500"/>
                </a:lnTo>
                <a:cubicBezTo>
                  <a:pt x="6666341" y="10069184"/>
                  <a:pt x="6664148" y="10072218"/>
                  <a:pt x="6670219" y="10076608"/>
                </a:cubicBezTo>
                <a:lnTo>
                  <a:pt x="6663637" y="10085715"/>
                </a:lnTo>
                <a:cubicBezTo>
                  <a:pt x="6657564" y="10081329"/>
                  <a:pt x="6654528" y="10079134"/>
                  <a:pt x="6654528" y="10079134"/>
                </a:cubicBezTo>
                <a:cubicBezTo>
                  <a:pt x="6657233" y="10062602"/>
                  <a:pt x="6661623" y="10056529"/>
                  <a:pt x="6667695" y="10060919"/>
                </a:cubicBezTo>
                <a:close/>
                <a:moveTo>
                  <a:pt x="6969191" y="10013480"/>
                </a:moveTo>
                <a:cubicBezTo>
                  <a:pt x="6969191" y="10013480"/>
                  <a:pt x="6971834" y="10016121"/>
                  <a:pt x="6977123" y="10021411"/>
                </a:cubicBezTo>
                <a:lnTo>
                  <a:pt x="6977126" y="10037278"/>
                </a:lnTo>
                <a:lnTo>
                  <a:pt x="6961256" y="10021411"/>
                </a:lnTo>
                <a:cubicBezTo>
                  <a:pt x="6966547" y="10016121"/>
                  <a:pt x="6969191" y="10013480"/>
                  <a:pt x="6969191" y="10013480"/>
                </a:cubicBezTo>
                <a:close/>
                <a:moveTo>
                  <a:pt x="7127863" y="9870669"/>
                </a:moveTo>
                <a:cubicBezTo>
                  <a:pt x="7133153" y="9875959"/>
                  <a:pt x="7135797" y="9878605"/>
                  <a:pt x="7135797" y="9878605"/>
                </a:cubicBezTo>
                <a:cubicBezTo>
                  <a:pt x="7130509" y="9883895"/>
                  <a:pt x="7127866" y="9886538"/>
                  <a:pt x="7127866" y="9886538"/>
                </a:cubicBezTo>
                <a:cubicBezTo>
                  <a:pt x="7127866" y="9886538"/>
                  <a:pt x="7125221" y="9883892"/>
                  <a:pt x="7119932" y="9878603"/>
                </a:cubicBezTo>
                <a:close/>
                <a:moveTo>
                  <a:pt x="7311538" y="9860731"/>
                </a:moveTo>
                <a:lnTo>
                  <a:pt x="7329753" y="9873895"/>
                </a:lnTo>
                <a:cubicBezTo>
                  <a:pt x="7325363" y="9879967"/>
                  <a:pt x="7323169" y="9883004"/>
                  <a:pt x="7323169" y="9883004"/>
                </a:cubicBezTo>
                <a:cubicBezTo>
                  <a:pt x="7323169" y="9883004"/>
                  <a:pt x="7321652" y="9881908"/>
                  <a:pt x="7318616" y="9879713"/>
                </a:cubicBezTo>
                <a:cubicBezTo>
                  <a:pt x="7315578" y="9877518"/>
                  <a:pt x="7311028" y="9874227"/>
                  <a:pt x="7304953" y="9869837"/>
                </a:cubicBezTo>
                <a:close/>
                <a:moveTo>
                  <a:pt x="7131832" y="9819101"/>
                </a:moveTo>
                <a:cubicBezTo>
                  <a:pt x="7134475" y="9816456"/>
                  <a:pt x="7138443" y="9817779"/>
                  <a:pt x="7143732" y="9823069"/>
                </a:cubicBezTo>
                <a:lnTo>
                  <a:pt x="7143732" y="9838934"/>
                </a:lnTo>
                <a:cubicBezTo>
                  <a:pt x="7133155" y="9838935"/>
                  <a:pt x="7127866" y="9833647"/>
                  <a:pt x="7127865" y="9823069"/>
                </a:cubicBezTo>
                <a:cubicBezTo>
                  <a:pt x="7127865" y="9823069"/>
                  <a:pt x="7129186" y="9821746"/>
                  <a:pt x="7131832" y="9819101"/>
                </a:cubicBezTo>
                <a:close/>
                <a:moveTo>
                  <a:pt x="7128857" y="9764556"/>
                </a:moveTo>
                <a:cubicBezTo>
                  <a:pt x="7130840" y="9763895"/>
                  <a:pt x="7133154" y="9764887"/>
                  <a:pt x="7135799" y="9767532"/>
                </a:cubicBezTo>
                <a:cubicBezTo>
                  <a:pt x="7135799" y="9767532"/>
                  <a:pt x="7137122" y="9768855"/>
                  <a:pt x="7139766" y="9771499"/>
                </a:cubicBezTo>
                <a:cubicBezTo>
                  <a:pt x="7142410" y="9774145"/>
                  <a:pt x="7146377" y="9778112"/>
                  <a:pt x="7151666" y="9783401"/>
                </a:cubicBezTo>
                <a:cubicBezTo>
                  <a:pt x="7146374" y="9788689"/>
                  <a:pt x="7141086" y="9791333"/>
                  <a:pt x="7135796" y="9791332"/>
                </a:cubicBezTo>
                <a:cubicBezTo>
                  <a:pt x="7130511" y="9791333"/>
                  <a:pt x="7126543" y="9790012"/>
                  <a:pt x="7123896" y="9787369"/>
                </a:cubicBezTo>
                <a:cubicBezTo>
                  <a:pt x="7121252" y="9784721"/>
                  <a:pt x="7121253" y="9779434"/>
                  <a:pt x="7123898" y="9771501"/>
                </a:cubicBezTo>
                <a:cubicBezTo>
                  <a:pt x="7125221" y="9767532"/>
                  <a:pt x="7126873" y="9765218"/>
                  <a:pt x="7128857" y="9764556"/>
                </a:cubicBezTo>
                <a:close/>
                <a:moveTo>
                  <a:pt x="7231103" y="9760998"/>
                </a:moveTo>
                <a:lnTo>
                  <a:pt x="7224519" y="9770105"/>
                </a:lnTo>
                <a:lnTo>
                  <a:pt x="7202247" y="9781738"/>
                </a:lnTo>
                <a:cubicBezTo>
                  <a:pt x="7200562" y="9771277"/>
                  <a:pt x="7210185" y="9764364"/>
                  <a:pt x="7231103" y="9760998"/>
                </a:cubicBezTo>
                <a:close/>
                <a:moveTo>
                  <a:pt x="7210363" y="9732143"/>
                </a:moveTo>
                <a:lnTo>
                  <a:pt x="7203780" y="9741249"/>
                </a:lnTo>
                <a:lnTo>
                  <a:pt x="7188089" y="9743775"/>
                </a:lnTo>
                <a:close/>
                <a:moveTo>
                  <a:pt x="7145076" y="9726552"/>
                </a:moveTo>
                <a:cubicBezTo>
                  <a:pt x="7151149" y="9730940"/>
                  <a:pt x="7154606" y="9735750"/>
                  <a:pt x="7155447" y="9740978"/>
                </a:cubicBezTo>
                <a:cubicBezTo>
                  <a:pt x="7156290" y="9746208"/>
                  <a:pt x="7152323" y="9754896"/>
                  <a:pt x="7143544" y="9767040"/>
                </a:cubicBezTo>
                <a:lnTo>
                  <a:pt x="7134435" y="9760456"/>
                </a:lnTo>
                <a:cubicBezTo>
                  <a:pt x="7138825" y="9754385"/>
                  <a:pt x="7139502" y="9750252"/>
                  <a:pt x="7136463" y="9748058"/>
                </a:cubicBezTo>
                <a:cubicBezTo>
                  <a:pt x="7133428" y="9745863"/>
                  <a:pt x="7131910" y="9744769"/>
                  <a:pt x="7131910" y="9744769"/>
                </a:cubicBezTo>
                <a:close/>
                <a:moveTo>
                  <a:pt x="7331330" y="9708653"/>
                </a:moveTo>
                <a:cubicBezTo>
                  <a:pt x="7334365" y="9710845"/>
                  <a:pt x="7336726" y="9717174"/>
                  <a:pt x="7338408" y="9727632"/>
                </a:cubicBezTo>
                <a:cubicBezTo>
                  <a:pt x="7334019" y="9733704"/>
                  <a:pt x="7330309" y="9735643"/>
                  <a:pt x="7327275" y="9733449"/>
                </a:cubicBezTo>
                <a:cubicBezTo>
                  <a:pt x="7324240" y="9731255"/>
                  <a:pt x="7322298" y="9727541"/>
                  <a:pt x="7321457" y="9722315"/>
                </a:cubicBezTo>
                <a:cubicBezTo>
                  <a:pt x="7320617" y="9717084"/>
                  <a:pt x="7321291" y="9712950"/>
                  <a:pt x="7323488" y="9709913"/>
                </a:cubicBezTo>
                <a:cubicBezTo>
                  <a:pt x="7325681" y="9706878"/>
                  <a:pt x="7328293" y="9706457"/>
                  <a:pt x="7331330" y="9708653"/>
                </a:cubicBezTo>
                <a:close/>
                <a:moveTo>
                  <a:pt x="7317669" y="9698779"/>
                </a:moveTo>
                <a:lnTo>
                  <a:pt x="7304506" y="9716991"/>
                </a:lnTo>
                <a:lnTo>
                  <a:pt x="7275647" y="9737735"/>
                </a:lnTo>
                <a:lnTo>
                  <a:pt x="7301979" y="9701304"/>
                </a:lnTo>
                <a:close/>
                <a:moveTo>
                  <a:pt x="7275421" y="9661310"/>
                </a:moveTo>
                <a:cubicBezTo>
                  <a:pt x="7277618" y="9658275"/>
                  <a:pt x="7281751" y="9658950"/>
                  <a:pt x="7287822" y="9663340"/>
                </a:cubicBezTo>
                <a:cubicBezTo>
                  <a:pt x="7287822" y="9663340"/>
                  <a:pt x="7285208" y="9663758"/>
                  <a:pt x="7279977" y="9664604"/>
                </a:cubicBezTo>
                <a:cubicBezTo>
                  <a:pt x="7274749" y="9665443"/>
                  <a:pt x="7273228" y="9664345"/>
                  <a:pt x="7275421" y="9661310"/>
                </a:cubicBezTo>
                <a:close/>
                <a:moveTo>
                  <a:pt x="7395130" y="9629974"/>
                </a:moveTo>
                <a:cubicBezTo>
                  <a:pt x="7358338" y="9668089"/>
                  <a:pt x="7336908" y="9684951"/>
                  <a:pt x="7330833" y="9680563"/>
                </a:cubicBezTo>
                <a:cubicBezTo>
                  <a:pt x="7324764" y="9676173"/>
                  <a:pt x="7335733" y="9660995"/>
                  <a:pt x="7363749" y="9635026"/>
                </a:cubicBezTo>
                <a:close/>
                <a:moveTo>
                  <a:pt x="7299993" y="9588945"/>
                </a:moveTo>
                <a:lnTo>
                  <a:pt x="7293414" y="9598053"/>
                </a:lnTo>
                <a:cubicBezTo>
                  <a:pt x="7296448" y="9600247"/>
                  <a:pt x="7296870" y="9602861"/>
                  <a:pt x="7294675" y="9605899"/>
                </a:cubicBezTo>
                <a:cubicBezTo>
                  <a:pt x="7292480" y="9608933"/>
                  <a:pt x="7287672" y="9612391"/>
                  <a:pt x="7280245" y="9616269"/>
                </a:cubicBezTo>
                <a:lnTo>
                  <a:pt x="7253916" y="9652698"/>
                </a:lnTo>
                <a:cubicBezTo>
                  <a:pt x="7225902" y="9678667"/>
                  <a:pt x="7210798" y="9693172"/>
                  <a:pt x="7208604" y="9696208"/>
                </a:cubicBezTo>
                <a:cubicBezTo>
                  <a:pt x="7206409" y="9699244"/>
                  <a:pt x="7199241" y="9696374"/>
                  <a:pt x="7187098" y="9687595"/>
                </a:cubicBezTo>
                <a:cubicBezTo>
                  <a:pt x="7181024" y="9683207"/>
                  <a:pt x="7181282" y="9676458"/>
                  <a:pt x="7187864" y="9667354"/>
                </a:cubicBezTo>
                <a:cubicBezTo>
                  <a:pt x="7194448" y="9658245"/>
                  <a:pt x="7205162" y="9649812"/>
                  <a:pt x="7220011" y="9642059"/>
                </a:cubicBezTo>
                <a:lnTo>
                  <a:pt x="7277722" y="9600577"/>
                </a:lnTo>
                <a:close/>
                <a:moveTo>
                  <a:pt x="7545991" y="9517167"/>
                </a:moveTo>
                <a:lnTo>
                  <a:pt x="7548514" y="9532856"/>
                </a:lnTo>
                <a:cubicBezTo>
                  <a:pt x="7538055" y="9534540"/>
                  <a:pt x="7535020" y="9532347"/>
                  <a:pt x="7539405" y="9526273"/>
                </a:cubicBezTo>
                <a:cubicBezTo>
                  <a:pt x="7543794" y="9520203"/>
                  <a:pt x="7545991" y="9517167"/>
                  <a:pt x="7545991" y="9517167"/>
                </a:cubicBezTo>
                <a:close/>
                <a:moveTo>
                  <a:pt x="7388592" y="9514328"/>
                </a:moveTo>
                <a:cubicBezTo>
                  <a:pt x="7391626" y="9516521"/>
                  <a:pt x="7390951" y="9520654"/>
                  <a:pt x="7386563" y="9526726"/>
                </a:cubicBezTo>
                <a:cubicBezTo>
                  <a:pt x="7380490" y="9522338"/>
                  <a:pt x="7378551" y="9518626"/>
                  <a:pt x="7380746" y="9515589"/>
                </a:cubicBezTo>
                <a:cubicBezTo>
                  <a:pt x="7382940" y="9512554"/>
                  <a:pt x="7385555" y="9512134"/>
                  <a:pt x="7388592" y="9514328"/>
                </a:cubicBezTo>
                <a:close/>
                <a:moveTo>
                  <a:pt x="7612311" y="9454180"/>
                </a:moveTo>
                <a:cubicBezTo>
                  <a:pt x="7615348" y="9456374"/>
                  <a:pt x="7614673" y="9460509"/>
                  <a:pt x="7610285" y="9466580"/>
                </a:cubicBezTo>
                <a:cubicBezTo>
                  <a:pt x="7604212" y="9462191"/>
                  <a:pt x="7602273" y="9458478"/>
                  <a:pt x="7604468" y="9455442"/>
                </a:cubicBezTo>
                <a:cubicBezTo>
                  <a:pt x="7606660" y="9452407"/>
                  <a:pt x="7609276" y="9451986"/>
                  <a:pt x="7612311" y="9454180"/>
                </a:cubicBezTo>
                <a:close/>
                <a:moveTo>
                  <a:pt x="7648248" y="9452422"/>
                </a:moveTo>
                <a:lnTo>
                  <a:pt x="7650771" y="9468112"/>
                </a:lnTo>
                <a:cubicBezTo>
                  <a:pt x="7650771" y="9468112"/>
                  <a:pt x="7649253" y="9467015"/>
                  <a:pt x="7646218" y="9464820"/>
                </a:cubicBezTo>
                <a:cubicBezTo>
                  <a:pt x="7643181" y="9462628"/>
                  <a:pt x="7643858" y="9458496"/>
                  <a:pt x="7648248" y="9452422"/>
                </a:cubicBezTo>
                <a:close/>
                <a:moveTo>
                  <a:pt x="7569842" y="9340291"/>
                </a:moveTo>
                <a:cubicBezTo>
                  <a:pt x="7572876" y="9342485"/>
                  <a:pt x="7574393" y="9343581"/>
                  <a:pt x="7574393" y="9343581"/>
                </a:cubicBezTo>
                <a:cubicBezTo>
                  <a:pt x="7580467" y="9347971"/>
                  <a:pt x="7581307" y="9353199"/>
                  <a:pt x="7576918" y="9359272"/>
                </a:cubicBezTo>
                <a:lnTo>
                  <a:pt x="7561228" y="9361797"/>
                </a:lnTo>
                <a:cubicBezTo>
                  <a:pt x="7561228" y="9361797"/>
                  <a:pt x="7559711" y="9360699"/>
                  <a:pt x="7556677" y="9358506"/>
                </a:cubicBezTo>
                <a:cubicBezTo>
                  <a:pt x="7553640" y="9356313"/>
                  <a:pt x="7554315" y="9352179"/>
                  <a:pt x="7558703" y="9346106"/>
                </a:cubicBezTo>
                <a:cubicBezTo>
                  <a:pt x="7563095" y="9340034"/>
                  <a:pt x="7566807" y="9338095"/>
                  <a:pt x="7569842" y="9340291"/>
                </a:cubicBezTo>
                <a:close/>
                <a:moveTo>
                  <a:pt x="8000558" y="9291100"/>
                </a:moveTo>
                <a:lnTo>
                  <a:pt x="8009666" y="9297681"/>
                </a:lnTo>
                <a:lnTo>
                  <a:pt x="8003083" y="9306790"/>
                </a:lnTo>
                <a:close/>
                <a:moveTo>
                  <a:pt x="7530388" y="9270180"/>
                </a:moveTo>
                <a:cubicBezTo>
                  <a:pt x="7555698" y="9260742"/>
                  <a:pt x="7562610" y="9270360"/>
                  <a:pt x="7551130" y="9299037"/>
                </a:cubicBezTo>
                <a:cubicBezTo>
                  <a:pt x="7549778" y="9307301"/>
                  <a:pt x="7547456" y="9313711"/>
                  <a:pt x="7544164" y="9318264"/>
                </a:cubicBezTo>
                <a:cubicBezTo>
                  <a:pt x="7540873" y="9322819"/>
                  <a:pt x="7536612" y="9325516"/>
                  <a:pt x="7531382" y="9326359"/>
                </a:cubicBezTo>
                <a:lnTo>
                  <a:pt x="7497475" y="9315718"/>
                </a:lnTo>
                <a:cubicBezTo>
                  <a:pt x="7491402" y="9311330"/>
                  <a:pt x="7492758" y="9303063"/>
                  <a:pt x="7501535" y="9290919"/>
                </a:cubicBezTo>
                <a:cubicBezTo>
                  <a:pt x="7510310" y="9278777"/>
                  <a:pt x="7519928" y="9271864"/>
                  <a:pt x="7530388" y="9270180"/>
                </a:cubicBezTo>
                <a:close/>
                <a:moveTo>
                  <a:pt x="7529396" y="9214001"/>
                </a:moveTo>
                <a:cubicBezTo>
                  <a:pt x="7529396" y="9214001"/>
                  <a:pt x="7527204" y="9217037"/>
                  <a:pt x="7522815" y="9223110"/>
                </a:cubicBezTo>
                <a:cubicBezTo>
                  <a:pt x="7516743" y="9218723"/>
                  <a:pt x="7513706" y="9216529"/>
                  <a:pt x="7513706" y="9216529"/>
                </a:cubicBezTo>
                <a:cubicBezTo>
                  <a:pt x="7518098" y="9210453"/>
                  <a:pt x="7523327" y="9209612"/>
                  <a:pt x="7529396" y="9214001"/>
                </a:cubicBezTo>
                <a:close/>
                <a:moveTo>
                  <a:pt x="7787522" y="9192586"/>
                </a:moveTo>
                <a:cubicBezTo>
                  <a:pt x="7790557" y="9194780"/>
                  <a:pt x="7789881" y="9198910"/>
                  <a:pt x="7785491" y="9204984"/>
                </a:cubicBezTo>
                <a:cubicBezTo>
                  <a:pt x="7785491" y="9204984"/>
                  <a:pt x="7784393" y="9206501"/>
                  <a:pt x="7782202" y="9209535"/>
                </a:cubicBezTo>
                <a:cubicBezTo>
                  <a:pt x="7780006" y="9212572"/>
                  <a:pt x="7775874" y="9211897"/>
                  <a:pt x="7769802" y="9207509"/>
                </a:cubicBezTo>
                <a:cubicBezTo>
                  <a:pt x="7774189" y="9201437"/>
                  <a:pt x="7777481" y="9196882"/>
                  <a:pt x="7779675" y="9193848"/>
                </a:cubicBezTo>
                <a:cubicBezTo>
                  <a:pt x="7781869" y="9190811"/>
                  <a:pt x="7784487" y="9190391"/>
                  <a:pt x="7787522" y="9192586"/>
                </a:cubicBezTo>
                <a:close/>
                <a:moveTo>
                  <a:pt x="7263210" y="9144664"/>
                </a:moveTo>
                <a:cubicBezTo>
                  <a:pt x="7248027" y="9144089"/>
                  <a:pt x="7254097" y="9153676"/>
                  <a:pt x="7281419" y="9173424"/>
                </a:cubicBezTo>
                <a:cubicBezTo>
                  <a:pt x="7293562" y="9182201"/>
                  <a:pt x="7301830" y="9183553"/>
                  <a:pt x="7306217" y="9177483"/>
                </a:cubicBezTo>
                <a:cubicBezTo>
                  <a:pt x="7314995" y="9165339"/>
                  <a:pt x="7308082" y="9155719"/>
                  <a:pt x="7285476" y="9148626"/>
                </a:cubicBezTo>
                <a:cubicBezTo>
                  <a:pt x="7275693" y="9146176"/>
                  <a:pt x="7268270" y="9144856"/>
                  <a:pt x="7263210" y="9144664"/>
                </a:cubicBezTo>
                <a:close/>
                <a:moveTo>
                  <a:pt x="7246521" y="9106605"/>
                </a:moveTo>
                <a:cubicBezTo>
                  <a:pt x="7229988" y="9103901"/>
                  <a:pt x="7225602" y="9109971"/>
                  <a:pt x="7233356" y="9124819"/>
                </a:cubicBezTo>
                <a:cubicBezTo>
                  <a:pt x="7239428" y="9129210"/>
                  <a:pt x="7243560" y="9129885"/>
                  <a:pt x="7245754" y="9126848"/>
                </a:cubicBezTo>
                <a:cubicBezTo>
                  <a:pt x="7247948" y="9123813"/>
                  <a:pt x="7251239" y="9119259"/>
                  <a:pt x="7255629" y="9113186"/>
                </a:cubicBezTo>
                <a:cubicBezTo>
                  <a:pt x="7255629" y="9113186"/>
                  <a:pt x="7252595" y="9110992"/>
                  <a:pt x="7246521" y="9106605"/>
                </a:cubicBezTo>
                <a:close/>
                <a:moveTo>
                  <a:pt x="7724828" y="9015551"/>
                </a:moveTo>
                <a:cubicBezTo>
                  <a:pt x="7731576" y="9015807"/>
                  <a:pt x="7739504" y="9019226"/>
                  <a:pt x="7748611" y="9025809"/>
                </a:cubicBezTo>
                <a:cubicBezTo>
                  <a:pt x="7754684" y="9030196"/>
                  <a:pt x="7757043" y="9036523"/>
                  <a:pt x="7755691" y="9044788"/>
                </a:cubicBezTo>
                <a:cubicBezTo>
                  <a:pt x="7755013" y="9048923"/>
                  <a:pt x="7753198" y="9052233"/>
                  <a:pt x="7750246" y="9054720"/>
                </a:cubicBezTo>
                <a:cubicBezTo>
                  <a:pt x="7747292" y="9057207"/>
                  <a:pt x="7743201" y="9058872"/>
                  <a:pt x="7737970" y="9059714"/>
                </a:cubicBezTo>
                <a:cubicBezTo>
                  <a:pt x="7727508" y="9061397"/>
                  <a:pt x="7720759" y="9061141"/>
                  <a:pt x="7717725" y="9058949"/>
                </a:cubicBezTo>
                <a:cubicBezTo>
                  <a:pt x="7714690" y="9056755"/>
                  <a:pt x="7712330" y="9050427"/>
                  <a:pt x="7710647" y="9039966"/>
                </a:cubicBezTo>
                <a:lnTo>
                  <a:pt x="7708123" y="9024275"/>
                </a:lnTo>
                <a:cubicBezTo>
                  <a:pt x="7712511" y="9018203"/>
                  <a:pt x="7718080" y="9015296"/>
                  <a:pt x="7724828" y="9015551"/>
                </a:cubicBezTo>
                <a:close/>
                <a:moveTo>
                  <a:pt x="7887297" y="8987393"/>
                </a:moveTo>
                <a:cubicBezTo>
                  <a:pt x="7887297" y="8987393"/>
                  <a:pt x="7885103" y="8990430"/>
                  <a:pt x="7880718" y="8996501"/>
                </a:cubicBezTo>
                <a:cubicBezTo>
                  <a:pt x="7874642" y="8992112"/>
                  <a:pt x="7871607" y="8989916"/>
                  <a:pt x="7871607" y="8989916"/>
                </a:cubicBezTo>
                <a:cubicBezTo>
                  <a:pt x="7875999" y="8983846"/>
                  <a:pt x="7881227" y="8983006"/>
                  <a:pt x="7887297" y="8987393"/>
                </a:cubicBezTo>
                <a:close/>
                <a:moveTo>
                  <a:pt x="7203294" y="8981770"/>
                </a:moveTo>
                <a:cubicBezTo>
                  <a:pt x="7206668" y="8981898"/>
                  <a:pt x="7210632" y="8983608"/>
                  <a:pt x="7215186" y="8986898"/>
                </a:cubicBezTo>
                <a:cubicBezTo>
                  <a:pt x="7224292" y="8993482"/>
                  <a:pt x="7223617" y="8997615"/>
                  <a:pt x="7213155" y="8999297"/>
                </a:cubicBezTo>
                <a:lnTo>
                  <a:pt x="7215683" y="9014989"/>
                </a:lnTo>
                <a:lnTo>
                  <a:pt x="7209100" y="9024095"/>
                </a:lnTo>
                <a:cubicBezTo>
                  <a:pt x="7200324" y="9036239"/>
                  <a:pt x="7198970" y="9044504"/>
                  <a:pt x="7205038" y="9048893"/>
                </a:cubicBezTo>
                <a:lnTo>
                  <a:pt x="7195935" y="9042310"/>
                </a:lnTo>
                <a:cubicBezTo>
                  <a:pt x="7189863" y="9037922"/>
                  <a:pt x="7185308" y="9034631"/>
                  <a:pt x="7182273" y="9032435"/>
                </a:cubicBezTo>
                <a:cubicBezTo>
                  <a:pt x="7179238" y="9030243"/>
                  <a:pt x="7177297" y="9026529"/>
                  <a:pt x="7176456" y="9021298"/>
                </a:cubicBezTo>
                <a:cubicBezTo>
                  <a:pt x="7175615" y="9016069"/>
                  <a:pt x="7176291" y="9011937"/>
                  <a:pt x="7178484" y="9008902"/>
                </a:cubicBezTo>
                <a:cubicBezTo>
                  <a:pt x="7180680" y="9005866"/>
                  <a:pt x="7181778" y="9004346"/>
                  <a:pt x="7181778" y="9004346"/>
                </a:cubicBezTo>
                <a:lnTo>
                  <a:pt x="7194941" y="8986132"/>
                </a:lnTo>
                <a:cubicBezTo>
                  <a:pt x="7197136" y="8983096"/>
                  <a:pt x="7199920" y="8981642"/>
                  <a:pt x="7203294" y="8981770"/>
                </a:cubicBezTo>
                <a:close/>
                <a:moveTo>
                  <a:pt x="7214691" y="8958809"/>
                </a:moveTo>
                <a:lnTo>
                  <a:pt x="7217216" y="8974499"/>
                </a:lnTo>
                <a:cubicBezTo>
                  <a:pt x="7211144" y="8970111"/>
                  <a:pt x="7209205" y="8966399"/>
                  <a:pt x="7211399" y="8963362"/>
                </a:cubicBezTo>
                <a:cubicBezTo>
                  <a:pt x="7213593" y="8960329"/>
                  <a:pt x="7214691" y="8958809"/>
                  <a:pt x="7214691" y="8958809"/>
                </a:cubicBezTo>
                <a:close/>
                <a:moveTo>
                  <a:pt x="7155985" y="8944111"/>
                </a:moveTo>
                <a:lnTo>
                  <a:pt x="7133712" y="8955744"/>
                </a:lnTo>
                <a:lnTo>
                  <a:pt x="7138763" y="8987124"/>
                </a:lnTo>
                <a:cubicBezTo>
                  <a:pt x="7143152" y="8981052"/>
                  <a:pt x="7148638" y="8973462"/>
                  <a:pt x="7155221" y="8964355"/>
                </a:cubicBezTo>
                <a:cubicBezTo>
                  <a:pt x="7161800" y="8955248"/>
                  <a:pt x="7162059" y="8948500"/>
                  <a:pt x="7155985" y="8944111"/>
                </a:cubicBezTo>
                <a:close/>
                <a:moveTo>
                  <a:pt x="7088174" y="8922831"/>
                </a:moveTo>
                <a:lnTo>
                  <a:pt x="7077670" y="8924520"/>
                </a:lnTo>
                <a:lnTo>
                  <a:pt x="7082827" y="8931739"/>
                </a:lnTo>
                <a:lnTo>
                  <a:pt x="7097283" y="8929413"/>
                </a:lnTo>
                <a:cubicBezTo>
                  <a:pt x="7097283" y="8929413"/>
                  <a:pt x="7094248" y="8927221"/>
                  <a:pt x="7088174" y="8922831"/>
                </a:cubicBezTo>
                <a:close/>
                <a:moveTo>
                  <a:pt x="7241021" y="8922381"/>
                </a:moveTo>
                <a:cubicBezTo>
                  <a:pt x="7241021" y="8922381"/>
                  <a:pt x="7240345" y="8926512"/>
                  <a:pt x="7238990" y="8934779"/>
                </a:cubicBezTo>
                <a:cubicBezTo>
                  <a:pt x="7238314" y="8938910"/>
                  <a:pt x="7237050" y="8941461"/>
                  <a:pt x="7235194" y="8942432"/>
                </a:cubicBezTo>
                <a:cubicBezTo>
                  <a:pt x="7233336" y="8943401"/>
                  <a:pt x="7230890" y="8942790"/>
                  <a:pt x="7227855" y="8940596"/>
                </a:cubicBezTo>
                <a:cubicBezTo>
                  <a:pt x="7227855" y="8940596"/>
                  <a:pt x="7228953" y="8939078"/>
                  <a:pt x="7231147" y="8936041"/>
                </a:cubicBezTo>
                <a:cubicBezTo>
                  <a:pt x="7233341" y="8933006"/>
                  <a:pt x="7234439" y="8931487"/>
                  <a:pt x="7234439" y="8931487"/>
                </a:cubicBezTo>
                <a:cubicBezTo>
                  <a:pt x="7238827" y="8925414"/>
                  <a:pt x="7241021" y="8922381"/>
                  <a:pt x="7241021" y="8922381"/>
                </a:cubicBezTo>
                <a:close/>
                <a:moveTo>
                  <a:pt x="7235972" y="8890999"/>
                </a:moveTo>
                <a:cubicBezTo>
                  <a:pt x="7236813" y="8896230"/>
                  <a:pt x="7236683" y="8899602"/>
                  <a:pt x="7235588" y="8901119"/>
                </a:cubicBezTo>
                <a:cubicBezTo>
                  <a:pt x="7234493" y="8902637"/>
                  <a:pt x="7232426" y="8902299"/>
                  <a:pt x="7229389" y="8900105"/>
                </a:cubicBezTo>
                <a:cubicBezTo>
                  <a:pt x="7223317" y="8895715"/>
                  <a:pt x="7220281" y="8893524"/>
                  <a:pt x="7220281" y="8893524"/>
                </a:cubicBezTo>
                <a:close/>
                <a:moveTo>
                  <a:pt x="7516862" y="8886039"/>
                </a:moveTo>
                <a:cubicBezTo>
                  <a:pt x="7527323" y="8884356"/>
                  <a:pt x="7530360" y="8886550"/>
                  <a:pt x="7525970" y="8892622"/>
                </a:cubicBezTo>
                <a:lnTo>
                  <a:pt x="7510280" y="8895147"/>
                </a:lnTo>
                <a:close/>
                <a:moveTo>
                  <a:pt x="7277992" y="8852043"/>
                </a:moveTo>
                <a:lnTo>
                  <a:pt x="7280517" y="8867734"/>
                </a:lnTo>
                <a:cubicBezTo>
                  <a:pt x="7270054" y="8869417"/>
                  <a:pt x="7264826" y="8870259"/>
                  <a:pt x="7264826" y="8870259"/>
                </a:cubicBezTo>
                <a:lnTo>
                  <a:pt x="7249135" y="8872783"/>
                </a:lnTo>
                <a:cubicBezTo>
                  <a:pt x="7243065" y="8868394"/>
                  <a:pt x="7243740" y="8864263"/>
                  <a:pt x="7251165" y="8860385"/>
                </a:cubicBezTo>
                <a:cubicBezTo>
                  <a:pt x="7258589" y="8856506"/>
                  <a:pt x="7262302" y="8854568"/>
                  <a:pt x="7262302" y="8854568"/>
                </a:cubicBezTo>
                <a:cubicBezTo>
                  <a:pt x="7262302" y="8854568"/>
                  <a:pt x="7267530" y="8853727"/>
                  <a:pt x="7277992" y="8852043"/>
                </a:cubicBezTo>
                <a:close/>
                <a:moveTo>
                  <a:pt x="7140837" y="8849970"/>
                </a:moveTo>
                <a:cubicBezTo>
                  <a:pt x="7130376" y="8851652"/>
                  <a:pt x="7125145" y="8852493"/>
                  <a:pt x="7125145" y="8852493"/>
                </a:cubicBezTo>
                <a:cubicBezTo>
                  <a:pt x="7125145" y="8852493"/>
                  <a:pt x="7129701" y="8855784"/>
                  <a:pt x="7138807" y="8862368"/>
                </a:cubicBezTo>
                <a:cubicBezTo>
                  <a:pt x="7147916" y="8868949"/>
                  <a:pt x="7152471" y="8872243"/>
                  <a:pt x="7152471" y="8872243"/>
                </a:cubicBezTo>
                <a:cubicBezTo>
                  <a:pt x="7156859" y="8866171"/>
                  <a:pt x="7157534" y="8862037"/>
                  <a:pt x="7154497" y="8859843"/>
                </a:cubicBezTo>
                <a:cubicBezTo>
                  <a:pt x="7151462" y="8857649"/>
                  <a:pt x="7146909" y="8854359"/>
                  <a:pt x="7140837" y="8849970"/>
                </a:cubicBezTo>
                <a:close/>
                <a:moveTo>
                  <a:pt x="7983513" y="8835089"/>
                </a:moveTo>
                <a:cubicBezTo>
                  <a:pt x="7983513" y="8835089"/>
                  <a:pt x="7986552" y="8837283"/>
                  <a:pt x="7992622" y="8841672"/>
                </a:cubicBezTo>
                <a:lnTo>
                  <a:pt x="7986040" y="8850779"/>
                </a:lnTo>
                <a:close/>
                <a:moveTo>
                  <a:pt x="7818268" y="8833511"/>
                </a:moveTo>
                <a:cubicBezTo>
                  <a:pt x="7820467" y="8830476"/>
                  <a:pt x="7824598" y="8831152"/>
                  <a:pt x="7830669" y="8835542"/>
                </a:cubicBezTo>
                <a:cubicBezTo>
                  <a:pt x="7826279" y="8841613"/>
                  <a:pt x="7822567" y="8843551"/>
                  <a:pt x="7819532" y="8841356"/>
                </a:cubicBezTo>
                <a:cubicBezTo>
                  <a:pt x="7816497" y="8839164"/>
                  <a:pt x="7816078" y="8836547"/>
                  <a:pt x="7818268" y="8833511"/>
                </a:cubicBezTo>
                <a:close/>
                <a:moveTo>
                  <a:pt x="7073026" y="8828689"/>
                </a:moveTo>
                <a:lnTo>
                  <a:pt x="7074619" y="8829325"/>
                </a:lnTo>
                <a:lnTo>
                  <a:pt x="7066443" y="8837795"/>
                </a:lnTo>
                <a:close/>
                <a:moveTo>
                  <a:pt x="8046274" y="8824991"/>
                </a:moveTo>
                <a:cubicBezTo>
                  <a:pt x="8052346" y="8829379"/>
                  <a:pt x="8058419" y="8833767"/>
                  <a:pt x="8064491" y="8838156"/>
                </a:cubicBezTo>
                <a:lnTo>
                  <a:pt x="8048801" y="8840680"/>
                </a:lnTo>
                <a:close/>
                <a:moveTo>
                  <a:pt x="8043751" y="8809299"/>
                </a:moveTo>
                <a:lnTo>
                  <a:pt x="8046274" y="8824991"/>
                </a:lnTo>
                <a:cubicBezTo>
                  <a:pt x="8040203" y="8820603"/>
                  <a:pt x="8037167" y="8818409"/>
                  <a:pt x="8037167" y="8818409"/>
                </a:cubicBezTo>
                <a:close/>
                <a:moveTo>
                  <a:pt x="7544727" y="8809120"/>
                </a:moveTo>
                <a:cubicBezTo>
                  <a:pt x="7550801" y="8813510"/>
                  <a:pt x="7552737" y="8817221"/>
                  <a:pt x="7550544" y="8820257"/>
                </a:cubicBezTo>
                <a:cubicBezTo>
                  <a:pt x="7548350" y="8823294"/>
                  <a:pt x="7545734" y="8823713"/>
                  <a:pt x="7542697" y="8821519"/>
                </a:cubicBezTo>
                <a:cubicBezTo>
                  <a:pt x="7539662" y="8819325"/>
                  <a:pt x="7540337" y="8815192"/>
                  <a:pt x="7544727" y="8809120"/>
                </a:cubicBezTo>
                <a:close/>
                <a:moveTo>
                  <a:pt x="7005214" y="8807407"/>
                </a:moveTo>
                <a:lnTo>
                  <a:pt x="6998633" y="8816516"/>
                </a:lnTo>
                <a:lnTo>
                  <a:pt x="6999368" y="8821091"/>
                </a:lnTo>
                <a:lnTo>
                  <a:pt x="7009042" y="8831196"/>
                </a:lnTo>
                <a:close/>
                <a:moveTo>
                  <a:pt x="7829677" y="8779363"/>
                </a:moveTo>
                <a:lnTo>
                  <a:pt x="7823093" y="8788469"/>
                </a:lnTo>
                <a:cubicBezTo>
                  <a:pt x="7818706" y="8794543"/>
                  <a:pt x="7813476" y="8795384"/>
                  <a:pt x="7807404" y="8790994"/>
                </a:cubicBezTo>
                <a:close/>
                <a:moveTo>
                  <a:pt x="7575611" y="8775981"/>
                </a:moveTo>
                <a:cubicBezTo>
                  <a:pt x="7578648" y="8778176"/>
                  <a:pt x="7580167" y="8779272"/>
                  <a:pt x="7580167" y="8779272"/>
                </a:cubicBezTo>
                <a:cubicBezTo>
                  <a:pt x="7575777" y="8785347"/>
                  <a:pt x="7572065" y="8787283"/>
                  <a:pt x="7569028" y="8785088"/>
                </a:cubicBezTo>
                <a:cubicBezTo>
                  <a:pt x="7565994" y="8782895"/>
                  <a:pt x="7564475" y="8781799"/>
                  <a:pt x="7564475" y="8781799"/>
                </a:cubicBezTo>
                <a:cubicBezTo>
                  <a:pt x="7568863" y="8775725"/>
                  <a:pt x="7572575" y="8773786"/>
                  <a:pt x="7575611" y="8775981"/>
                </a:cubicBezTo>
                <a:close/>
                <a:moveTo>
                  <a:pt x="6976188" y="8766951"/>
                </a:moveTo>
                <a:lnTo>
                  <a:pt x="6975366" y="8771969"/>
                </a:lnTo>
                <a:lnTo>
                  <a:pt x="6972009" y="8792483"/>
                </a:lnTo>
                <a:lnTo>
                  <a:pt x="6972165" y="8792681"/>
                </a:lnTo>
                <a:lnTo>
                  <a:pt x="6989494" y="8810776"/>
                </a:lnTo>
                <a:lnTo>
                  <a:pt x="6989524" y="8809932"/>
                </a:lnTo>
                <a:lnTo>
                  <a:pt x="6993695" y="8784456"/>
                </a:lnTo>
                <a:lnTo>
                  <a:pt x="6992993" y="8783754"/>
                </a:lnTo>
                <a:close/>
                <a:moveTo>
                  <a:pt x="7328130" y="8763493"/>
                </a:moveTo>
                <a:cubicBezTo>
                  <a:pt x="7334201" y="8767880"/>
                  <a:pt x="7338077" y="8775303"/>
                  <a:pt x="7339761" y="8785766"/>
                </a:cubicBezTo>
                <a:lnTo>
                  <a:pt x="7330652" y="8779183"/>
                </a:lnTo>
                <a:close/>
                <a:moveTo>
                  <a:pt x="8092354" y="8761237"/>
                </a:moveTo>
                <a:lnTo>
                  <a:pt x="8094878" y="8776925"/>
                </a:lnTo>
                <a:cubicBezTo>
                  <a:pt x="8084417" y="8778611"/>
                  <a:pt x="8078349" y="8774222"/>
                  <a:pt x="8076665" y="8763760"/>
                </a:cubicBezTo>
                <a:close/>
                <a:moveTo>
                  <a:pt x="7246079" y="8747522"/>
                </a:moveTo>
                <a:lnTo>
                  <a:pt x="7248867" y="8748901"/>
                </a:lnTo>
                <a:lnTo>
                  <a:pt x="7247535" y="8750305"/>
                </a:lnTo>
                <a:lnTo>
                  <a:pt x="7241127" y="8749955"/>
                </a:lnTo>
                <a:lnTo>
                  <a:pt x="7241336" y="8749290"/>
                </a:lnTo>
                <a:cubicBezTo>
                  <a:pt x="7242432" y="8747772"/>
                  <a:pt x="7244014" y="8747182"/>
                  <a:pt x="7246079" y="8747522"/>
                </a:cubicBezTo>
                <a:close/>
                <a:moveTo>
                  <a:pt x="6991576" y="8735155"/>
                </a:moveTo>
                <a:cubicBezTo>
                  <a:pt x="6987864" y="8737094"/>
                  <a:pt x="6983813" y="8741099"/>
                  <a:pt x="6979426" y="8747170"/>
                </a:cubicBezTo>
                <a:lnTo>
                  <a:pt x="6977334" y="8759953"/>
                </a:lnTo>
                <a:lnTo>
                  <a:pt x="6985057" y="8759953"/>
                </a:lnTo>
                <a:lnTo>
                  <a:pt x="7000176" y="8744832"/>
                </a:lnTo>
                <a:lnTo>
                  <a:pt x="7001700" y="8735537"/>
                </a:lnTo>
                <a:cubicBezTo>
                  <a:pt x="6998664" y="8733343"/>
                  <a:pt x="6995289" y="8733216"/>
                  <a:pt x="6991576" y="8735155"/>
                </a:cubicBezTo>
                <a:close/>
                <a:moveTo>
                  <a:pt x="7064458" y="8725439"/>
                </a:moveTo>
                <a:cubicBezTo>
                  <a:pt x="7070533" y="8729828"/>
                  <a:pt x="7072470" y="8733541"/>
                  <a:pt x="7070278" y="8736575"/>
                </a:cubicBezTo>
                <a:cubicBezTo>
                  <a:pt x="7068082" y="8739610"/>
                  <a:pt x="7065465" y="8740033"/>
                  <a:pt x="7062430" y="8737837"/>
                </a:cubicBezTo>
                <a:cubicBezTo>
                  <a:pt x="7059396" y="8735643"/>
                  <a:pt x="7060071" y="8731511"/>
                  <a:pt x="7064458" y="8725439"/>
                </a:cubicBezTo>
                <a:close/>
                <a:moveTo>
                  <a:pt x="7473399" y="8715969"/>
                </a:moveTo>
                <a:cubicBezTo>
                  <a:pt x="7469011" y="8722041"/>
                  <a:pt x="7466817" y="8725077"/>
                  <a:pt x="7466817" y="8725077"/>
                </a:cubicBezTo>
                <a:cubicBezTo>
                  <a:pt x="7466817" y="8725077"/>
                  <a:pt x="7465298" y="8723979"/>
                  <a:pt x="7462262" y="8721785"/>
                </a:cubicBezTo>
                <a:cubicBezTo>
                  <a:pt x="7459227" y="8719591"/>
                  <a:pt x="7457709" y="8718494"/>
                  <a:pt x="7457709" y="8718494"/>
                </a:cubicBezTo>
                <a:close/>
                <a:moveTo>
                  <a:pt x="7615872" y="8701091"/>
                </a:moveTo>
                <a:cubicBezTo>
                  <a:pt x="7621102" y="8700250"/>
                  <a:pt x="7625238" y="8700928"/>
                  <a:pt x="7628273" y="8703119"/>
                </a:cubicBezTo>
                <a:cubicBezTo>
                  <a:pt x="7631309" y="8705314"/>
                  <a:pt x="7631728" y="8707931"/>
                  <a:pt x="7629536" y="8710966"/>
                </a:cubicBezTo>
                <a:cubicBezTo>
                  <a:pt x="7627340" y="8714000"/>
                  <a:pt x="7623210" y="8713325"/>
                  <a:pt x="7617138" y="8708937"/>
                </a:cubicBezTo>
                <a:cubicBezTo>
                  <a:pt x="7611065" y="8704547"/>
                  <a:pt x="7610644" y="8701933"/>
                  <a:pt x="7615872" y="8701091"/>
                </a:cubicBezTo>
                <a:close/>
                <a:moveTo>
                  <a:pt x="7434443" y="8673949"/>
                </a:moveTo>
                <a:cubicBezTo>
                  <a:pt x="7434443" y="8673949"/>
                  <a:pt x="7434864" y="8676567"/>
                  <a:pt x="7435705" y="8681794"/>
                </a:cubicBezTo>
                <a:cubicBezTo>
                  <a:pt x="7436549" y="8687023"/>
                  <a:pt x="7434772" y="8692673"/>
                  <a:pt x="7430385" y="8698748"/>
                </a:cubicBezTo>
                <a:lnTo>
                  <a:pt x="7408114" y="8710379"/>
                </a:lnTo>
                <a:cubicBezTo>
                  <a:pt x="7412502" y="8704307"/>
                  <a:pt x="7414696" y="8701273"/>
                  <a:pt x="7414696" y="8701273"/>
                </a:cubicBezTo>
                <a:cubicBezTo>
                  <a:pt x="7414696" y="8701273"/>
                  <a:pt x="7415794" y="8699753"/>
                  <a:pt x="7417987" y="8696718"/>
                </a:cubicBezTo>
                <a:cubicBezTo>
                  <a:pt x="7420181" y="8693683"/>
                  <a:pt x="7418244" y="8689969"/>
                  <a:pt x="7412171" y="8685581"/>
                </a:cubicBezTo>
                <a:cubicBezTo>
                  <a:pt x="7412171" y="8685581"/>
                  <a:pt x="7414366" y="8682546"/>
                  <a:pt x="7418754" y="8676473"/>
                </a:cubicBezTo>
                <a:close/>
                <a:moveTo>
                  <a:pt x="7047777" y="8671786"/>
                </a:moveTo>
                <a:lnTo>
                  <a:pt x="7012337" y="8701634"/>
                </a:lnTo>
                <a:cubicBezTo>
                  <a:pt x="7018411" y="8706023"/>
                  <a:pt x="7022964" y="8709314"/>
                  <a:pt x="7025999" y="8711507"/>
                </a:cubicBezTo>
                <a:cubicBezTo>
                  <a:pt x="7029033" y="8713701"/>
                  <a:pt x="7032747" y="8711763"/>
                  <a:pt x="7037137" y="8705693"/>
                </a:cubicBezTo>
                <a:lnTo>
                  <a:pt x="7043721" y="8696582"/>
                </a:lnTo>
                <a:cubicBezTo>
                  <a:pt x="7037647" y="8692195"/>
                  <a:pt x="7036806" y="8686966"/>
                  <a:pt x="7041194" y="8680893"/>
                </a:cubicBezTo>
                <a:close/>
                <a:moveTo>
                  <a:pt x="7248956" y="8671605"/>
                </a:moveTo>
                <a:cubicBezTo>
                  <a:pt x="7254182" y="8670762"/>
                  <a:pt x="7254608" y="8673378"/>
                  <a:pt x="7250218" y="8679450"/>
                </a:cubicBezTo>
                <a:cubicBezTo>
                  <a:pt x="7250218" y="8679450"/>
                  <a:pt x="7249119" y="8680967"/>
                  <a:pt x="7246929" y="8684003"/>
                </a:cubicBezTo>
                <a:cubicBezTo>
                  <a:pt x="7244730" y="8687038"/>
                  <a:pt x="7240600" y="8686363"/>
                  <a:pt x="7234528" y="8681975"/>
                </a:cubicBezTo>
                <a:cubicBezTo>
                  <a:pt x="7234528" y="8681975"/>
                  <a:pt x="7235623" y="8680456"/>
                  <a:pt x="7237820" y="8677420"/>
                </a:cubicBezTo>
                <a:cubicBezTo>
                  <a:pt x="7240011" y="8674385"/>
                  <a:pt x="7243726" y="8672446"/>
                  <a:pt x="7248956" y="8671605"/>
                </a:cubicBezTo>
                <a:close/>
                <a:moveTo>
                  <a:pt x="7191515" y="8664750"/>
                </a:moveTo>
                <a:lnTo>
                  <a:pt x="7200623" y="8671333"/>
                </a:lnTo>
                <a:lnTo>
                  <a:pt x="7209730" y="8677919"/>
                </a:lnTo>
                <a:cubicBezTo>
                  <a:pt x="7209730" y="8677919"/>
                  <a:pt x="7206859" y="8685086"/>
                  <a:pt x="7201119" y="8699423"/>
                </a:cubicBezTo>
                <a:cubicBezTo>
                  <a:pt x="7195376" y="8713761"/>
                  <a:pt x="7192507" y="8720930"/>
                  <a:pt x="7192507" y="8720930"/>
                </a:cubicBezTo>
                <a:lnTo>
                  <a:pt x="7183398" y="8714349"/>
                </a:lnTo>
                <a:cubicBezTo>
                  <a:pt x="7187787" y="8708275"/>
                  <a:pt x="7189559" y="8702623"/>
                  <a:pt x="7188720" y="8697395"/>
                </a:cubicBezTo>
                <a:cubicBezTo>
                  <a:pt x="7187876" y="8692165"/>
                  <a:pt x="7184422" y="8687354"/>
                  <a:pt x="7178350" y="8682967"/>
                </a:cubicBezTo>
                <a:lnTo>
                  <a:pt x="7175823" y="8667278"/>
                </a:lnTo>
                <a:close/>
                <a:moveTo>
                  <a:pt x="7383586" y="8657988"/>
                </a:moveTo>
                <a:cubicBezTo>
                  <a:pt x="7388816" y="8657147"/>
                  <a:pt x="7392272" y="8661957"/>
                  <a:pt x="7393955" y="8672414"/>
                </a:cubicBezTo>
                <a:lnTo>
                  <a:pt x="7369159" y="8668358"/>
                </a:lnTo>
                <a:lnTo>
                  <a:pt x="7375741" y="8659250"/>
                </a:lnTo>
                <a:cubicBezTo>
                  <a:pt x="7375741" y="8659250"/>
                  <a:pt x="7378357" y="8658831"/>
                  <a:pt x="7383586" y="8657988"/>
                </a:cubicBezTo>
                <a:close/>
                <a:moveTo>
                  <a:pt x="7260858" y="8645546"/>
                </a:moveTo>
                <a:lnTo>
                  <a:pt x="7254276" y="8654651"/>
                </a:lnTo>
                <a:cubicBezTo>
                  <a:pt x="7239427" y="8662407"/>
                  <a:pt x="7232004" y="8666283"/>
                  <a:pt x="7232004" y="8666283"/>
                </a:cubicBezTo>
                <a:cubicBezTo>
                  <a:pt x="7225931" y="8661896"/>
                  <a:pt x="7222897" y="8659701"/>
                  <a:pt x="7222897" y="8659701"/>
                </a:cubicBezTo>
                <a:cubicBezTo>
                  <a:pt x="7227285" y="8653630"/>
                  <a:pt x="7233613" y="8651269"/>
                  <a:pt x="7241878" y="8652623"/>
                </a:cubicBezTo>
                <a:cubicBezTo>
                  <a:pt x="7250144" y="8653976"/>
                  <a:pt x="7256470" y="8651617"/>
                  <a:pt x="7260858" y="8645546"/>
                </a:cubicBezTo>
                <a:close/>
                <a:moveTo>
                  <a:pt x="7217846" y="8628322"/>
                </a:moveTo>
                <a:cubicBezTo>
                  <a:pt x="7226952" y="8634904"/>
                  <a:pt x="7229703" y="8639492"/>
                  <a:pt x="7226097" y="8642083"/>
                </a:cubicBezTo>
                <a:cubicBezTo>
                  <a:pt x="7224895" y="8642949"/>
                  <a:pt x="7222984" y="8643589"/>
                  <a:pt x="7220369" y="8644012"/>
                </a:cubicBezTo>
                <a:cubicBezTo>
                  <a:pt x="7209910" y="8645694"/>
                  <a:pt x="7203839" y="8641306"/>
                  <a:pt x="7202155" y="8630845"/>
                </a:cubicBezTo>
                <a:close/>
                <a:moveTo>
                  <a:pt x="7498736" y="8623362"/>
                </a:moveTo>
                <a:lnTo>
                  <a:pt x="7503291" y="8626654"/>
                </a:lnTo>
                <a:cubicBezTo>
                  <a:pt x="7506328" y="8628847"/>
                  <a:pt x="7506747" y="8631463"/>
                  <a:pt x="7504553" y="8634498"/>
                </a:cubicBezTo>
                <a:cubicBezTo>
                  <a:pt x="7502361" y="8637533"/>
                  <a:pt x="7498227" y="8636858"/>
                  <a:pt x="7492155" y="8632468"/>
                </a:cubicBezTo>
                <a:cubicBezTo>
                  <a:pt x="7502616" y="8630786"/>
                  <a:pt x="7504808" y="8627749"/>
                  <a:pt x="7498736" y="8623362"/>
                </a:cubicBezTo>
                <a:close/>
                <a:moveTo>
                  <a:pt x="7377271" y="8618763"/>
                </a:moveTo>
                <a:lnTo>
                  <a:pt x="7386380" y="8625345"/>
                </a:lnTo>
                <a:cubicBezTo>
                  <a:pt x="7380308" y="8620957"/>
                  <a:pt x="7370691" y="8627869"/>
                  <a:pt x="7357525" y="8646085"/>
                </a:cubicBezTo>
                <a:cubicBezTo>
                  <a:pt x="7350942" y="8655193"/>
                  <a:pt x="7345794" y="8660717"/>
                  <a:pt x="7342083" y="8662654"/>
                </a:cubicBezTo>
                <a:cubicBezTo>
                  <a:pt x="7338372" y="8664593"/>
                  <a:pt x="7336093" y="8662947"/>
                  <a:pt x="7335252" y="8657718"/>
                </a:cubicBezTo>
                <a:lnTo>
                  <a:pt x="7341834" y="8648610"/>
                </a:lnTo>
                <a:cubicBezTo>
                  <a:pt x="7347908" y="8652999"/>
                  <a:pt x="7352296" y="8646926"/>
                  <a:pt x="7355000" y="8630395"/>
                </a:cubicBezTo>
                <a:cubicBezTo>
                  <a:pt x="7355000" y="8630395"/>
                  <a:pt x="7357614" y="8629972"/>
                  <a:pt x="7362846" y="8629134"/>
                </a:cubicBezTo>
                <a:cubicBezTo>
                  <a:pt x="7368076" y="8628291"/>
                  <a:pt x="7372884" y="8624835"/>
                  <a:pt x="7377271" y="8618763"/>
                </a:cubicBezTo>
                <a:close/>
                <a:moveTo>
                  <a:pt x="7530118" y="8618313"/>
                </a:moveTo>
                <a:cubicBezTo>
                  <a:pt x="7536190" y="8622699"/>
                  <a:pt x="7538129" y="8626411"/>
                  <a:pt x="7535934" y="8629447"/>
                </a:cubicBezTo>
                <a:cubicBezTo>
                  <a:pt x="7533742" y="8632482"/>
                  <a:pt x="7531122" y="8632903"/>
                  <a:pt x="7528087" y="8630709"/>
                </a:cubicBezTo>
                <a:cubicBezTo>
                  <a:pt x="7525055" y="8628516"/>
                  <a:pt x="7525731" y="8624385"/>
                  <a:pt x="7530118" y="8618313"/>
                </a:cubicBezTo>
                <a:close/>
                <a:moveTo>
                  <a:pt x="7293772" y="8600005"/>
                </a:moveTo>
                <a:cubicBezTo>
                  <a:pt x="7293772" y="8600005"/>
                  <a:pt x="7290060" y="8601944"/>
                  <a:pt x="7282636" y="8605824"/>
                </a:cubicBezTo>
                <a:cubicBezTo>
                  <a:pt x="7275212" y="8609700"/>
                  <a:pt x="7274536" y="8613832"/>
                  <a:pt x="7280603" y="8618220"/>
                </a:cubicBezTo>
                <a:cubicBezTo>
                  <a:pt x="7276218" y="8624294"/>
                  <a:pt x="7274022" y="8627328"/>
                  <a:pt x="7274022" y="8627328"/>
                </a:cubicBezTo>
                <a:cubicBezTo>
                  <a:pt x="7267951" y="8622941"/>
                  <a:pt x="7264915" y="8620745"/>
                  <a:pt x="7264915" y="8620745"/>
                </a:cubicBezTo>
                <a:cubicBezTo>
                  <a:pt x="7264915" y="8620745"/>
                  <a:pt x="7266014" y="8619228"/>
                  <a:pt x="7268208" y="8616194"/>
                </a:cubicBezTo>
                <a:cubicBezTo>
                  <a:pt x="7270402" y="8613157"/>
                  <a:pt x="7273691" y="8608604"/>
                  <a:pt x="7278083" y="8602532"/>
                </a:cubicBezTo>
                <a:close/>
                <a:moveTo>
                  <a:pt x="7212794" y="8596941"/>
                </a:moveTo>
                <a:lnTo>
                  <a:pt x="7206213" y="8606049"/>
                </a:lnTo>
                <a:lnTo>
                  <a:pt x="7197104" y="8599466"/>
                </a:lnTo>
                <a:cubicBezTo>
                  <a:pt x="7201494" y="8593394"/>
                  <a:pt x="7206723" y="8592553"/>
                  <a:pt x="7212794" y="8596941"/>
                </a:cubicBezTo>
                <a:close/>
                <a:moveTo>
                  <a:pt x="7107021" y="8589818"/>
                </a:moveTo>
                <a:lnTo>
                  <a:pt x="7134345" y="8609566"/>
                </a:lnTo>
                <a:cubicBezTo>
                  <a:pt x="7129956" y="8615637"/>
                  <a:pt x="7121690" y="8614283"/>
                  <a:pt x="7109545" y="8605507"/>
                </a:cubicBezTo>
                <a:close/>
                <a:moveTo>
                  <a:pt x="7378807" y="8578273"/>
                </a:moveTo>
                <a:lnTo>
                  <a:pt x="7381330" y="8593963"/>
                </a:lnTo>
                <a:cubicBezTo>
                  <a:pt x="7381330" y="8593963"/>
                  <a:pt x="7378295" y="8591771"/>
                  <a:pt x="7372223" y="8587381"/>
                </a:cubicBezTo>
                <a:cubicBezTo>
                  <a:pt x="7372223" y="8587381"/>
                  <a:pt x="7374417" y="8584345"/>
                  <a:pt x="7378807" y="8578273"/>
                </a:cubicBezTo>
                <a:close/>
                <a:moveTo>
                  <a:pt x="7335794" y="8561052"/>
                </a:moveTo>
                <a:lnTo>
                  <a:pt x="7344901" y="8567633"/>
                </a:lnTo>
                <a:cubicBezTo>
                  <a:pt x="7345741" y="8572865"/>
                  <a:pt x="7345613" y="8576237"/>
                  <a:pt x="7344518" y="8577755"/>
                </a:cubicBezTo>
                <a:cubicBezTo>
                  <a:pt x="7343421" y="8579273"/>
                  <a:pt x="7341353" y="8578936"/>
                  <a:pt x="7338319" y="8576740"/>
                </a:cubicBezTo>
                <a:cubicBezTo>
                  <a:pt x="7332245" y="8572353"/>
                  <a:pt x="7331405" y="8567122"/>
                  <a:pt x="7335794" y="8561052"/>
                </a:cubicBezTo>
                <a:close/>
                <a:moveTo>
                  <a:pt x="7405137" y="8541843"/>
                </a:moveTo>
                <a:cubicBezTo>
                  <a:pt x="7411211" y="8546233"/>
                  <a:pt x="7413147" y="8549946"/>
                  <a:pt x="7410951" y="8552981"/>
                </a:cubicBezTo>
                <a:cubicBezTo>
                  <a:pt x="7408760" y="8556015"/>
                  <a:pt x="7406141" y="8556437"/>
                  <a:pt x="7403105" y="8554242"/>
                </a:cubicBezTo>
                <a:cubicBezTo>
                  <a:pt x="7400072" y="8552048"/>
                  <a:pt x="7400749" y="8547915"/>
                  <a:pt x="7405137" y="8541843"/>
                </a:cubicBezTo>
                <a:close/>
                <a:moveTo>
                  <a:pt x="7492694" y="8535802"/>
                </a:moveTo>
                <a:cubicBezTo>
                  <a:pt x="7498768" y="8540189"/>
                  <a:pt x="7505937" y="8543058"/>
                  <a:pt x="7514203" y="8544415"/>
                </a:cubicBezTo>
                <a:cubicBezTo>
                  <a:pt x="7522469" y="8545766"/>
                  <a:pt x="7524405" y="8549478"/>
                  <a:pt x="7520017" y="8555549"/>
                </a:cubicBezTo>
                <a:cubicBezTo>
                  <a:pt x="7515632" y="8561621"/>
                  <a:pt x="7511918" y="8563558"/>
                  <a:pt x="7508883" y="8561366"/>
                </a:cubicBezTo>
                <a:cubicBezTo>
                  <a:pt x="7505847" y="8559173"/>
                  <a:pt x="7501293" y="8555881"/>
                  <a:pt x="7495221" y="8551493"/>
                </a:cubicBezTo>
                <a:close/>
                <a:moveTo>
                  <a:pt x="8011469" y="8508658"/>
                </a:moveTo>
                <a:cubicBezTo>
                  <a:pt x="8007079" y="8514730"/>
                  <a:pt x="8002690" y="8520802"/>
                  <a:pt x="7998302" y="8526873"/>
                </a:cubicBezTo>
                <a:lnTo>
                  <a:pt x="7989194" y="8520292"/>
                </a:lnTo>
                <a:cubicBezTo>
                  <a:pt x="7993583" y="8514220"/>
                  <a:pt x="8001007" y="8510343"/>
                  <a:pt x="8011469" y="8508658"/>
                </a:cubicBezTo>
                <a:close/>
                <a:moveTo>
                  <a:pt x="8220491" y="8507216"/>
                </a:moveTo>
                <a:cubicBezTo>
                  <a:pt x="8226565" y="8511606"/>
                  <a:pt x="8229600" y="8513798"/>
                  <a:pt x="8229600" y="8513798"/>
                </a:cubicBezTo>
                <a:cubicBezTo>
                  <a:pt x="8225210" y="8519872"/>
                  <a:pt x="8221497" y="8521808"/>
                  <a:pt x="8218463" y="8519614"/>
                </a:cubicBezTo>
                <a:cubicBezTo>
                  <a:pt x="8215428" y="8517419"/>
                  <a:pt x="8213907" y="8516323"/>
                  <a:pt x="8213907" y="8516323"/>
                </a:cubicBezTo>
                <a:cubicBezTo>
                  <a:pt x="8213907" y="8516323"/>
                  <a:pt x="8216103" y="8513286"/>
                  <a:pt x="8220491" y="8507216"/>
                </a:cubicBezTo>
                <a:close/>
                <a:moveTo>
                  <a:pt x="8015527" y="8483860"/>
                </a:moveTo>
                <a:cubicBezTo>
                  <a:pt x="8021596" y="8488250"/>
                  <a:pt x="8022438" y="8493479"/>
                  <a:pt x="8018050" y="8499550"/>
                </a:cubicBezTo>
                <a:lnTo>
                  <a:pt x="8008942" y="8492969"/>
                </a:lnTo>
                <a:close/>
                <a:moveTo>
                  <a:pt x="7447924" y="8482644"/>
                </a:moveTo>
                <a:cubicBezTo>
                  <a:pt x="7445731" y="8485678"/>
                  <a:pt x="7447249" y="8486778"/>
                  <a:pt x="7452478" y="8485935"/>
                </a:cubicBezTo>
                <a:cubicBezTo>
                  <a:pt x="7457708" y="8485094"/>
                  <a:pt x="7460325" y="8484674"/>
                  <a:pt x="7460325" y="8484674"/>
                </a:cubicBezTo>
                <a:cubicBezTo>
                  <a:pt x="7454251" y="8480284"/>
                  <a:pt x="7450118" y="8479609"/>
                  <a:pt x="7447924" y="8482644"/>
                </a:cubicBezTo>
                <a:close/>
                <a:moveTo>
                  <a:pt x="8165844" y="8467720"/>
                </a:moveTo>
                <a:lnTo>
                  <a:pt x="8159263" y="8476826"/>
                </a:lnTo>
                <a:cubicBezTo>
                  <a:pt x="8148803" y="8478511"/>
                  <a:pt x="8143573" y="8479352"/>
                  <a:pt x="8143573" y="8479352"/>
                </a:cubicBezTo>
                <a:lnTo>
                  <a:pt x="8150156" y="8470245"/>
                </a:lnTo>
                <a:cubicBezTo>
                  <a:pt x="8150156" y="8470245"/>
                  <a:pt x="8155384" y="8469404"/>
                  <a:pt x="8165844" y="8467720"/>
                </a:cubicBezTo>
                <a:close/>
                <a:moveTo>
                  <a:pt x="7585845" y="8464475"/>
                </a:moveTo>
                <a:lnTo>
                  <a:pt x="7594951" y="8471057"/>
                </a:lnTo>
                <a:cubicBezTo>
                  <a:pt x="7597989" y="8473251"/>
                  <a:pt x="7598959" y="8475106"/>
                  <a:pt x="7597862" y="8476623"/>
                </a:cubicBezTo>
                <a:cubicBezTo>
                  <a:pt x="7596764" y="8478141"/>
                  <a:pt x="7593602" y="8479322"/>
                  <a:pt x="7588370" y="8480165"/>
                </a:cubicBezTo>
                <a:lnTo>
                  <a:pt x="7570156" y="8466999"/>
                </a:lnTo>
                <a:cubicBezTo>
                  <a:pt x="7580618" y="8465314"/>
                  <a:pt x="7585845" y="8464475"/>
                  <a:pt x="7585845" y="8464475"/>
                </a:cubicBezTo>
                <a:close/>
                <a:moveTo>
                  <a:pt x="7470964" y="8450767"/>
                </a:moveTo>
                <a:cubicBezTo>
                  <a:pt x="7466574" y="8456838"/>
                  <a:pt x="7462187" y="8462910"/>
                  <a:pt x="7457798" y="8468984"/>
                </a:cubicBezTo>
                <a:cubicBezTo>
                  <a:pt x="7463870" y="8473374"/>
                  <a:pt x="7466906" y="8475568"/>
                  <a:pt x="7466906" y="8475568"/>
                </a:cubicBezTo>
                <a:cubicBezTo>
                  <a:pt x="7472137" y="8474724"/>
                  <a:pt x="7475301" y="8473544"/>
                  <a:pt x="7476397" y="8472027"/>
                </a:cubicBezTo>
                <a:cubicBezTo>
                  <a:pt x="7477495" y="8470509"/>
                  <a:pt x="7476524" y="8468652"/>
                  <a:pt x="7473490" y="8466457"/>
                </a:cubicBezTo>
                <a:close/>
                <a:moveTo>
                  <a:pt x="8213301" y="8450023"/>
                </a:moveTo>
                <a:lnTo>
                  <a:pt x="8216208" y="8455589"/>
                </a:lnTo>
                <a:cubicBezTo>
                  <a:pt x="8220086" y="8463017"/>
                  <a:pt x="8222024" y="8466729"/>
                  <a:pt x="8222024" y="8466729"/>
                </a:cubicBezTo>
                <a:cubicBezTo>
                  <a:pt x="8222024" y="8466729"/>
                  <a:pt x="8219408" y="8467147"/>
                  <a:pt x="8214180" y="8467990"/>
                </a:cubicBezTo>
                <a:cubicBezTo>
                  <a:pt x="8208952" y="8468830"/>
                  <a:pt x="8204816" y="8468155"/>
                  <a:pt x="8201781" y="8465962"/>
                </a:cubicBezTo>
                <a:cubicBezTo>
                  <a:pt x="8198744" y="8463768"/>
                  <a:pt x="8199420" y="8459633"/>
                  <a:pt x="8203809" y="8453562"/>
                </a:cubicBezTo>
                <a:close/>
                <a:moveTo>
                  <a:pt x="8210391" y="8444453"/>
                </a:moveTo>
                <a:cubicBezTo>
                  <a:pt x="8210391" y="8444453"/>
                  <a:pt x="8210876" y="8445384"/>
                  <a:pt x="8211847" y="8447237"/>
                </a:cubicBezTo>
                <a:lnTo>
                  <a:pt x="8213301" y="8450023"/>
                </a:lnTo>
                <a:cubicBezTo>
                  <a:pt x="8214398" y="8448505"/>
                  <a:pt x="8213428" y="8446647"/>
                  <a:pt x="8210391" y="8444453"/>
                </a:cubicBezTo>
                <a:close/>
                <a:moveTo>
                  <a:pt x="7836124" y="8444321"/>
                </a:moveTo>
                <a:cubicBezTo>
                  <a:pt x="7838316" y="8441284"/>
                  <a:pt x="7842451" y="8441960"/>
                  <a:pt x="7848523" y="8446347"/>
                </a:cubicBezTo>
                <a:cubicBezTo>
                  <a:pt x="7844132" y="8452421"/>
                  <a:pt x="7840422" y="8454360"/>
                  <a:pt x="7837388" y="8452165"/>
                </a:cubicBezTo>
                <a:cubicBezTo>
                  <a:pt x="7834352" y="8449973"/>
                  <a:pt x="7833928" y="8447356"/>
                  <a:pt x="7836124" y="8444321"/>
                </a:cubicBezTo>
                <a:close/>
                <a:moveTo>
                  <a:pt x="7185021" y="8424345"/>
                </a:moveTo>
                <a:cubicBezTo>
                  <a:pt x="7191094" y="8428736"/>
                  <a:pt x="7197163" y="8433123"/>
                  <a:pt x="7203237" y="8437513"/>
                </a:cubicBezTo>
                <a:cubicBezTo>
                  <a:pt x="7209310" y="8441901"/>
                  <a:pt x="7210150" y="8447131"/>
                  <a:pt x="7205762" y="8453205"/>
                </a:cubicBezTo>
                <a:cubicBezTo>
                  <a:pt x="7199689" y="8448815"/>
                  <a:pt x="7196654" y="8446619"/>
                  <a:pt x="7196654" y="8446619"/>
                </a:cubicBezTo>
                <a:cubicBezTo>
                  <a:pt x="7190582" y="8442231"/>
                  <a:pt x="7187546" y="8440036"/>
                  <a:pt x="7187546" y="8440036"/>
                </a:cubicBezTo>
                <a:lnTo>
                  <a:pt x="7169330" y="8426873"/>
                </a:lnTo>
                <a:cubicBezTo>
                  <a:pt x="7135248" y="8448454"/>
                  <a:pt x="7137258" y="8477638"/>
                  <a:pt x="7175373" y="8514431"/>
                </a:cubicBezTo>
                <a:cubicBezTo>
                  <a:pt x="7187515" y="8523208"/>
                  <a:pt x="7196624" y="8529791"/>
                  <a:pt x="7202694" y="8534179"/>
                </a:cubicBezTo>
                <a:lnTo>
                  <a:pt x="7191063" y="8511908"/>
                </a:lnTo>
                <a:lnTo>
                  <a:pt x="7201704" y="8478002"/>
                </a:lnTo>
                <a:cubicBezTo>
                  <a:pt x="7195632" y="8473612"/>
                  <a:pt x="7192596" y="8471418"/>
                  <a:pt x="7192596" y="8471418"/>
                </a:cubicBezTo>
                <a:cubicBezTo>
                  <a:pt x="7192596" y="8471418"/>
                  <a:pt x="7194789" y="8468383"/>
                  <a:pt x="7199180" y="8462311"/>
                </a:cubicBezTo>
                <a:lnTo>
                  <a:pt x="7219919" y="8491166"/>
                </a:lnTo>
                <a:cubicBezTo>
                  <a:pt x="7219919" y="8491166"/>
                  <a:pt x="7222954" y="8493360"/>
                  <a:pt x="7229027" y="8497747"/>
                </a:cubicBezTo>
                <a:cubicBezTo>
                  <a:pt x="7245558" y="8500453"/>
                  <a:pt x="7259054" y="8500964"/>
                  <a:pt x="7269514" y="8499281"/>
                </a:cubicBezTo>
                <a:cubicBezTo>
                  <a:pt x="7279977" y="8497596"/>
                  <a:pt x="7285205" y="8496757"/>
                  <a:pt x="7285205" y="8496757"/>
                </a:cubicBezTo>
                <a:lnTo>
                  <a:pt x="7273572" y="8474484"/>
                </a:lnTo>
                <a:lnTo>
                  <a:pt x="7255357" y="8461318"/>
                </a:lnTo>
                <a:cubicBezTo>
                  <a:pt x="7259745" y="8455246"/>
                  <a:pt x="7257808" y="8451534"/>
                  <a:pt x="7249542" y="8450181"/>
                </a:cubicBezTo>
                <a:cubicBezTo>
                  <a:pt x="7241277" y="8448830"/>
                  <a:pt x="7228036" y="8441569"/>
                  <a:pt x="7209819" y="8428405"/>
                </a:cubicBezTo>
                <a:close/>
                <a:moveTo>
                  <a:pt x="7731499" y="8406830"/>
                </a:moveTo>
                <a:cubicBezTo>
                  <a:pt x="7732596" y="8405312"/>
                  <a:pt x="7734662" y="8405650"/>
                  <a:pt x="7737698" y="8407845"/>
                </a:cubicBezTo>
                <a:lnTo>
                  <a:pt x="7740222" y="8423537"/>
                </a:lnTo>
                <a:lnTo>
                  <a:pt x="7731114" y="8416951"/>
                </a:lnTo>
                <a:cubicBezTo>
                  <a:pt x="7730274" y="8411721"/>
                  <a:pt x="7730402" y="8408347"/>
                  <a:pt x="7731499" y="8406830"/>
                </a:cubicBezTo>
                <a:close/>
                <a:moveTo>
                  <a:pt x="7380261" y="8406007"/>
                </a:moveTo>
                <a:cubicBezTo>
                  <a:pt x="7372753" y="8405203"/>
                  <a:pt x="7364528" y="8406192"/>
                  <a:pt x="7355587" y="8408973"/>
                </a:cubicBezTo>
                <a:lnTo>
                  <a:pt x="7334815" y="8419820"/>
                </a:lnTo>
                <a:lnTo>
                  <a:pt x="7338708" y="8422323"/>
                </a:lnTo>
                <a:lnTo>
                  <a:pt x="7323816" y="8425563"/>
                </a:lnTo>
                <a:lnTo>
                  <a:pt x="7322176" y="8426419"/>
                </a:lnTo>
                <a:cubicBezTo>
                  <a:pt x="7317789" y="8432495"/>
                  <a:pt x="7318631" y="8437723"/>
                  <a:pt x="7324700" y="8442111"/>
                </a:cubicBezTo>
                <a:cubicBezTo>
                  <a:pt x="7330773" y="8446500"/>
                  <a:pt x="7337941" y="8449369"/>
                  <a:pt x="7346209" y="8450723"/>
                </a:cubicBezTo>
                <a:cubicBezTo>
                  <a:pt x="7354474" y="8452077"/>
                  <a:pt x="7361641" y="8454944"/>
                  <a:pt x="7367716" y="8459333"/>
                </a:cubicBezTo>
                <a:cubicBezTo>
                  <a:pt x="7367716" y="8459333"/>
                  <a:pt x="7375140" y="8455456"/>
                  <a:pt x="7389988" y="8447702"/>
                </a:cubicBezTo>
                <a:lnTo>
                  <a:pt x="7403153" y="8429487"/>
                </a:lnTo>
                <a:lnTo>
                  <a:pt x="7400630" y="8413795"/>
                </a:lnTo>
                <a:cubicBezTo>
                  <a:pt x="7394558" y="8409407"/>
                  <a:pt x="7387768" y="8406811"/>
                  <a:pt x="7380261" y="8406007"/>
                </a:cubicBezTo>
                <a:close/>
                <a:moveTo>
                  <a:pt x="7251841" y="8389449"/>
                </a:moveTo>
                <a:cubicBezTo>
                  <a:pt x="7247453" y="8395522"/>
                  <a:pt x="7248294" y="8400752"/>
                  <a:pt x="7254366" y="8405139"/>
                </a:cubicBezTo>
                <a:lnTo>
                  <a:pt x="7260946" y="8396031"/>
                </a:lnTo>
                <a:cubicBezTo>
                  <a:pt x="7260946" y="8396031"/>
                  <a:pt x="7257911" y="8393837"/>
                  <a:pt x="7251841" y="8389449"/>
                </a:cubicBezTo>
                <a:close/>
                <a:moveTo>
                  <a:pt x="7815159" y="8339041"/>
                </a:moveTo>
                <a:cubicBezTo>
                  <a:pt x="7821229" y="8343429"/>
                  <a:pt x="7824266" y="8345625"/>
                  <a:pt x="7824266" y="8345625"/>
                </a:cubicBezTo>
                <a:lnTo>
                  <a:pt x="7811853" y="8339100"/>
                </a:lnTo>
                <a:close/>
                <a:moveTo>
                  <a:pt x="7632464" y="8304054"/>
                </a:moveTo>
                <a:cubicBezTo>
                  <a:pt x="7626393" y="8299666"/>
                  <a:pt x="7621167" y="8300507"/>
                  <a:pt x="7616775" y="8306582"/>
                </a:cubicBezTo>
                <a:lnTo>
                  <a:pt x="7610194" y="8315687"/>
                </a:lnTo>
                <a:cubicBezTo>
                  <a:pt x="7610194" y="8315687"/>
                  <a:pt x="7615422" y="8314847"/>
                  <a:pt x="7625883" y="8313162"/>
                </a:cubicBezTo>
                <a:close/>
                <a:moveTo>
                  <a:pt x="7764569" y="8274746"/>
                </a:moveTo>
                <a:cubicBezTo>
                  <a:pt x="7764569" y="8274746"/>
                  <a:pt x="7762377" y="8277783"/>
                  <a:pt x="7757988" y="8283855"/>
                </a:cubicBezTo>
                <a:lnTo>
                  <a:pt x="7748879" y="8277272"/>
                </a:lnTo>
                <a:close/>
                <a:moveTo>
                  <a:pt x="8072291" y="8261449"/>
                </a:moveTo>
                <a:cubicBezTo>
                  <a:pt x="8075326" y="8263642"/>
                  <a:pt x="8075747" y="8266256"/>
                  <a:pt x="8073553" y="8269290"/>
                </a:cubicBezTo>
                <a:cubicBezTo>
                  <a:pt x="8071357" y="8272328"/>
                  <a:pt x="8067226" y="8271652"/>
                  <a:pt x="8061153" y="8267265"/>
                </a:cubicBezTo>
                <a:cubicBezTo>
                  <a:pt x="8065540" y="8261191"/>
                  <a:pt x="8069254" y="8259252"/>
                  <a:pt x="8072291" y="8261449"/>
                </a:cubicBezTo>
                <a:close/>
                <a:moveTo>
                  <a:pt x="7737022" y="8178576"/>
                </a:moveTo>
                <a:cubicBezTo>
                  <a:pt x="7739216" y="8175543"/>
                  <a:pt x="7743349" y="8176218"/>
                  <a:pt x="7749423" y="8180605"/>
                </a:cubicBezTo>
                <a:cubicBezTo>
                  <a:pt x="7755494" y="8184994"/>
                  <a:pt x="7757431" y="8188706"/>
                  <a:pt x="7755238" y="8191742"/>
                </a:cubicBezTo>
                <a:cubicBezTo>
                  <a:pt x="7753043" y="8194777"/>
                  <a:pt x="7748911" y="8194102"/>
                  <a:pt x="7742837" y="8189714"/>
                </a:cubicBezTo>
                <a:cubicBezTo>
                  <a:pt x="7736767" y="8185325"/>
                  <a:pt x="7734828" y="8181612"/>
                  <a:pt x="7737022" y="8178576"/>
                </a:cubicBezTo>
                <a:close/>
                <a:moveTo>
                  <a:pt x="7710463" y="8138585"/>
                </a:moveTo>
                <a:cubicBezTo>
                  <a:pt x="7710463" y="8138585"/>
                  <a:pt x="7713500" y="8140780"/>
                  <a:pt x="7719574" y="8145168"/>
                </a:cubicBezTo>
                <a:lnTo>
                  <a:pt x="7712991" y="8154277"/>
                </a:lnTo>
                <a:close/>
                <a:moveTo>
                  <a:pt x="8016428" y="8089349"/>
                </a:moveTo>
                <a:cubicBezTo>
                  <a:pt x="8017269" y="8094577"/>
                  <a:pt x="8016591" y="8098714"/>
                  <a:pt x="8014398" y="8101747"/>
                </a:cubicBezTo>
                <a:cubicBezTo>
                  <a:pt x="8012201" y="8104784"/>
                  <a:pt x="8009587" y="8105204"/>
                  <a:pt x="8006552" y="8103013"/>
                </a:cubicBezTo>
                <a:cubicBezTo>
                  <a:pt x="8003516" y="8100819"/>
                  <a:pt x="8004193" y="8096684"/>
                  <a:pt x="8008583" y="8090612"/>
                </a:cubicBezTo>
                <a:cubicBezTo>
                  <a:pt x="8012973" y="8084539"/>
                  <a:pt x="8015585" y="8084118"/>
                  <a:pt x="8016428" y="8089349"/>
                </a:cubicBezTo>
                <a:close/>
                <a:moveTo>
                  <a:pt x="7755531" y="8081031"/>
                </a:moveTo>
                <a:cubicBezTo>
                  <a:pt x="7754013" y="8079933"/>
                  <a:pt x="7752157" y="8080902"/>
                  <a:pt x="7749964" y="8083938"/>
                </a:cubicBezTo>
                <a:lnTo>
                  <a:pt x="7752485" y="8099630"/>
                </a:lnTo>
                <a:cubicBezTo>
                  <a:pt x="7752485" y="8099630"/>
                  <a:pt x="7754680" y="8096595"/>
                  <a:pt x="7759070" y="8090521"/>
                </a:cubicBezTo>
                <a:cubicBezTo>
                  <a:pt x="7758229" y="8085292"/>
                  <a:pt x="7757049" y="8082128"/>
                  <a:pt x="7755531" y="8081031"/>
                </a:cubicBezTo>
                <a:close/>
                <a:moveTo>
                  <a:pt x="7821829" y="8080423"/>
                </a:moveTo>
                <a:lnTo>
                  <a:pt x="7815248" y="8089530"/>
                </a:lnTo>
                <a:lnTo>
                  <a:pt x="7806142" y="8082946"/>
                </a:lnTo>
                <a:cubicBezTo>
                  <a:pt x="7810527" y="8076876"/>
                  <a:pt x="7815760" y="8076034"/>
                  <a:pt x="7821829" y="8080423"/>
                </a:cubicBezTo>
                <a:close/>
                <a:moveTo>
                  <a:pt x="7504506" y="8059053"/>
                </a:moveTo>
                <a:lnTo>
                  <a:pt x="7488819" y="8061577"/>
                </a:lnTo>
                <a:cubicBezTo>
                  <a:pt x="7484429" y="8067650"/>
                  <a:pt x="7479201" y="8068491"/>
                  <a:pt x="7473128" y="8064101"/>
                </a:cubicBezTo>
                <a:lnTo>
                  <a:pt x="7466543" y="8073209"/>
                </a:lnTo>
                <a:cubicBezTo>
                  <a:pt x="7466543" y="8073209"/>
                  <a:pt x="7466966" y="8075826"/>
                  <a:pt x="7467806" y="8081054"/>
                </a:cubicBezTo>
                <a:cubicBezTo>
                  <a:pt x="7468649" y="8086282"/>
                  <a:pt x="7474299" y="8088058"/>
                  <a:pt x="7484760" y="8086373"/>
                </a:cubicBezTo>
                <a:lnTo>
                  <a:pt x="7488902" y="8089369"/>
                </a:lnTo>
                <a:lnTo>
                  <a:pt x="7488478" y="8064419"/>
                </a:lnTo>
                <a:cubicBezTo>
                  <a:pt x="7492527" y="8058115"/>
                  <a:pt x="7497703" y="8056989"/>
                  <a:pt x="7504007" y="8061037"/>
                </a:cubicBezTo>
                <a:lnTo>
                  <a:pt x="7504821" y="8060997"/>
                </a:lnTo>
                <a:close/>
                <a:moveTo>
                  <a:pt x="7868406" y="8044758"/>
                </a:moveTo>
                <a:cubicBezTo>
                  <a:pt x="7871441" y="8046952"/>
                  <a:pt x="7870767" y="8051086"/>
                  <a:pt x="7866379" y="8057156"/>
                </a:cubicBezTo>
                <a:cubicBezTo>
                  <a:pt x="7860305" y="8052766"/>
                  <a:pt x="7858365" y="8049056"/>
                  <a:pt x="7860562" y="8046019"/>
                </a:cubicBezTo>
                <a:cubicBezTo>
                  <a:pt x="7862755" y="8042984"/>
                  <a:pt x="7865372" y="8042564"/>
                  <a:pt x="7868406" y="8044758"/>
                </a:cubicBezTo>
                <a:close/>
                <a:moveTo>
                  <a:pt x="7477185" y="8039305"/>
                </a:moveTo>
                <a:lnTo>
                  <a:pt x="7470856" y="8040323"/>
                </a:lnTo>
                <a:lnTo>
                  <a:pt x="7469570" y="8052271"/>
                </a:lnTo>
                <a:lnTo>
                  <a:pt x="7459520" y="8058242"/>
                </a:lnTo>
                <a:lnTo>
                  <a:pt x="7464018" y="8057519"/>
                </a:lnTo>
                <a:cubicBezTo>
                  <a:pt x="7469251" y="8056676"/>
                  <a:pt x="7472963" y="8054739"/>
                  <a:pt x="7475157" y="8051702"/>
                </a:cubicBezTo>
                <a:cubicBezTo>
                  <a:pt x="7477350" y="8048665"/>
                  <a:pt x="7478028" y="8044535"/>
                  <a:pt x="7477185" y="8039305"/>
                </a:cubicBezTo>
                <a:close/>
                <a:moveTo>
                  <a:pt x="7411900" y="8033712"/>
                </a:moveTo>
                <a:cubicBezTo>
                  <a:pt x="7407511" y="8039784"/>
                  <a:pt x="7403796" y="8041721"/>
                  <a:pt x="7400764" y="8039527"/>
                </a:cubicBezTo>
                <a:lnTo>
                  <a:pt x="7397094" y="8036875"/>
                </a:lnTo>
                <a:lnTo>
                  <a:pt x="7396832" y="8038241"/>
                </a:lnTo>
                <a:lnTo>
                  <a:pt x="7404310" y="8062297"/>
                </a:lnTo>
                <a:lnTo>
                  <a:pt x="7408629" y="8043177"/>
                </a:lnTo>
                <a:lnTo>
                  <a:pt x="7412964" y="8040328"/>
                </a:lnTo>
                <a:close/>
                <a:moveTo>
                  <a:pt x="7820838" y="8024245"/>
                </a:moveTo>
                <a:cubicBezTo>
                  <a:pt x="7820838" y="8024245"/>
                  <a:pt x="7813413" y="8028121"/>
                  <a:pt x="7798565" y="8035877"/>
                </a:cubicBezTo>
                <a:cubicBezTo>
                  <a:pt x="7779328" y="8049704"/>
                  <a:pt x="7765323" y="8062686"/>
                  <a:pt x="7756545" y="8074829"/>
                </a:cubicBezTo>
                <a:cubicBezTo>
                  <a:pt x="7762618" y="8079219"/>
                  <a:pt x="7768269" y="8080992"/>
                  <a:pt x="7773497" y="8080151"/>
                </a:cubicBezTo>
                <a:cubicBezTo>
                  <a:pt x="7778728" y="8079308"/>
                  <a:pt x="7783538" y="8075855"/>
                  <a:pt x="7787927" y="8069783"/>
                </a:cubicBezTo>
                <a:cubicBezTo>
                  <a:pt x="7792315" y="8063710"/>
                  <a:pt x="7799739" y="8059832"/>
                  <a:pt x="7810199" y="8058149"/>
                </a:cubicBezTo>
                <a:cubicBezTo>
                  <a:pt x="7815008" y="8054692"/>
                  <a:pt x="7818837" y="8051394"/>
                  <a:pt x="7821684" y="8048254"/>
                </a:cubicBezTo>
                <a:cubicBezTo>
                  <a:pt x="7830227" y="8038830"/>
                  <a:pt x="7829946" y="8030826"/>
                  <a:pt x="7820838" y="8024245"/>
                </a:cubicBezTo>
                <a:close/>
                <a:moveTo>
                  <a:pt x="7375469" y="8007383"/>
                </a:moveTo>
                <a:cubicBezTo>
                  <a:pt x="7365006" y="8009065"/>
                  <a:pt x="7362814" y="8012099"/>
                  <a:pt x="7368887" y="8016489"/>
                </a:cubicBezTo>
                <a:lnTo>
                  <a:pt x="7383411" y="8014153"/>
                </a:lnTo>
                <a:lnTo>
                  <a:pt x="7383586" y="8013250"/>
                </a:lnTo>
                <a:close/>
                <a:moveTo>
                  <a:pt x="7824592" y="7966295"/>
                </a:moveTo>
                <a:cubicBezTo>
                  <a:pt x="7826659" y="7966633"/>
                  <a:pt x="7828113" y="7969417"/>
                  <a:pt x="7828955" y="7974648"/>
                </a:cubicBezTo>
                <a:cubicBezTo>
                  <a:pt x="7828279" y="7978781"/>
                  <a:pt x="7826844" y="7982364"/>
                  <a:pt x="7824648" y="7985400"/>
                </a:cubicBezTo>
                <a:cubicBezTo>
                  <a:pt x="7818066" y="7994509"/>
                  <a:pt x="7804653" y="7998681"/>
                  <a:pt x="7784408" y="7997914"/>
                </a:cubicBezTo>
                <a:lnTo>
                  <a:pt x="7797575" y="7979699"/>
                </a:lnTo>
                <a:cubicBezTo>
                  <a:pt x="7803647" y="7984086"/>
                  <a:pt x="7809971" y="7981727"/>
                  <a:pt x="7816554" y="7972618"/>
                </a:cubicBezTo>
                <a:cubicBezTo>
                  <a:pt x="7819846" y="7968064"/>
                  <a:pt x="7822525" y="7965957"/>
                  <a:pt x="7824592" y="7966295"/>
                </a:cubicBezTo>
                <a:close/>
                <a:moveTo>
                  <a:pt x="7810739" y="7961482"/>
                </a:moveTo>
                <a:cubicBezTo>
                  <a:pt x="7810739" y="7961482"/>
                  <a:pt x="7812256" y="7962582"/>
                  <a:pt x="7815295" y="7964775"/>
                </a:cubicBezTo>
                <a:cubicBezTo>
                  <a:pt x="7816812" y="7965871"/>
                  <a:pt x="7816643" y="7966904"/>
                  <a:pt x="7814786" y="7967876"/>
                </a:cubicBezTo>
                <a:cubicBezTo>
                  <a:pt x="7812928" y="7968843"/>
                  <a:pt x="7809388" y="7969749"/>
                  <a:pt x="7804157" y="7970589"/>
                </a:cubicBezTo>
                <a:lnTo>
                  <a:pt x="7779360" y="7966531"/>
                </a:lnTo>
                <a:cubicBezTo>
                  <a:pt x="7789822" y="7964849"/>
                  <a:pt x="7800279" y="7963166"/>
                  <a:pt x="7810739" y="7961482"/>
                </a:cubicBezTo>
                <a:close/>
                <a:moveTo>
                  <a:pt x="7909436" y="7949623"/>
                </a:moveTo>
                <a:cubicBezTo>
                  <a:pt x="7912471" y="7951819"/>
                  <a:pt x="7911796" y="7955951"/>
                  <a:pt x="7907406" y="7962023"/>
                </a:cubicBezTo>
                <a:lnTo>
                  <a:pt x="7891716" y="7964548"/>
                </a:lnTo>
                <a:cubicBezTo>
                  <a:pt x="7885644" y="7960161"/>
                  <a:pt x="7886320" y="7956029"/>
                  <a:pt x="7893747" y="7952148"/>
                </a:cubicBezTo>
                <a:cubicBezTo>
                  <a:pt x="7901169" y="7948270"/>
                  <a:pt x="7906400" y="7947429"/>
                  <a:pt x="7909436" y="7949623"/>
                </a:cubicBezTo>
                <a:close/>
                <a:moveTo>
                  <a:pt x="7644999" y="7931816"/>
                </a:moveTo>
                <a:cubicBezTo>
                  <a:pt x="7633698" y="7928269"/>
                  <a:pt x="7625852" y="7929530"/>
                  <a:pt x="7621463" y="7935602"/>
                </a:cubicBezTo>
                <a:cubicBezTo>
                  <a:pt x="7621463" y="7935602"/>
                  <a:pt x="7624499" y="7937798"/>
                  <a:pt x="7630570" y="7942186"/>
                </a:cubicBezTo>
                <a:cubicBezTo>
                  <a:pt x="7636645" y="7946575"/>
                  <a:pt x="7639679" y="7948769"/>
                  <a:pt x="7639679" y="7948769"/>
                </a:cubicBezTo>
                <a:lnTo>
                  <a:pt x="7648787" y="7955351"/>
                </a:lnTo>
                <a:cubicBezTo>
                  <a:pt x="7657562" y="7943207"/>
                  <a:pt x="7656301" y="7935363"/>
                  <a:pt x="7644999" y="7931816"/>
                </a:cubicBezTo>
                <a:close/>
                <a:moveTo>
                  <a:pt x="7996497" y="7915493"/>
                </a:moveTo>
                <a:lnTo>
                  <a:pt x="8020717" y="7919457"/>
                </a:lnTo>
                <a:lnTo>
                  <a:pt x="8026337" y="7943163"/>
                </a:lnTo>
                <a:lnTo>
                  <a:pt x="8026439" y="7943465"/>
                </a:lnTo>
                <a:lnTo>
                  <a:pt x="8010656" y="7953458"/>
                </a:lnTo>
                <a:cubicBezTo>
                  <a:pt x="7989737" y="7956824"/>
                  <a:pt x="7982823" y="7947206"/>
                  <a:pt x="7989915" y="7924602"/>
                </a:cubicBezTo>
                <a:cubicBezTo>
                  <a:pt x="7989915" y="7924602"/>
                  <a:pt x="7992109" y="7921565"/>
                  <a:pt x="7996497" y="7915493"/>
                </a:cubicBezTo>
                <a:close/>
                <a:moveTo>
                  <a:pt x="7948930" y="7894980"/>
                </a:moveTo>
                <a:cubicBezTo>
                  <a:pt x="7951967" y="7897172"/>
                  <a:pt x="7953229" y="7905017"/>
                  <a:pt x="7952717" y="7918513"/>
                </a:cubicBezTo>
                <a:cubicBezTo>
                  <a:pt x="7952465" y="7925262"/>
                  <a:pt x="7951512" y="7929774"/>
                  <a:pt x="7949868" y="7932050"/>
                </a:cubicBezTo>
                <a:cubicBezTo>
                  <a:pt x="7948222" y="7934329"/>
                  <a:pt x="7945881" y="7934371"/>
                  <a:pt x="7942846" y="7932175"/>
                </a:cubicBezTo>
                <a:lnTo>
                  <a:pt x="7927156" y="7934700"/>
                </a:lnTo>
                <a:cubicBezTo>
                  <a:pt x="7935931" y="7922559"/>
                  <a:pt x="7937287" y="7914291"/>
                  <a:pt x="7931213" y="7909901"/>
                </a:cubicBezTo>
                <a:cubicBezTo>
                  <a:pt x="7925138" y="7905513"/>
                  <a:pt x="7925818" y="7901381"/>
                  <a:pt x="7933241" y="7897503"/>
                </a:cubicBezTo>
                <a:cubicBezTo>
                  <a:pt x="7940665" y="7893627"/>
                  <a:pt x="7945896" y="7892785"/>
                  <a:pt x="7948930" y="7894980"/>
                </a:cubicBezTo>
                <a:close/>
                <a:moveTo>
                  <a:pt x="7639226" y="7795923"/>
                </a:moveTo>
                <a:cubicBezTo>
                  <a:pt x="7633155" y="7791535"/>
                  <a:pt x="7628476" y="7791618"/>
                  <a:pt x="7625184" y="7796171"/>
                </a:cubicBezTo>
                <a:lnTo>
                  <a:pt x="7621126" y="7815431"/>
                </a:lnTo>
                <a:lnTo>
                  <a:pt x="7621407" y="7815902"/>
                </a:lnTo>
                <a:lnTo>
                  <a:pt x="7620842" y="7816781"/>
                </a:lnTo>
                <a:lnTo>
                  <a:pt x="7619478" y="7823246"/>
                </a:lnTo>
                <a:cubicBezTo>
                  <a:pt x="7621162" y="7833708"/>
                  <a:pt x="7622005" y="7838936"/>
                  <a:pt x="7622005" y="7838936"/>
                </a:cubicBezTo>
                <a:cubicBezTo>
                  <a:pt x="7622005" y="7838936"/>
                  <a:pt x="7627231" y="7838095"/>
                  <a:pt x="7637695" y="7836411"/>
                </a:cubicBezTo>
                <a:cubicBezTo>
                  <a:pt x="7637695" y="7836411"/>
                  <a:pt x="7637274" y="7833797"/>
                  <a:pt x="7636431" y="7828567"/>
                </a:cubicBezTo>
                <a:cubicBezTo>
                  <a:pt x="7635590" y="7823339"/>
                  <a:pt x="7637364" y="7817687"/>
                  <a:pt x="7641751" y="7811615"/>
                </a:cubicBezTo>
                <a:cubicBezTo>
                  <a:pt x="7640070" y="7801154"/>
                  <a:pt x="7639226" y="7795923"/>
                  <a:pt x="7639226" y="7795923"/>
                </a:cubicBezTo>
                <a:close/>
                <a:moveTo>
                  <a:pt x="7721736" y="7758501"/>
                </a:moveTo>
                <a:lnTo>
                  <a:pt x="7708574" y="7776714"/>
                </a:lnTo>
                <a:cubicBezTo>
                  <a:pt x="7699794" y="7788860"/>
                  <a:pt x="7688825" y="7804038"/>
                  <a:pt x="7675659" y="7822254"/>
                </a:cubicBezTo>
                <a:cubicBezTo>
                  <a:pt x="7671269" y="7828327"/>
                  <a:pt x="7666881" y="7834398"/>
                  <a:pt x="7662493" y="7840470"/>
                </a:cubicBezTo>
                <a:cubicBezTo>
                  <a:pt x="7658106" y="7846541"/>
                  <a:pt x="7655910" y="7849578"/>
                  <a:pt x="7655910" y="7849578"/>
                </a:cubicBezTo>
                <a:cubicBezTo>
                  <a:pt x="7655910" y="7849578"/>
                  <a:pt x="7653717" y="7852612"/>
                  <a:pt x="7649327" y="7858685"/>
                </a:cubicBezTo>
                <a:lnTo>
                  <a:pt x="7674125" y="7862741"/>
                </a:lnTo>
                <a:cubicBezTo>
                  <a:pt x="7682902" y="7850599"/>
                  <a:pt x="7691679" y="7838454"/>
                  <a:pt x="7700456" y="7826313"/>
                </a:cubicBezTo>
                <a:cubicBezTo>
                  <a:pt x="7709232" y="7814170"/>
                  <a:pt x="7718850" y="7807256"/>
                  <a:pt x="7729311" y="7805573"/>
                </a:cubicBezTo>
                <a:cubicBezTo>
                  <a:pt x="7729311" y="7805573"/>
                  <a:pt x="7731505" y="7802537"/>
                  <a:pt x="7735895" y="7796462"/>
                </a:cubicBezTo>
                <a:lnTo>
                  <a:pt x="7720205" y="7798989"/>
                </a:lnTo>
                <a:lnTo>
                  <a:pt x="7717682" y="7783297"/>
                </a:lnTo>
                <a:close/>
                <a:moveTo>
                  <a:pt x="7975307" y="7733793"/>
                </a:moveTo>
                <a:lnTo>
                  <a:pt x="7977831" y="7749484"/>
                </a:lnTo>
                <a:cubicBezTo>
                  <a:pt x="7973444" y="7755556"/>
                  <a:pt x="7968214" y="7756395"/>
                  <a:pt x="7962142" y="7752009"/>
                </a:cubicBezTo>
                <a:cubicBezTo>
                  <a:pt x="7962142" y="7752009"/>
                  <a:pt x="7964335" y="7748973"/>
                  <a:pt x="7968725" y="7742901"/>
                </a:cubicBezTo>
                <a:cubicBezTo>
                  <a:pt x="7973115" y="7736827"/>
                  <a:pt x="7975307" y="7733793"/>
                  <a:pt x="7975307" y="7733793"/>
                </a:cubicBezTo>
                <a:close/>
                <a:moveTo>
                  <a:pt x="7945457" y="7698352"/>
                </a:moveTo>
                <a:cubicBezTo>
                  <a:pt x="7945457" y="7698352"/>
                  <a:pt x="7948495" y="7700548"/>
                  <a:pt x="7954567" y="7704936"/>
                </a:cubicBezTo>
                <a:cubicBezTo>
                  <a:pt x="7950177" y="7711009"/>
                  <a:pt x="7947562" y="7711430"/>
                  <a:pt x="7946721" y="7706200"/>
                </a:cubicBezTo>
                <a:cubicBezTo>
                  <a:pt x="7945881" y="7700971"/>
                  <a:pt x="7945457" y="7698352"/>
                  <a:pt x="7945457" y="7698352"/>
                </a:cubicBezTo>
                <a:close/>
                <a:moveTo>
                  <a:pt x="7650904" y="7693440"/>
                </a:moveTo>
                <a:cubicBezTo>
                  <a:pt x="7647870" y="7691244"/>
                  <a:pt x="7645253" y="7691667"/>
                  <a:pt x="7643060" y="7694702"/>
                </a:cubicBezTo>
                <a:cubicBezTo>
                  <a:pt x="7640865" y="7697738"/>
                  <a:pt x="7642805" y="7701450"/>
                  <a:pt x="7648877" y="7705840"/>
                </a:cubicBezTo>
                <a:cubicBezTo>
                  <a:pt x="7653266" y="7699767"/>
                  <a:pt x="7653941" y="7695634"/>
                  <a:pt x="7650904" y="7693440"/>
                </a:cubicBezTo>
                <a:close/>
                <a:moveTo>
                  <a:pt x="7656226" y="7676487"/>
                </a:moveTo>
                <a:cubicBezTo>
                  <a:pt x="7654030" y="7679521"/>
                  <a:pt x="7654453" y="7682138"/>
                  <a:pt x="7657488" y="7684334"/>
                </a:cubicBezTo>
                <a:cubicBezTo>
                  <a:pt x="7660522" y="7686528"/>
                  <a:pt x="7664235" y="7684589"/>
                  <a:pt x="7668625" y="7678517"/>
                </a:cubicBezTo>
                <a:cubicBezTo>
                  <a:pt x="7662553" y="7674127"/>
                  <a:pt x="7658418" y="7673452"/>
                  <a:pt x="7656226" y="7676487"/>
                </a:cubicBezTo>
                <a:close/>
                <a:moveTo>
                  <a:pt x="7587275" y="7654383"/>
                </a:moveTo>
                <a:cubicBezTo>
                  <a:pt x="7586516" y="7653835"/>
                  <a:pt x="7584281" y="7654529"/>
                  <a:pt x="7580570" y="7656469"/>
                </a:cubicBezTo>
                <a:cubicBezTo>
                  <a:pt x="7573145" y="7660349"/>
                  <a:pt x="7564205" y="7663127"/>
                  <a:pt x="7553741" y="7664809"/>
                </a:cubicBezTo>
                <a:lnTo>
                  <a:pt x="7562850" y="7671394"/>
                </a:lnTo>
                <a:cubicBezTo>
                  <a:pt x="7573312" y="7669708"/>
                  <a:pt x="7580733" y="7665833"/>
                  <a:pt x="7585123" y="7659760"/>
                </a:cubicBezTo>
                <a:cubicBezTo>
                  <a:pt x="7587317" y="7656725"/>
                  <a:pt x="7588034" y="7654932"/>
                  <a:pt x="7587275" y="7654383"/>
                </a:cubicBezTo>
                <a:close/>
                <a:moveTo>
                  <a:pt x="7637201" y="7653006"/>
                </a:moveTo>
                <a:lnTo>
                  <a:pt x="7634711" y="7662783"/>
                </a:lnTo>
                <a:lnTo>
                  <a:pt x="7638012" y="7663323"/>
                </a:lnTo>
                <a:cubicBezTo>
                  <a:pt x="7640205" y="7660287"/>
                  <a:pt x="7642399" y="7657251"/>
                  <a:pt x="7644593" y="7654214"/>
                </a:cubicBezTo>
                <a:close/>
                <a:moveTo>
                  <a:pt x="7468751" y="7637703"/>
                </a:moveTo>
                <a:lnTo>
                  <a:pt x="7453223" y="7641084"/>
                </a:lnTo>
                <a:lnTo>
                  <a:pt x="7445429" y="7653218"/>
                </a:lnTo>
                <a:lnTo>
                  <a:pt x="7445692" y="7656040"/>
                </a:lnTo>
                <a:cubicBezTo>
                  <a:pt x="7448049" y="7662369"/>
                  <a:pt x="7451844" y="7665111"/>
                  <a:pt x="7457075" y="7664269"/>
                </a:cubicBezTo>
                <a:lnTo>
                  <a:pt x="7458038" y="7663198"/>
                </a:lnTo>
                <a:lnTo>
                  <a:pt x="7456604" y="7656612"/>
                </a:lnTo>
                <a:cubicBezTo>
                  <a:pt x="7460652" y="7650309"/>
                  <a:pt x="7463689" y="7645583"/>
                  <a:pt x="7465714" y="7642429"/>
                </a:cubicBezTo>
                <a:cubicBezTo>
                  <a:pt x="7467738" y="7639279"/>
                  <a:pt x="7468751" y="7637703"/>
                  <a:pt x="7468751" y="7637703"/>
                </a:cubicBezTo>
                <a:close/>
                <a:moveTo>
                  <a:pt x="7902401" y="7630837"/>
                </a:moveTo>
                <a:cubicBezTo>
                  <a:pt x="7904806" y="7629108"/>
                  <a:pt x="7907526" y="7629341"/>
                  <a:pt x="7910561" y="7631535"/>
                </a:cubicBezTo>
                <a:lnTo>
                  <a:pt x="7897396" y="7649752"/>
                </a:lnTo>
                <a:cubicBezTo>
                  <a:pt x="7897396" y="7649752"/>
                  <a:pt x="7895201" y="7652786"/>
                  <a:pt x="7890813" y="7658858"/>
                </a:cubicBezTo>
                <a:cubicBezTo>
                  <a:pt x="7890813" y="7658858"/>
                  <a:pt x="7892587" y="7653204"/>
                  <a:pt x="7896133" y="7641905"/>
                </a:cubicBezTo>
                <a:cubicBezTo>
                  <a:pt x="7897907" y="7636255"/>
                  <a:pt x="7899997" y="7632565"/>
                  <a:pt x="7902401" y="7630837"/>
                </a:cubicBezTo>
                <a:close/>
                <a:moveTo>
                  <a:pt x="7450960" y="7615179"/>
                </a:moveTo>
                <a:lnTo>
                  <a:pt x="7446962" y="7620711"/>
                </a:lnTo>
                <a:lnTo>
                  <a:pt x="7449843" y="7625555"/>
                </a:lnTo>
                <a:close/>
                <a:moveTo>
                  <a:pt x="7862996" y="7611022"/>
                </a:moveTo>
                <a:cubicBezTo>
                  <a:pt x="7866030" y="7613215"/>
                  <a:pt x="7865354" y="7617348"/>
                  <a:pt x="7860965" y="7623418"/>
                </a:cubicBezTo>
                <a:cubicBezTo>
                  <a:pt x="7856574" y="7629492"/>
                  <a:pt x="7852865" y="7631431"/>
                  <a:pt x="7849830" y="7629237"/>
                </a:cubicBezTo>
                <a:cubicBezTo>
                  <a:pt x="7846794" y="7627044"/>
                  <a:pt x="7847471" y="7622910"/>
                  <a:pt x="7851859" y="7616839"/>
                </a:cubicBezTo>
                <a:cubicBezTo>
                  <a:pt x="7856248" y="7610764"/>
                  <a:pt x="7859960" y="7608826"/>
                  <a:pt x="7862996" y="7611022"/>
                </a:cubicBezTo>
                <a:close/>
                <a:moveTo>
                  <a:pt x="7963676" y="7598127"/>
                </a:moveTo>
                <a:lnTo>
                  <a:pt x="7964191" y="7609195"/>
                </a:lnTo>
                <a:lnTo>
                  <a:pt x="7959661" y="7611561"/>
                </a:lnTo>
                <a:cubicBezTo>
                  <a:pt x="7956626" y="7609368"/>
                  <a:pt x="7957302" y="7605237"/>
                  <a:pt x="7961691" y="7599164"/>
                </a:cubicBezTo>
                <a:close/>
                <a:moveTo>
                  <a:pt x="7878188" y="7580407"/>
                </a:moveTo>
                <a:cubicBezTo>
                  <a:pt x="7879031" y="7585638"/>
                  <a:pt x="7878354" y="7589770"/>
                  <a:pt x="7876160" y="7592807"/>
                </a:cubicBezTo>
                <a:cubicBezTo>
                  <a:pt x="7873966" y="7595841"/>
                  <a:pt x="7870256" y="7597781"/>
                  <a:pt x="7865023" y="7598622"/>
                </a:cubicBezTo>
                <a:lnTo>
                  <a:pt x="7871604" y="7589513"/>
                </a:lnTo>
                <a:close/>
                <a:moveTo>
                  <a:pt x="7837702" y="7578874"/>
                </a:moveTo>
                <a:cubicBezTo>
                  <a:pt x="7839386" y="7589335"/>
                  <a:pt x="7841068" y="7599793"/>
                  <a:pt x="7842750" y="7610255"/>
                </a:cubicBezTo>
                <a:lnTo>
                  <a:pt x="7833643" y="7603672"/>
                </a:lnTo>
                <a:cubicBezTo>
                  <a:pt x="7829254" y="7609744"/>
                  <a:pt x="7825541" y="7611682"/>
                  <a:pt x="7822505" y="7609486"/>
                </a:cubicBezTo>
                <a:cubicBezTo>
                  <a:pt x="7819472" y="7607293"/>
                  <a:pt x="7820147" y="7603163"/>
                  <a:pt x="7824535" y="7597089"/>
                </a:cubicBezTo>
                <a:close/>
                <a:moveTo>
                  <a:pt x="7450929" y="7562769"/>
                </a:moveTo>
                <a:lnTo>
                  <a:pt x="7447510" y="7572879"/>
                </a:lnTo>
                <a:lnTo>
                  <a:pt x="7457617" y="7567601"/>
                </a:lnTo>
                <a:close/>
                <a:moveTo>
                  <a:pt x="7805329" y="7527746"/>
                </a:moveTo>
                <a:lnTo>
                  <a:pt x="7807854" y="7543435"/>
                </a:lnTo>
                <a:lnTo>
                  <a:pt x="7792164" y="7545961"/>
                </a:lnTo>
                <a:close/>
                <a:moveTo>
                  <a:pt x="7868089" y="7517646"/>
                </a:moveTo>
                <a:cubicBezTo>
                  <a:pt x="7874162" y="7522035"/>
                  <a:pt x="7876100" y="7525748"/>
                  <a:pt x="7873907" y="7528782"/>
                </a:cubicBezTo>
                <a:cubicBezTo>
                  <a:pt x="7871713" y="7531817"/>
                  <a:pt x="7868421" y="7536372"/>
                  <a:pt x="7864034" y="7542443"/>
                </a:cubicBezTo>
                <a:lnTo>
                  <a:pt x="7854923" y="7535860"/>
                </a:lnTo>
                <a:cubicBezTo>
                  <a:pt x="7863700" y="7523719"/>
                  <a:pt x="7868089" y="7517646"/>
                  <a:pt x="7868089" y="7517646"/>
                </a:cubicBezTo>
                <a:close/>
                <a:moveTo>
                  <a:pt x="7771422" y="7517104"/>
                </a:moveTo>
                <a:cubicBezTo>
                  <a:pt x="7774459" y="7519298"/>
                  <a:pt x="7776081" y="7521050"/>
                  <a:pt x="7776293" y="7522358"/>
                </a:cubicBezTo>
                <a:cubicBezTo>
                  <a:pt x="7776501" y="7523666"/>
                  <a:pt x="7775300" y="7524528"/>
                  <a:pt x="7772685" y="7524949"/>
                </a:cubicBezTo>
                <a:cubicBezTo>
                  <a:pt x="7767455" y="7525792"/>
                  <a:pt x="7763321" y="7525115"/>
                  <a:pt x="7760285" y="7522923"/>
                </a:cubicBezTo>
                <a:cubicBezTo>
                  <a:pt x="7757250" y="7520727"/>
                  <a:pt x="7760962" y="7518788"/>
                  <a:pt x="7771422" y="7517104"/>
                </a:cubicBezTo>
                <a:close/>
                <a:moveTo>
                  <a:pt x="7542152" y="7481853"/>
                </a:moveTo>
                <a:lnTo>
                  <a:pt x="7540944" y="7483733"/>
                </a:lnTo>
                <a:lnTo>
                  <a:pt x="7543510" y="7485382"/>
                </a:lnTo>
                <a:close/>
                <a:moveTo>
                  <a:pt x="7526805" y="7474220"/>
                </a:moveTo>
                <a:lnTo>
                  <a:pt x="7511045" y="7474498"/>
                </a:lnTo>
                <a:cubicBezTo>
                  <a:pt x="7498390" y="7479217"/>
                  <a:pt x="7492906" y="7486805"/>
                  <a:pt x="7494588" y="7497267"/>
                </a:cubicBezTo>
                <a:lnTo>
                  <a:pt x="7488005" y="7506373"/>
                </a:lnTo>
                <a:lnTo>
                  <a:pt x="7478943" y="7499825"/>
                </a:lnTo>
                <a:lnTo>
                  <a:pt x="7473602" y="7510597"/>
                </a:lnTo>
                <a:cubicBezTo>
                  <a:pt x="7472143" y="7516336"/>
                  <a:pt x="7472987" y="7520218"/>
                  <a:pt x="7476137" y="7522243"/>
                </a:cubicBezTo>
                <a:lnTo>
                  <a:pt x="7482212" y="7512787"/>
                </a:lnTo>
                <a:cubicBezTo>
                  <a:pt x="7486260" y="7506485"/>
                  <a:pt x="7489413" y="7508510"/>
                  <a:pt x="7491667" y="7518860"/>
                </a:cubicBezTo>
                <a:cubicBezTo>
                  <a:pt x="7491667" y="7518860"/>
                  <a:pt x="7489642" y="7522014"/>
                  <a:pt x="7485594" y="7528317"/>
                </a:cubicBezTo>
                <a:cubicBezTo>
                  <a:pt x="7485594" y="7528317"/>
                  <a:pt x="7481993" y="7530455"/>
                  <a:pt x="7474793" y="7534733"/>
                </a:cubicBezTo>
                <a:lnTo>
                  <a:pt x="7466195" y="7544224"/>
                </a:lnTo>
                <a:lnTo>
                  <a:pt x="7478626" y="7548125"/>
                </a:lnTo>
                <a:cubicBezTo>
                  <a:pt x="7483857" y="7547284"/>
                  <a:pt x="7486474" y="7546861"/>
                  <a:pt x="7486474" y="7546861"/>
                </a:cubicBezTo>
                <a:lnTo>
                  <a:pt x="7493057" y="7537755"/>
                </a:lnTo>
                <a:cubicBezTo>
                  <a:pt x="7488668" y="7543827"/>
                  <a:pt x="7487992" y="7547958"/>
                  <a:pt x="7491026" y="7550153"/>
                </a:cubicBezTo>
                <a:cubicBezTo>
                  <a:pt x="7494064" y="7552349"/>
                  <a:pt x="7495580" y="7553444"/>
                  <a:pt x="7495580" y="7553444"/>
                </a:cubicBezTo>
                <a:lnTo>
                  <a:pt x="7504358" y="7541298"/>
                </a:lnTo>
                <a:lnTo>
                  <a:pt x="7504503" y="7540464"/>
                </a:lnTo>
                <a:cubicBezTo>
                  <a:pt x="7508093" y="7507152"/>
                  <a:pt x="7515062" y="7489369"/>
                  <a:pt x="7525416" y="7487116"/>
                </a:cubicBezTo>
                <a:close/>
                <a:moveTo>
                  <a:pt x="7804336" y="7471566"/>
                </a:moveTo>
                <a:cubicBezTo>
                  <a:pt x="7799947" y="7477639"/>
                  <a:pt x="7797751" y="7480675"/>
                  <a:pt x="7797751" y="7480675"/>
                </a:cubicBezTo>
                <a:cubicBezTo>
                  <a:pt x="7797751" y="7480675"/>
                  <a:pt x="7795559" y="7483709"/>
                  <a:pt x="7791169" y="7489781"/>
                </a:cubicBezTo>
                <a:lnTo>
                  <a:pt x="7788645" y="7474093"/>
                </a:lnTo>
                <a:close/>
                <a:moveTo>
                  <a:pt x="7916693" y="7469584"/>
                </a:moveTo>
                <a:lnTo>
                  <a:pt x="7919217" y="7485274"/>
                </a:lnTo>
                <a:cubicBezTo>
                  <a:pt x="7919217" y="7485274"/>
                  <a:pt x="7921411" y="7482237"/>
                  <a:pt x="7925799" y="7476166"/>
                </a:cubicBezTo>
                <a:cubicBezTo>
                  <a:pt x="7925799" y="7476166"/>
                  <a:pt x="7924282" y="7475068"/>
                  <a:pt x="7921246" y="7472874"/>
                </a:cubicBezTo>
                <a:cubicBezTo>
                  <a:pt x="7918210" y="7470680"/>
                  <a:pt x="7916693" y="7469584"/>
                  <a:pt x="7916693" y="7469584"/>
                </a:cubicBezTo>
                <a:close/>
                <a:moveTo>
                  <a:pt x="7506494" y="7435597"/>
                </a:moveTo>
                <a:lnTo>
                  <a:pt x="7502703" y="7447672"/>
                </a:lnTo>
                <a:cubicBezTo>
                  <a:pt x="7498315" y="7453742"/>
                  <a:pt x="7499156" y="7458972"/>
                  <a:pt x="7505230" y="7463362"/>
                </a:cubicBezTo>
                <a:cubicBezTo>
                  <a:pt x="7511302" y="7467750"/>
                  <a:pt x="7516532" y="7466908"/>
                  <a:pt x="7520918" y="7460837"/>
                </a:cubicBezTo>
                <a:lnTo>
                  <a:pt x="7523360" y="7459082"/>
                </a:lnTo>
                <a:lnTo>
                  <a:pt x="7518652" y="7456059"/>
                </a:lnTo>
                <a:close/>
                <a:moveTo>
                  <a:pt x="7940499" y="7417463"/>
                </a:moveTo>
                <a:cubicBezTo>
                  <a:pt x="7941342" y="7422693"/>
                  <a:pt x="7941213" y="7426066"/>
                  <a:pt x="7940115" y="7427584"/>
                </a:cubicBezTo>
                <a:cubicBezTo>
                  <a:pt x="7939018" y="7429105"/>
                  <a:pt x="7936953" y="7428765"/>
                  <a:pt x="7933916" y="7426571"/>
                </a:cubicBezTo>
                <a:cubicBezTo>
                  <a:pt x="7927844" y="7422181"/>
                  <a:pt x="7930038" y="7419145"/>
                  <a:pt x="7940499" y="7417463"/>
                </a:cubicBezTo>
                <a:close/>
                <a:moveTo>
                  <a:pt x="7740504" y="7413875"/>
                </a:moveTo>
                <a:lnTo>
                  <a:pt x="7740808" y="7414386"/>
                </a:lnTo>
                <a:cubicBezTo>
                  <a:pt x="7741439" y="7418309"/>
                  <a:pt x="7739666" y="7423958"/>
                  <a:pt x="7735489" y="7431338"/>
                </a:cubicBezTo>
                <a:lnTo>
                  <a:pt x="7734591" y="7432712"/>
                </a:lnTo>
                <a:close/>
                <a:moveTo>
                  <a:pt x="7854472" y="7383017"/>
                </a:moveTo>
                <a:lnTo>
                  <a:pt x="7875213" y="7411871"/>
                </a:lnTo>
                <a:cubicBezTo>
                  <a:pt x="7885674" y="7410189"/>
                  <a:pt x="7887611" y="7413901"/>
                  <a:pt x="7881029" y="7423008"/>
                </a:cubicBezTo>
                <a:cubicBezTo>
                  <a:pt x="7874448" y="7432116"/>
                  <a:pt x="7876385" y="7435829"/>
                  <a:pt x="7886847" y="7434144"/>
                </a:cubicBezTo>
                <a:cubicBezTo>
                  <a:pt x="7897306" y="7432460"/>
                  <a:pt x="7903211" y="7427487"/>
                  <a:pt x="7904564" y="7419221"/>
                </a:cubicBezTo>
                <a:cubicBezTo>
                  <a:pt x="7905920" y="7410955"/>
                  <a:pt x="7909628" y="7409016"/>
                  <a:pt x="7915700" y="7413404"/>
                </a:cubicBezTo>
                <a:cubicBezTo>
                  <a:pt x="7921773" y="7417794"/>
                  <a:pt x="7925650" y="7425216"/>
                  <a:pt x="7927334" y="7435677"/>
                </a:cubicBezTo>
                <a:lnTo>
                  <a:pt x="7936443" y="7442261"/>
                </a:lnTo>
                <a:lnTo>
                  <a:pt x="7929859" y="7451367"/>
                </a:lnTo>
                <a:lnTo>
                  <a:pt x="7905061" y="7447309"/>
                </a:lnTo>
                <a:lnTo>
                  <a:pt x="7880262" y="7443252"/>
                </a:lnTo>
                <a:lnTo>
                  <a:pt x="7907586" y="7463001"/>
                </a:lnTo>
                <a:cubicBezTo>
                  <a:pt x="7924117" y="7465706"/>
                  <a:pt x="7932384" y="7467057"/>
                  <a:pt x="7932384" y="7467057"/>
                </a:cubicBezTo>
                <a:lnTo>
                  <a:pt x="7941491" y="7473641"/>
                </a:lnTo>
                <a:lnTo>
                  <a:pt x="7957181" y="7471116"/>
                </a:lnTo>
                <a:lnTo>
                  <a:pt x="7957802" y="7471980"/>
                </a:lnTo>
                <a:lnTo>
                  <a:pt x="7959564" y="7509836"/>
                </a:lnTo>
                <a:lnTo>
                  <a:pt x="7949066" y="7520710"/>
                </a:lnTo>
                <a:cubicBezTo>
                  <a:pt x="7934217" y="7528463"/>
                  <a:pt x="7923758" y="7530150"/>
                  <a:pt x="7917686" y="7525760"/>
                </a:cubicBezTo>
                <a:lnTo>
                  <a:pt x="7908578" y="7519179"/>
                </a:lnTo>
                <a:lnTo>
                  <a:pt x="7915161" y="7510072"/>
                </a:lnTo>
                <a:lnTo>
                  <a:pt x="7890363" y="7506014"/>
                </a:lnTo>
                <a:lnTo>
                  <a:pt x="7887838" y="7490322"/>
                </a:lnTo>
                <a:cubicBezTo>
                  <a:pt x="7893912" y="7494712"/>
                  <a:pt x="7898043" y="7495387"/>
                  <a:pt x="7900238" y="7492352"/>
                </a:cubicBezTo>
                <a:cubicBezTo>
                  <a:pt x="7902430" y="7489316"/>
                  <a:pt x="7900491" y="7485606"/>
                  <a:pt x="7894421" y="7481216"/>
                </a:cubicBezTo>
                <a:cubicBezTo>
                  <a:pt x="7888348" y="7476826"/>
                  <a:pt x="7887506" y="7471598"/>
                  <a:pt x="7891896" y="7465526"/>
                </a:cubicBezTo>
                <a:cubicBezTo>
                  <a:pt x="7896284" y="7459454"/>
                  <a:pt x="7890212" y="7455064"/>
                  <a:pt x="7873681" y="7452358"/>
                </a:cubicBezTo>
                <a:cubicBezTo>
                  <a:pt x="7867608" y="7447971"/>
                  <a:pt x="7865414" y="7451006"/>
                  <a:pt x="7867096" y="7461468"/>
                </a:cubicBezTo>
                <a:lnTo>
                  <a:pt x="7872148" y="7492847"/>
                </a:lnTo>
                <a:cubicBezTo>
                  <a:pt x="7861687" y="7494532"/>
                  <a:pt x="7854938" y="7494276"/>
                  <a:pt x="7851903" y="7492081"/>
                </a:cubicBezTo>
                <a:cubicBezTo>
                  <a:pt x="7848869" y="7489889"/>
                  <a:pt x="7849543" y="7485755"/>
                  <a:pt x="7853931" y="7479682"/>
                </a:cubicBezTo>
                <a:lnTo>
                  <a:pt x="7844825" y="7473099"/>
                </a:lnTo>
                <a:cubicBezTo>
                  <a:pt x="7844825" y="7473099"/>
                  <a:pt x="7842631" y="7476136"/>
                  <a:pt x="7838242" y="7482208"/>
                </a:cubicBezTo>
                <a:cubicBezTo>
                  <a:pt x="7833854" y="7488280"/>
                  <a:pt x="7831660" y="7491316"/>
                  <a:pt x="7831660" y="7491316"/>
                </a:cubicBezTo>
                <a:cubicBezTo>
                  <a:pt x="7831660" y="7491316"/>
                  <a:pt x="7832080" y="7493931"/>
                  <a:pt x="7832921" y="7499159"/>
                </a:cubicBezTo>
                <a:cubicBezTo>
                  <a:pt x="7833762" y="7504387"/>
                  <a:pt x="7831989" y="7510041"/>
                  <a:pt x="7827601" y="7516112"/>
                </a:cubicBezTo>
                <a:lnTo>
                  <a:pt x="7829133" y="7475624"/>
                </a:lnTo>
                <a:cubicBezTo>
                  <a:pt x="7831838" y="7459093"/>
                  <a:pt x="7830157" y="7448632"/>
                  <a:pt x="7824084" y="7444244"/>
                </a:cubicBezTo>
                <a:cubicBezTo>
                  <a:pt x="7818011" y="7439855"/>
                  <a:pt x="7814977" y="7437661"/>
                  <a:pt x="7814977" y="7437661"/>
                </a:cubicBezTo>
                <a:cubicBezTo>
                  <a:pt x="7819364" y="7431589"/>
                  <a:pt x="7828141" y="7419446"/>
                  <a:pt x="7841308" y="7401229"/>
                </a:cubicBezTo>
                <a:close/>
                <a:moveTo>
                  <a:pt x="7813985" y="7381483"/>
                </a:moveTo>
                <a:cubicBezTo>
                  <a:pt x="7813985" y="7381483"/>
                  <a:pt x="7814405" y="7384098"/>
                  <a:pt x="7815248" y="7389328"/>
                </a:cubicBezTo>
                <a:cubicBezTo>
                  <a:pt x="7816090" y="7394556"/>
                  <a:pt x="7816510" y="7397173"/>
                  <a:pt x="7816510" y="7397173"/>
                </a:cubicBezTo>
                <a:cubicBezTo>
                  <a:pt x="7812120" y="7403245"/>
                  <a:pt x="7806892" y="7404086"/>
                  <a:pt x="7800820" y="7399698"/>
                </a:cubicBezTo>
                <a:cubicBezTo>
                  <a:pt x="7794748" y="7395310"/>
                  <a:pt x="7793905" y="7390080"/>
                  <a:pt x="7798294" y="7384008"/>
                </a:cubicBezTo>
                <a:cubicBezTo>
                  <a:pt x="7808756" y="7382326"/>
                  <a:pt x="7813985" y="7381483"/>
                  <a:pt x="7813985" y="7381483"/>
                </a:cubicBezTo>
                <a:close/>
                <a:moveTo>
                  <a:pt x="7957722" y="7374449"/>
                </a:moveTo>
                <a:cubicBezTo>
                  <a:pt x="7960759" y="7376644"/>
                  <a:pt x="7961180" y="7379259"/>
                  <a:pt x="7958984" y="7382295"/>
                </a:cubicBezTo>
                <a:cubicBezTo>
                  <a:pt x="7956790" y="7385331"/>
                  <a:pt x="7951982" y="7388787"/>
                  <a:pt x="7944558" y="7392664"/>
                </a:cubicBezTo>
                <a:lnTo>
                  <a:pt x="7951141" y="7383558"/>
                </a:lnTo>
                <a:cubicBezTo>
                  <a:pt x="7955529" y="7377486"/>
                  <a:pt x="7957722" y="7374449"/>
                  <a:pt x="7957722" y="7374449"/>
                </a:cubicBezTo>
                <a:close/>
                <a:moveTo>
                  <a:pt x="7892438" y="7368858"/>
                </a:moveTo>
                <a:cubicBezTo>
                  <a:pt x="7892438" y="7368858"/>
                  <a:pt x="7893277" y="7374089"/>
                  <a:pt x="7894961" y="7384550"/>
                </a:cubicBezTo>
                <a:cubicBezTo>
                  <a:pt x="7896645" y="7395009"/>
                  <a:pt x="7897486" y="7400239"/>
                  <a:pt x="7897486" y="7400239"/>
                </a:cubicBezTo>
                <a:cubicBezTo>
                  <a:pt x="7897486" y="7400239"/>
                  <a:pt x="7894451" y="7398046"/>
                  <a:pt x="7888379" y="7393656"/>
                </a:cubicBezTo>
                <a:cubicBezTo>
                  <a:pt x="7871846" y="7390953"/>
                  <a:pt x="7865774" y="7386563"/>
                  <a:pt x="7870162" y="7380491"/>
                </a:cubicBezTo>
                <a:cubicBezTo>
                  <a:pt x="7868480" y="7370030"/>
                  <a:pt x="7875903" y="7366155"/>
                  <a:pt x="7892438" y="7368858"/>
                </a:cubicBezTo>
                <a:close/>
                <a:moveTo>
                  <a:pt x="7687470" y="7345503"/>
                </a:moveTo>
                <a:cubicBezTo>
                  <a:pt x="7693542" y="7349893"/>
                  <a:pt x="7696578" y="7352087"/>
                  <a:pt x="7696578" y="7352087"/>
                </a:cubicBezTo>
                <a:cubicBezTo>
                  <a:pt x="7696578" y="7352087"/>
                  <a:pt x="7694385" y="7355122"/>
                  <a:pt x="7689997" y="7361194"/>
                </a:cubicBezTo>
                <a:cubicBezTo>
                  <a:pt x="7688642" y="7369459"/>
                  <a:pt x="7686868" y="7375110"/>
                  <a:pt x="7684673" y="7378147"/>
                </a:cubicBezTo>
                <a:cubicBezTo>
                  <a:pt x="7682479" y="7381181"/>
                  <a:pt x="7679865" y="7381602"/>
                  <a:pt x="7676831" y="7379408"/>
                </a:cubicBezTo>
                <a:close/>
                <a:moveTo>
                  <a:pt x="7840316" y="7345053"/>
                </a:moveTo>
                <a:cubicBezTo>
                  <a:pt x="7846387" y="7349441"/>
                  <a:pt x="7847229" y="7354669"/>
                  <a:pt x="7842841" y="7360743"/>
                </a:cubicBezTo>
                <a:lnTo>
                  <a:pt x="7833733" y="7354160"/>
                </a:lnTo>
                <a:close/>
                <a:moveTo>
                  <a:pt x="7917775" y="7276250"/>
                </a:moveTo>
                <a:cubicBezTo>
                  <a:pt x="7913388" y="7282321"/>
                  <a:pt x="7908998" y="7288393"/>
                  <a:pt x="7904609" y="7294467"/>
                </a:cubicBezTo>
                <a:cubicBezTo>
                  <a:pt x="7900221" y="7300537"/>
                  <a:pt x="7898028" y="7303573"/>
                  <a:pt x="7898028" y="7303573"/>
                </a:cubicBezTo>
                <a:lnTo>
                  <a:pt x="7902083" y="7278775"/>
                </a:lnTo>
                <a:close/>
                <a:moveTo>
                  <a:pt x="7681428" y="7257944"/>
                </a:moveTo>
                <a:lnTo>
                  <a:pt x="7652573" y="7278686"/>
                </a:lnTo>
                <a:cubicBezTo>
                  <a:pt x="7643796" y="7290827"/>
                  <a:pt x="7634178" y="7297742"/>
                  <a:pt x="7623717" y="7299424"/>
                </a:cubicBezTo>
                <a:lnTo>
                  <a:pt x="7659155" y="7269577"/>
                </a:lnTo>
                <a:close/>
                <a:moveTo>
                  <a:pt x="7800369" y="7246854"/>
                </a:moveTo>
                <a:lnTo>
                  <a:pt x="7802893" y="7262542"/>
                </a:lnTo>
                <a:cubicBezTo>
                  <a:pt x="7802893" y="7262542"/>
                  <a:pt x="7801374" y="7261445"/>
                  <a:pt x="7798340" y="7259252"/>
                </a:cubicBezTo>
                <a:cubicBezTo>
                  <a:pt x="7795304" y="7257058"/>
                  <a:pt x="7791592" y="7258997"/>
                  <a:pt x="7787203" y="7265069"/>
                </a:cubicBezTo>
                <a:cubicBezTo>
                  <a:pt x="7785009" y="7268104"/>
                  <a:pt x="7783153" y="7269072"/>
                  <a:pt x="7781635" y="7267976"/>
                </a:cubicBezTo>
                <a:cubicBezTo>
                  <a:pt x="7780116" y="7266880"/>
                  <a:pt x="7778938" y="7263716"/>
                  <a:pt x="7778096" y="7258485"/>
                </a:cubicBezTo>
                <a:lnTo>
                  <a:pt x="7784677" y="7249376"/>
                </a:lnTo>
                <a:cubicBezTo>
                  <a:pt x="7789065" y="7243307"/>
                  <a:pt x="7794295" y="7242465"/>
                  <a:pt x="7800369" y="7246854"/>
                </a:cubicBezTo>
                <a:close/>
                <a:moveTo>
                  <a:pt x="7541749" y="7240181"/>
                </a:moveTo>
                <a:cubicBezTo>
                  <a:pt x="7547821" y="7244569"/>
                  <a:pt x="7550857" y="7246762"/>
                  <a:pt x="7550857" y="7246762"/>
                </a:cubicBezTo>
                <a:cubicBezTo>
                  <a:pt x="7550857" y="7246762"/>
                  <a:pt x="7548662" y="7249799"/>
                  <a:pt x="7544274" y="7255869"/>
                </a:cubicBezTo>
                <a:lnTo>
                  <a:pt x="7535166" y="7249287"/>
                </a:lnTo>
                <a:cubicBezTo>
                  <a:pt x="7539555" y="7243216"/>
                  <a:pt x="7541749" y="7240181"/>
                  <a:pt x="7541749" y="7240181"/>
                </a:cubicBezTo>
                <a:close/>
                <a:moveTo>
                  <a:pt x="7515786" y="7218814"/>
                </a:moveTo>
                <a:cubicBezTo>
                  <a:pt x="7510328" y="7218647"/>
                  <a:pt x="7505293" y="7220421"/>
                  <a:pt x="7500681" y="7224137"/>
                </a:cubicBezTo>
                <a:lnTo>
                  <a:pt x="7499090" y="7227346"/>
                </a:lnTo>
                <a:lnTo>
                  <a:pt x="7507845" y="7229539"/>
                </a:lnTo>
                <a:cubicBezTo>
                  <a:pt x="7507845" y="7229539"/>
                  <a:pt x="7505650" y="7232577"/>
                  <a:pt x="7501261" y="7238648"/>
                </a:cubicBezTo>
                <a:cubicBezTo>
                  <a:pt x="7496873" y="7244718"/>
                  <a:pt x="7494679" y="7247755"/>
                  <a:pt x="7494679" y="7247755"/>
                </a:cubicBezTo>
                <a:lnTo>
                  <a:pt x="7490476" y="7244718"/>
                </a:lnTo>
                <a:lnTo>
                  <a:pt x="7478078" y="7269720"/>
                </a:lnTo>
                <a:lnTo>
                  <a:pt x="7472693" y="7319686"/>
                </a:lnTo>
                <a:cubicBezTo>
                  <a:pt x="7474947" y="7330039"/>
                  <a:pt x="7476639" y="7337803"/>
                  <a:pt x="7477764" y="7342978"/>
                </a:cubicBezTo>
                <a:lnTo>
                  <a:pt x="7475577" y="7351570"/>
                </a:lnTo>
                <a:lnTo>
                  <a:pt x="7487554" y="7353531"/>
                </a:lnTo>
                <a:lnTo>
                  <a:pt x="7491611" y="7328731"/>
                </a:lnTo>
                <a:cubicBezTo>
                  <a:pt x="7485539" y="7324344"/>
                  <a:pt x="7486894" y="7316076"/>
                  <a:pt x="7495671" y="7303935"/>
                </a:cubicBezTo>
                <a:lnTo>
                  <a:pt x="7517942" y="7292301"/>
                </a:lnTo>
                <a:cubicBezTo>
                  <a:pt x="7517942" y="7292301"/>
                  <a:pt x="7516846" y="7293817"/>
                  <a:pt x="7514651" y="7296856"/>
                </a:cubicBezTo>
                <a:cubicBezTo>
                  <a:pt x="7512457" y="7299889"/>
                  <a:pt x="7509165" y="7304445"/>
                  <a:pt x="7504777" y="7310516"/>
                </a:cubicBezTo>
                <a:cubicBezTo>
                  <a:pt x="7500388" y="7316588"/>
                  <a:pt x="7500554" y="7325950"/>
                  <a:pt x="7505272" y="7338606"/>
                </a:cubicBezTo>
                <a:lnTo>
                  <a:pt x="7513220" y="7344350"/>
                </a:lnTo>
                <a:lnTo>
                  <a:pt x="7544260" y="7312233"/>
                </a:lnTo>
                <a:cubicBezTo>
                  <a:pt x="7560457" y="7287020"/>
                  <a:pt x="7564276" y="7267215"/>
                  <a:pt x="7555719" y="7252814"/>
                </a:cubicBezTo>
                <a:cubicBezTo>
                  <a:pt x="7553465" y="7242461"/>
                  <a:pt x="7550762" y="7236274"/>
                  <a:pt x="7547608" y="7234249"/>
                </a:cubicBezTo>
                <a:cubicBezTo>
                  <a:pt x="7544458" y="7232224"/>
                  <a:pt x="7539730" y="7229187"/>
                  <a:pt x="7533427" y="7225138"/>
                </a:cubicBezTo>
                <a:cubicBezTo>
                  <a:pt x="7527124" y="7221089"/>
                  <a:pt x="7521243" y="7218981"/>
                  <a:pt x="7515786" y="7218814"/>
                </a:cubicBezTo>
                <a:close/>
                <a:moveTo>
                  <a:pt x="7961960" y="7200728"/>
                </a:moveTo>
                <a:cubicBezTo>
                  <a:pt x="7964575" y="7200308"/>
                  <a:pt x="7965206" y="7204231"/>
                  <a:pt x="7963855" y="7212497"/>
                </a:cubicBezTo>
                <a:lnTo>
                  <a:pt x="7971540" y="7218053"/>
                </a:lnTo>
                <a:lnTo>
                  <a:pt x="7964407" y="7268731"/>
                </a:lnTo>
                <a:lnTo>
                  <a:pt x="7963630" y="7285466"/>
                </a:lnTo>
                <a:lnTo>
                  <a:pt x="7949652" y="7299290"/>
                </a:lnTo>
                <a:cubicBezTo>
                  <a:pt x="7942227" y="7303166"/>
                  <a:pt x="7935479" y="7302913"/>
                  <a:pt x="7929407" y="7298523"/>
                </a:cubicBezTo>
                <a:lnTo>
                  <a:pt x="7949157" y="7271199"/>
                </a:lnTo>
                <a:lnTo>
                  <a:pt x="7962319" y="7252985"/>
                </a:lnTo>
                <a:cubicBezTo>
                  <a:pt x="7960638" y="7242523"/>
                  <a:pt x="7955407" y="7243367"/>
                  <a:pt x="7946632" y="7255510"/>
                </a:cubicBezTo>
                <a:lnTo>
                  <a:pt x="7934998" y="7233237"/>
                </a:lnTo>
                <a:cubicBezTo>
                  <a:pt x="7939388" y="7227163"/>
                  <a:pt x="7943774" y="7221093"/>
                  <a:pt x="7948163" y="7215022"/>
                </a:cubicBezTo>
                <a:cubicBezTo>
                  <a:pt x="7954746" y="7205914"/>
                  <a:pt x="7959345" y="7201149"/>
                  <a:pt x="7961960" y="7200728"/>
                </a:cubicBezTo>
                <a:close/>
                <a:moveTo>
                  <a:pt x="7771557" y="7142835"/>
                </a:moveTo>
                <a:cubicBezTo>
                  <a:pt x="7774594" y="7145029"/>
                  <a:pt x="7775015" y="7147646"/>
                  <a:pt x="7772819" y="7150682"/>
                </a:cubicBezTo>
                <a:cubicBezTo>
                  <a:pt x="7770627" y="7153717"/>
                  <a:pt x="7766495" y="7153040"/>
                  <a:pt x="7760423" y="7148652"/>
                </a:cubicBezTo>
                <a:cubicBezTo>
                  <a:pt x="7764811" y="7142581"/>
                  <a:pt x="7768523" y="7140644"/>
                  <a:pt x="7771557" y="7142835"/>
                </a:cubicBezTo>
                <a:close/>
                <a:moveTo>
                  <a:pt x="7710826" y="7140538"/>
                </a:moveTo>
                <a:cubicBezTo>
                  <a:pt x="7716898" y="7144926"/>
                  <a:pt x="7726005" y="7151509"/>
                  <a:pt x="7738148" y="7160286"/>
                </a:cubicBezTo>
                <a:lnTo>
                  <a:pt x="7749967" y="7166766"/>
                </a:lnTo>
                <a:lnTo>
                  <a:pt x="7753517" y="7152817"/>
                </a:lnTo>
                <a:cubicBezTo>
                  <a:pt x="7758692" y="7151690"/>
                  <a:pt x="7762461" y="7151884"/>
                  <a:pt x="7764826" y="7153403"/>
                </a:cubicBezTo>
                <a:cubicBezTo>
                  <a:pt x="7767190" y="7154922"/>
                  <a:pt x="7768147" y="7157764"/>
                  <a:pt x="7767698" y="7161927"/>
                </a:cubicBezTo>
                <a:lnTo>
                  <a:pt x="7766515" y="7163770"/>
                </a:lnTo>
                <a:lnTo>
                  <a:pt x="7770791" y="7163081"/>
                </a:lnTo>
                <a:cubicBezTo>
                  <a:pt x="7776022" y="7162239"/>
                  <a:pt x="7778636" y="7161819"/>
                  <a:pt x="7778636" y="7161819"/>
                </a:cubicBezTo>
                <a:lnTo>
                  <a:pt x="7774579" y="7186618"/>
                </a:lnTo>
                <a:cubicBezTo>
                  <a:pt x="7776262" y="7197079"/>
                  <a:pt x="7774909" y="7205342"/>
                  <a:pt x="7770522" y="7211414"/>
                </a:cubicBezTo>
                <a:cubicBezTo>
                  <a:pt x="7766132" y="7217486"/>
                  <a:pt x="7766974" y="7222716"/>
                  <a:pt x="7773046" y="7227104"/>
                </a:cubicBezTo>
                <a:cubicBezTo>
                  <a:pt x="7771693" y="7235371"/>
                  <a:pt x="7769370" y="7241781"/>
                  <a:pt x="7766080" y="7246334"/>
                </a:cubicBezTo>
                <a:cubicBezTo>
                  <a:pt x="7762789" y="7250887"/>
                  <a:pt x="7758529" y="7253583"/>
                  <a:pt x="7753298" y="7254427"/>
                </a:cubicBezTo>
                <a:cubicBezTo>
                  <a:pt x="7742837" y="7256109"/>
                  <a:pt x="7731536" y="7252565"/>
                  <a:pt x="7719391" y="7243787"/>
                </a:cubicBezTo>
                <a:cubicBezTo>
                  <a:pt x="7713320" y="7239398"/>
                  <a:pt x="7707250" y="7235010"/>
                  <a:pt x="7701177" y="7230621"/>
                </a:cubicBezTo>
                <a:cubicBezTo>
                  <a:pt x="7696788" y="7236694"/>
                  <a:pt x="7693076" y="7238633"/>
                  <a:pt x="7690040" y="7236438"/>
                </a:cubicBezTo>
                <a:cubicBezTo>
                  <a:pt x="7687005" y="7234246"/>
                  <a:pt x="7688778" y="7228592"/>
                  <a:pt x="7695360" y="7219486"/>
                </a:cubicBezTo>
                <a:cubicBezTo>
                  <a:pt x="7701942" y="7210377"/>
                  <a:pt x="7702198" y="7203630"/>
                  <a:pt x="7696128" y="7199241"/>
                </a:cubicBezTo>
                <a:lnTo>
                  <a:pt x="7709293" y="7181027"/>
                </a:lnTo>
                <a:cubicBezTo>
                  <a:pt x="7719755" y="7179342"/>
                  <a:pt x="7721946" y="7176307"/>
                  <a:pt x="7715874" y="7171918"/>
                </a:cubicBezTo>
                <a:cubicBezTo>
                  <a:pt x="7709800" y="7167527"/>
                  <a:pt x="7708961" y="7162300"/>
                  <a:pt x="7713349" y="7156228"/>
                </a:cubicBezTo>
                <a:close/>
                <a:moveTo>
                  <a:pt x="7798925" y="7037830"/>
                </a:moveTo>
                <a:cubicBezTo>
                  <a:pt x="7804996" y="7042217"/>
                  <a:pt x="7808875" y="7049642"/>
                  <a:pt x="7810557" y="7060103"/>
                </a:cubicBezTo>
                <a:cubicBezTo>
                  <a:pt x="7811400" y="7065332"/>
                  <a:pt x="7811377" y="7069360"/>
                  <a:pt x="7810489" y="7072187"/>
                </a:cubicBezTo>
                <a:cubicBezTo>
                  <a:pt x="7809603" y="7075012"/>
                  <a:pt x="7807851" y="7076636"/>
                  <a:pt x="7805237" y="7077057"/>
                </a:cubicBezTo>
                <a:cubicBezTo>
                  <a:pt x="7800008" y="7077897"/>
                  <a:pt x="7796551" y="7073088"/>
                  <a:pt x="7794869" y="7062628"/>
                </a:cubicBezTo>
                <a:close/>
                <a:moveTo>
                  <a:pt x="7684577" y="6948257"/>
                </a:moveTo>
                <a:lnTo>
                  <a:pt x="7681884" y="6973240"/>
                </a:lnTo>
                <a:cubicBezTo>
                  <a:pt x="7681884" y="6973240"/>
                  <a:pt x="7682562" y="6982581"/>
                  <a:pt x="7683918" y="7001259"/>
                </a:cubicBezTo>
                <a:cubicBezTo>
                  <a:pt x="7685274" y="7019939"/>
                  <a:pt x="7685954" y="7029280"/>
                  <a:pt x="7685954" y="7029280"/>
                </a:cubicBezTo>
                <a:lnTo>
                  <a:pt x="7704864" y="7041427"/>
                </a:lnTo>
                <a:lnTo>
                  <a:pt x="7711776" y="7020978"/>
                </a:lnTo>
                <a:lnTo>
                  <a:pt x="7709855" y="7021983"/>
                </a:lnTo>
                <a:cubicBezTo>
                  <a:pt x="7708337" y="7020883"/>
                  <a:pt x="7707158" y="7017721"/>
                  <a:pt x="7706316" y="7012490"/>
                </a:cubicBezTo>
                <a:cubicBezTo>
                  <a:pt x="7706316" y="7012490"/>
                  <a:pt x="7708509" y="7009455"/>
                  <a:pt x="7712899" y="7003381"/>
                </a:cubicBezTo>
                <a:lnTo>
                  <a:pt x="7713938" y="7004133"/>
                </a:lnTo>
                <a:lnTo>
                  <a:pt x="7716321" y="6982007"/>
                </a:lnTo>
                <a:cubicBezTo>
                  <a:pt x="7718117" y="6965350"/>
                  <a:pt x="7716368" y="6954210"/>
                  <a:pt x="7711078" y="6948585"/>
                </a:cubicBezTo>
                <a:cubicBezTo>
                  <a:pt x="7705786" y="6942959"/>
                  <a:pt x="7696952" y="6942851"/>
                  <a:pt x="7684577" y="6948257"/>
                </a:cubicBezTo>
                <a:close/>
                <a:moveTo>
                  <a:pt x="7943204" y="6934128"/>
                </a:moveTo>
                <a:cubicBezTo>
                  <a:pt x="7943204" y="6934128"/>
                  <a:pt x="7941008" y="6937165"/>
                  <a:pt x="7936621" y="6943236"/>
                </a:cubicBezTo>
                <a:cubicBezTo>
                  <a:pt x="7936621" y="6943236"/>
                  <a:pt x="7933586" y="6941042"/>
                  <a:pt x="7927515" y="6936655"/>
                </a:cubicBezTo>
                <a:cubicBezTo>
                  <a:pt x="7931902" y="6930582"/>
                  <a:pt x="7937131" y="6929741"/>
                  <a:pt x="7943204" y="6934128"/>
                </a:cubicBezTo>
                <a:close/>
                <a:moveTo>
                  <a:pt x="7658840" y="6742465"/>
                </a:moveTo>
                <a:cubicBezTo>
                  <a:pt x="7661875" y="6744656"/>
                  <a:pt x="7661200" y="6748791"/>
                  <a:pt x="7656810" y="6754864"/>
                </a:cubicBezTo>
                <a:cubicBezTo>
                  <a:pt x="7652422" y="6760935"/>
                  <a:pt x="7648708" y="6762874"/>
                  <a:pt x="7645674" y="6760678"/>
                </a:cubicBezTo>
                <a:cubicBezTo>
                  <a:pt x="7642638" y="6758486"/>
                  <a:pt x="7643313" y="6754352"/>
                  <a:pt x="7647701" y="6748280"/>
                </a:cubicBezTo>
                <a:cubicBezTo>
                  <a:pt x="7652092" y="6742208"/>
                  <a:pt x="7655803" y="6740267"/>
                  <a:pt x="7658840" y="6742465"/>
                </a:cubicBezTo>
                <a:close/>
                <a:moveTo>
                  <a:pt x="7793146" y="6550531"/>
                </a:moveTo>
                <a:cubicBezTo>
                  <a:pt x="7799449" y="6554580"/>
                  <a:pt x="7802599" y="6556603"/>
                  <a:pt x="7802599" y="6556603"/>
                </a:cubicBezTo>
                <a:lnTo>
                  <a:pt x="7787072" y="6559986"/>
                </a:lnTo>
                <a:lnTo>
                  <a:pt x="7777617" y="6553912"/>
                </a:lnTo>
                <a:cubicBezTo>
                  <a:pt x="7781667" y="6547609"/>
                  <a:pt x="7786842" y="6546481"/>
                  <a:pt x="7793146" y="6550531"/>
                </a:cubicBezTo>
                <a:close/>
                <a:moveTo>
                  <a:pt x="7816824" y="6523880"/>
                </a:moveTo>
                <a:cubicBezTo>
                  <a:pt x="7819860" y="6526074"/>
                  <a:pt x="7819183" y="6530208"/>
                  <a:pt x="7814795" y="6536281"/>
                </a:cubicBezTo>
                <a:cubicBezTo>
                  <a:pt x="7808723" y="6531893"/>
                  <a:pt x="7806785" y="6528181"/>
                  <a:pt x="7808981" y="6525146"/>
                </a:cubicBezTo>
                <a:cubicBezTo>
                  <a:pt x="7811172" y="6522109"/>
                  <a:pt x="7813789" y="6521688"/>
                  <a:pt x="7816824" y="6523880"/>
                </a:cubicBezTo>
                <a:close/>
                <a:moveTo>
                  <a:pt x="8081530" y="6493358"/>
                </a:moveTo>
                <a:cubicBezTo>
                  <a:pt x="8087602" y="6497744"/>
                  <a:pt x="8090637" y="6499940"/>
                  <a:pt x="8090637" y="6499940"/>
                </a:cubicBezTo>
                <a:cubicBezTo>
                  <a:pt x="8086247" y="6506014"/>
                  <a:pt x="8083379" y="6513179"/>
                  <a:pt x="8082026" y="6521447"/>
                </a:cubicBezTo>
                <a:cubicBezTo>
                  <a:pt x="8081350" y="6525579"/>
                  <a:pt x="8080084" y="6528131"/>
                  <a:pt x="8078227" y="6529099"/>
                </a:cubicBezTo>
                <a:cubicBezTo>
                  <a:pt x="8076371" y="6530069"/>
                  <a:pt x="8073926" y="6529456"/>
                  <a:pt x="8070889" y="6527264"/>
                </a:cubicBezTo>
                <a:cubicBezTo>
                  <a:pt x="8070889" y="6527264"/>
                  <a:pt x="8070469" y="6524649"/>
                  <a:pt x="8069627" y="6519419"/>
                </a:cubicBezTo>
                <a:cubicBezTo>
                  <a:pt x="8068784" y="6514190"/>
                  <a:pt x="8068364" y="6511574"/>
                  <a:pt x="8068364" y="6511574"/>
                </a:cubicBezTo>
                <a:close/>
                <a:moveTo>
                  <a:pt x="7885672" y="6476586"/>
                </a:moveTo>
                <a:lnTo>
                  <a:pt x="7915519" y="6512024"/>
                </a:lnTo>
                <a:cubicBezTo>
                  <a:pt x="7911130" y="6518096"/>
                  <a:pt x="7901514" y="6525008"/>
                  <a:pt x="7886663" y="6532761"/>
                </a:cubicBezTo>
                <a:cubicBezTo>
                  <a:pt x="7882275" y="6538838"/>
                  <a:pt x="7875949" y="6541195"/>
                  <a:pt x="7867682" y="6539842"/>
                </a:cubicBezTo>
                <a:cubicBezTo>
                  <a:pt x="7859416" y="6538488"/>
                  <a:pt x="7855283" y="6537813"/>
                  <a:pt x="7855283" y="6537813"/>
                </a:cubicBezTo>
                <a:cubicBezTo>
                  <a:pt x="7849210" y="6533426"/>
                  <a:pt x="7851405" y="6530389"/>
                  <a:pt x="7861865" y="6528707"/>
                </a:cubicBezTo>
                <a:lnTo>
                  <a:pt x="7852758" y="6522124"/>
                </a:lnTo>
                <a:cubicBezTo>
                  <a:pt x="7852758" y="6522124"/>
                  <a:pt x="7844493" y="6520771"/>
                  <a:pt x="7827962" y="6518065"/>
                </a:cubicBezTo>
                <a:cubicBezTo>
                  <a:pt x="7821889" y="6513676"/>
                  <a:pt x="7818852" y="6511481"/>
                  <a:pt x="7818852" y="6511481"/>
                </a:cubicBezTo>
                <a:cubicBezTo>
                  <a:pt x="7818852" y="6511481"/>
                  <a:pt x="7824084" y="6510641"/>
                  <a:pt x="7834543" y="6508957"/>
                </a:cubicBezTo>
                <a:cubicBezTo>
                  <a:pt x="7838933" y="6502885"/>
                  <a:pt x="7841125" y="6499850"/>
                  <a:pt x="7841125" y="6499850"/>
                </a:cubicBezTo>
                <a:lnTo>
                  <a:pt x="7856815" y="6497325"/>
                </a:lnTo>
                <a:lnTo>
                  <a:pt x="7863398" y="6488219"/>
                </a:lnTo>
                <a:lnTo>
                  <a:pt x="7869981" y="6479110"/>
                </a:lnTo>
                <a:cubicBezTo>
                  <a:pt x="7876053" y="6483499"/>
                  <a:pt x="7879090" y="6485694"/>
                  <a:pt x="7879090" y="6485694"/>
                </a:cubicBezTo>
                <a:close/>
                <a:moveTo>
                  <a:pt x="7986171" y="6375906"/>
                </a:moveTo>
                <a:cubicBezTo>
                  <a:pt x="7988365" y="6372872"/>
                  <a:pt x="7992499" y="6373546"/>
                  <a:pt x="7998569" y="6377934"/>
                </a:cubicBezTo>
                <a:cubicBezTo>
                  <a:pt x="7994181" y="6384006"/>
                  <a:pt x="7990469" y="6385945"/>
                  <a:pt x="7987432" y="6383751"/>
                </a:cubicBezTo>
                <a:cubicBezTo>
                  <a:pt x="7984397" y="6381557"/>
                  <a:pt x="7983977" y="6378941"/>
                  <a:pt x="7986171" y="6375906"/>
                </a:cubicBezTo>
                <a:close/>
                <a:moveTo>
                  <a:pt x="8124092" y="6357735"/>
                </a:moveTo>
                <a:cubicBezTo>
                  <a:pt x="8130165" y="6362125"/>
                  <a:pt x="8132102" y="6365838"/>
                  <a:pt x="8129909" y="6368873"/>
                </a:cubicBezTo>
                <a:cubicBezTo>
                  <a:pt x="8127715" y="6371907"/>
                  <a:pt x="8123582" y="6371232"/>
                  <a:pt x="8117510" y="6366842"/>
                </a:cubicBezTo>
                <a:cubicBezTo>
                  <a:pt x="8117510" y="6366842"/>
                  <a:pt x="8118606" y="6365323"/>
                  <a:pt x="8120802" y="6362288"/>
                </a:cubicBezTo>
                <a:cubicBezTo>
                  <a:pt x="8122995" y="6359256"/>
                  <a:pt x="8124092" y="6357735"/>
                  <a:pt x="8124092" y="6357735"/>
                </a:cubicBezTo>
                <a:close/>
                <a:moveTo>
                  <a:pt x="7901452" y="6224549"/>
                </a:moveTo>
                <a:cubicBezTo>
                  <a:pt x="7897063" y="6230622"/>
                  <a:pt x="7897903" y="6235851"/>
                  <a:pt x="7903977" y="6240240"/>
                </a:cubicBezTo>
                <a:cubicBezTo>
                  <a:pt x="7910049" y="6244630"/>
                  <a:pt x="7913084" y="6246824"/>
                  <a:pt x="7913084" y="6246824"/>
                </a:cubicBezTo>
                <a:lnTo>
                  <a:pt x="7888288" y="6242763"/>
                </a:lnTo>
                <a:cubicBezTo>
                  <a:pt x="7882213" y="6238376"/>
                  <a:pt x="7881373" y="6233145"/>
                  <a:pt x="7885760" y="6227074"/>
                </a:cubicBezTo>
                <a:cubicBezTo>
                  <a:pt x="7890151" y="6221001"/>
                  <a:pt x="7895378" y="6220158"/>
                  <a:pt x="7901452" y="6224549"/>
                </a:cubicBezTo>
                <a:close/>
                <a:moveTo>
                  <a:pt x="7585013" y="6191056"/>
                </a:moveTo>
                <a:lnTo>
                  <a:pt x="7580839" y="6207733"/>
                </a:lnTo>
                <a:cubicBezTo>
                  <a:pt x="7574255" y="6216839"/>
                  <a:pt x="7565733" y="6222234"/>
                  <a:pt x="7555272" y="6223918"/>
                </a:cubicBezTo>
                <a:lnTo>
                  <a:pt x="7545695" y="6220082"/>
                </a:lnTo>
                <a:lnTo>
                  <a:pt x="7544564" y="6230575"/>
                </a:lnTo>
                <a:cubicBezTo>
                  <a:pt x="7553122" y="6244975"/>
                  <a:pt x="7551775" y="6257469"/>
                  <a:pt x="7540526" y="6268049"/>
                </a:cubicBezTo>
                <a:cubicBezTo>
                  <a:pt x="7529277" y="6278631"/>
                  <a:pt x="7529954" y="6287970"/>
                  <a:pt x="7542560" y="6296069"/>
                </a:cubicBezTo>
                <a:cubicBezTo>
                  <a:pt x="7555168" y="6304168"/>
                  <a:pt x="7569798" y="6309113"/>
                  <a:pt x="7586453" y="6310909"/>
                </a:cubicBezTo>
                <a:cubicBezTo>
                  <a:pt x="7590502" y="6304606"/>
                  <a:pt x="7595115" y="6300889"/>
                  <a:pt x="7600291" y="6299764"/>
                </a:cubicBezTo>
                <a:cubicBezTo>
                  <a:pt x="7605467" y="6298636"/>
                  <a:pt x="7610079" y="6294921"/>
                  <a:pt x="7614128" y="6288618"/>
                </a:cubicBezTo>
                <a:lnTo>
                  <a:pt x="7607367" y="6257562"/>
                </a:lnTo>
                <a:cubicBezTo>
                  <a:pt x="7611416" y="6251259"/>
                  <a:pt x="7610288" y="6246081"/>
                  <a:pt x="7603984" y="6242032"/>
                </a:cubicBezTo>
                <a:close/>
                <a:moveTo>
                  <a:pt x="7738980" y="6115050"/>
                </a:moveTo>
                <a:cubicBezTo>
                  <a:pt x="7738980" y="6115050"/>
                  <a:pt x="7741684" y="6121239"/>
                  <a:pt x="7747088" y="6133614"/>
                </a:cubicBezTo>
                <a:cubicBezTo>
                  <a:pt x="7752495" y="6145991"/>
                  <a:pt x="7754301" y="6160508"/>
                  <a:pt x="7752505" y="6177162"/>
                </a:cubicBezTo>
                <a:cubicBezTo>
                  <a:pt x="7767825" y="6222621"/>
                  <a:pt x="7780661" y="6244223"/>
                  <a:pt x="7791013" y="6241969"/>
                </a:cubicBezTo>
                <a:cubicBezTo>
                  <a:pt x="7791013" y="6241969"/>
                  <a:pt x="7795293" y="6249169"/>
                  <a:pt x="7803849" y="6263571"/>
                </a:cubicBezTo>
                <a:cubicBezTo>
                  <a:pt x="7812407" y="6277972"/>
                  <a:pt x="7812865" y="6304979"/>
                  <a:pt x="7805227" y="6344594"/>
                </a:cubicBezTo>
                <a:cubicBezTo>
                  <a:pt x="7807481" y="6354946"/>
                  <a:pt x="7808609" y="6360121"/>
                  <a:pt x="7808609" y="6360121"/>
                </a:cubicBezTo>
                <a:cubicBezTo>
                  <a:pt x="7827518" y="6372267"/>
                  <a:pt x="7839171" y="6385317"/>
                  <a:pt x="7843564" y="6399269"/>
                </a:cubicBezTo>
                <a:lnTo>
                  <a:pt x="7836136" y="6437793"/>
                </a:lnTo>
                <a:lnTo>
                  <a:pt x="7838871" y="6435828"/>
                </a:lnTo>
                <a:cubicBezTo>
                  <a:pt x="7844100" y="6434984"/>
                  <a:pt x="7846717" y="6434565"/>
                  <a:pt x="7846717" y="6434565"/>
                </a:cubicBezTo>
                <a:cubicBezTo>
                  <a:pt x="7851106" y="6428493"/>
                  <a:pt x="7856335" y="6427651"/>
                  <a:pt x="7862407" y="6432037"/>
                </a:cubicBezTo>
                <a:cubicBezTo>
                  <a:pt x="7868478" y="6436427"/>
                  <a:pt x="7873452" y="6442335"/>
                  <a:pt x="7877330" y="6449759"/>
                </a:cubicBezTo>
                <a:cubicBezTo>
                  <a:pt x="7879271" y="6453469"/>
                  <a:pt x="7879964" y="6455707"/>
                  <a:pt x="7879417" y="6456465"/>
                </a:cubicBezTo>
                <a:cubicBezTo>
                  <a:pt x="7878869" y="6457223"/>
                  <a:pt x="7877075" y="6456506"/>
                  <a:pt x="7874038" y="6454313"/>
                </a:cubicBezTo>
                <a:cubicBezTo>
                  <a:pt x="7874038" y="6454313"/>
                  <a:pt x="7871846" y="6457349"/>
                  <a:pt x="7867457" y="6463419"/>
                </a:cubicBezTo>
                <a:lnTo>
                  <a:pt x="7851766" y="6465946"/>
                </a:lnTo>
                <a:lnTo>
                  <a:pt x="7836074" y="6468471"/>
                </a:lnTo>
                <a:cubicBezTo>
                  <a:pt x="7836074" y="6468471"/>
                  <a:pt x="7833040" y="6466277"/>
                  <a:pt x="7826968" y="6461890"/>
                </a:cubicBezTo>
                <a:lnTo>
                  <a:pt x="7824514" y="6460114"/>
                </a:lnTo>
                <a:lnTo>
                  <a:pt x="7822823" y="6462746"/>
                </a:lnTo>
                <a:cubicBezTo>
                  <a:pt x="7816519" y="6458697"/>
                  <a:pt x="7812356" y="6458249"/>
                  <a:pt x="7810332" y="6461399"/>
                </a:cubicBezTo>
                <a:cubicBezTo>
                  <a:pt x="7808307" y="6464550"/>
                  <a:pt x="7808422" y="6471302"/>
                  <a:pt x="7810675" y="6481656"/>
                </a:cubicBezTo>
                <a:lnTo>
                  <a:pt x="7810390" y="6481885"/>
                </a:lnTo>
                <a:lnTo>
                  <a:pt x="7813804" y="6480102"/>
                </a:lnTo>
                <a:cubicBezTo>
                  <a:pt x="7813804" y="6480102"/>
                  <a:pt x="7814222" y="6482719"/>
                  <a:pt x="7815065" y="6487948"/>
                </a:cubicBezTo>
                <a:cubicBezTo>
                  <a:pt x="7815906" y="6493176"/>
                  <a:pt x="7816328" y="6495793"/>
                  <a:pt x="7816328" y="6495793"/>
                </a:cubicBezTo>
                <a:lnTo>
                  <a:pt x="7797042" y="6492636"/>
                </a:lnTo>
                <a:lnTo>
                  <a:pt x="7783001" y="6503947"/>
                </a:lnTo>
                <a:cubicBezTo>
                  <a:pt x="7768600" y="6512504"/>
                  <a:pt x="7762526" y="6521958"/>
                  <a:pt x="7764781" y="6532310"/>
                </a:cubicBezTo>
                <a:cubicBezTo>
                  <a:pt x="7771084" y="6536360"/>
                  <a:pt x="7773223" y="6539959"/>
                  <a:pt x="7771199" y="6543112"/>
                </a:cubicBezTo>
                <a:cubicBezTo>
                  <a:pt x="7769174" y="6546262"/>
                  <a:pt x="7768162" y="6547838"/>
                  <a:pt x="7768162" y="6547838"/>
                </a:cubicBezTo>
                <a:cubicBezTo>
                  <a:pt x="7756015" y="6566748"/>
                  <a:pt x="7761421" y="6579125"/>
                  <a:pt x="7784379" y="6584968"/>
                </a:cubicBezTo>
                <a:lnTo>
                  <a:pt x="7794524" y="6631554"/>
                </a:lnTo>
                <a:lnTo>
                  <a:pt x="7802160" y="6666614"/>
                </a:lnTo>
                <a:lnTo>
                  <a:pt x="7803614" y="6666853"/>
                </a:lnTo>
                <a:lnTo>
                  <a:pt x="7802353" y="6667511"/>
                </a:lnTo>
                <a:lnTo>
                  <a:pt x="7804668" y="6678138"/>
                </a:lnTo>
                <a:cubicBezTo>
                  <a:pt x="7810971" y="6682188"/>
                  <a:pt x="7812661" y="6689953"/>
                  <a:pt x="7809739" y="6701432"/>
                </a:cubicBezTo>
                <a:cubicBezTo>
                  <a:pt x="7806817" y="6712910"/>
                  <a:pt x="7802205" y="6716625"/>
                  <a:pt x="7795902" y="6712576"/>
                </a:cubicBezTo>
                <a:cubicBezTo>
                  <a:pt x="7789598" y="6708528"/>
                  <a:pt x="7780143" y="6702454"/>
                  <a:pt x="7767537" y="6694357"/>
                </a:cubicBezTo>
                <a:cubicBezTo>
                  <a:pt x="7761234" y="6690307"/>
                  <a:pt x="7753355" y="6685246"/>
                  <a:pt x="7743900" y="6679172"/>
                </a:cubicBezTo>
                <a:cubicBezTo>
                  <a:pt x="7734446" y="6673099"/>
                  <a:pt x="7723416" y="6666013"/>
                  <a:pt x="7710809" y="6657916"/>
                </a:cubicBezTo>
                <a:lnTo>
                  <a:pt x="7688518" y="6630238"/>
                </a:lnTo>
                <a:lnTo>
                  <a:pt x="7697283" y="6595801"/>
                </a:lnTo>
                <a:cubicBezTo>
                  <a:pt x="7703586" y="6599850"/>
                  <a:pt x="7708761" y="6598723"/>
                  <a:pt x="7712811" y="6592420"/>
                </a:cubicBezTo>
                <a:lnTo>
                  <a:pt x="7703357" y="6586347"/>
                </a:lnTo>
                <a:cubicBezTo>
                  <a:pt x="7680398" y="6580502"/>
                  <a:pt x="7677017" y="6564974"/>
                  <a:pt x="7693213" y="6539762"/>
                </a:cubicBezTo>
                <a:cubicBezTo>
                  <a:pt x="7697262" y="6533459"/>
                  <a:pt x="7702438" y="6532331"/>
                  <a:pt x="7708742" y="6536381"/>
                </a:cubicBezTo>
                <a:cubicBezTo>
                  <a:pt x="7708742" y="6536381"/>
                  <a:pt x="7709753" y="6534804"/>
                  <a:pt x="7711777" y="6531654"/>
                </a:cubicBezTo>
                <a:cubicBezTo>
                  <a:pt x="7713802" y="6528501"/>
                  <a:pt x="7716839" y="6523775"/>
                  <a:pt x="7720888" y="6517470"/>
                </a:cubicBezTo>
                <a:lnTo>
                  <a:pt x="7723580" y="6492489"/>
                </a:lnTo>
                <a:cubicBezTo>
                  <a:pt x="7717277" y="6488441"/>
                  <a:pt x="7711987" y="6482814"/>
                  <a:pt x="7707707" y="6475614"/>
                </a:cubicBezTo>
                <a:cubicBezTo>
                  <a:pt x="7703428" y="6468413"/>
                  <a:pt x="7701738" y="6460650"/>
                  <a:pt x="7702635" y="6452321"/>
                </a:cubicBezTo>
                <a:cubicBezTo>
                  <a:pt x="7703532" y="6443993"/>
                  <a:pt x="7702855" y="6434655"/>
                  <a:pt x="7700601" y="6424303"/>
                </a:cubicBezTo>
                <a:cubicBezTo>
                  <a:pt x="7698346" y="6413949"/>
                  <a:pt x="7698680" y="6403034"/>
                  <a:pt x="7701602" y="6391554"/>
                </a:cubicBezTo>
                <a:cubicBezTo>
                  <a:pt x="7704524" y="6380074"/>
                  <a:pt x="7712058" y="6364881"/>
                  <a:pt x="7724205" y="6345971"/>
                </a:cubicBezTo>
                <a:cubicBezTo>
                  <a:pt x="7728254" y="6339668"/>
                  <a:pt x="7729151" y="6331339"/>
                  <a:pt x="7726896" y="6320987"/>
                </a:cubicBezTo>
                <a:cubicBezTo>
                  <a:pt x="7726896" y="6320987"/>
                  <a:pt x="7726220" y="6311647"/>
                  <a:pt x="7724861" y="6292969"/>
                </a:cubicBezTo>
                <a:cubicBezTo>
                  <a:pt x="7723505" y="6274288"/>
                  <a:pt x="7723724" y="6256621"/>
                  <a:pt x="7725519" y="6239966"/>
                </a:cubicBezTo>
                <a:cubicBezTo>
                  <a:pt x="7717837" y="6154894"/>
                  <a:pt x="7722324" y="6113255"/>
                  <a:pt x="7738980" y="6115050"/>
                </a:cubicBezTo>
                <a:close/>
                <a:moveTo>
                  <a:pt x="7604578" y="6002001"/>
                </a:moveTo>
                <a:cubicBezTo>
                  <a:pt x="7607729" y="6004026"/>
                  <a:pt x="7612008" y="6011226"/>
                  <a:pt x="7617414" y="6023603"/>
                </a:cubicBezTo>
                <a:cubicBezTo>
                  <a:pt x="7622819" y="6035980"/>
                  <a:pt x="7625522" y="6042169"/>
                  <a:pt x="7625522" y="6042169"/>
                </a:cubicBezTo>
                <a:cubicBezTo>
                  <a:pt x="7625522" y="6042169"/>
                  <a:pt x="7622372" y="6040145"/>
                  <a:pt x="7616068" y="6036095"/>
                </a:cubicBezTo>
                <a:cubicBezTo>
                  <a:pt x="7609765" y="6032046"/>
                  <a:pt x="7605485" y="6024846"/>
                  <a:pt x="7603232" y="6014493"/>
                </a:cubicBezTo>
                <a:cubicBezTo>
                  <a:pt x="7600978" y="6004141"/>
                  <a:pt x="7601426" y="5999977"/>
                  <a:pt x="7604578" y="6002001"/>
                </a:cubicBezTo>
                <a:close/>
                <a:moveTo>
                  <a:pt x="7458952" y="5893430"/>
                </a:moveTo>
                <a:cubicBezTo>
                  <a:pt x="7453494" y="5893263"/>
                  <a:pt x="7449471" y="5893462"/>
                  <a:pt x="7446883" y="5894024"/>
                </a:cubicBezTo>
                <a:cubicBezTo>
                  <a:pt x="7441708" y="5895152"/>
                  <a:pt x="7437094" y="5898866"/>
                  <a:pt x="7433044" y="5905170"/>
                </a:cubicBezTo>
                <a:cubicBezTo>
                  <a:pt x="7424947" y="5917775"/>
                  <a:pt x="7419322" y="5923067"/>
                  <a:pt x="7416172" y="5921043"/>
                </a:cubicBezTo>
                <a:cubicBezTo>
                  <a:pt x="7413019" y="5919018"/>
                  <a:pt x="7413467" y="5914855"/>
                  <a:pt x="7417517" y="5908551"/>
                </a:cubicBezTo>
                <a:lnTo>
                  <a:pt x="7401989" y="5911933"/>
                </a:lnTo>
                <a:cubicBezTo>
                  <a:pt x="7374982" y="5912393"/>
                  <a:pt x="7370933" y="5918696"/>
                  <a:pt x="7389843" y="5930842"/>
                </a:cubicBezTo>
                <a:cubicBezTo>
                  <a:pt x="7402448" y="5938940"/>
                  <a:pt x="7414606" y="5951203"/>
                  <a:pt x="7426315" y="5967628"/>
                </a:cubicBezTo>
                <a:cubicBezTo>
                  <a:pt x="7438023" y="5984053"/>
                  <a:pt x="7445455" y="5993280"/>
                  <a:pt x="7448605" y="5995304"/>
                </a:cubicBezTo>
                <a:cubicBezTo>
                  <a:pt x="7451758" y="5997329"/>
                  <a:pt x="7457381" y="5992037"/>
                  <a:pt x="7465480" y="5979431"/>
                </a:cubicBezTo>
                <a:cubicBezTo>
                  <a:pt x="7465480" y="5979431"/>
                  <a:pt x="7469080" y="5977292"/>
                  <a:pt x="7476281" y="5973013"/>
                </a:cubicBezTo>
                <a:cubicBezTo>
                  <a:pt x="7483482" y="5968733"/>
                  <a:pt x="7487081" y="5966595"/>
                  <a:pt x="7487081" y="5966595"/>
                </a:cubicBezTo>
                <a:cubicBezTo>
                  <a:pt x="7497435" y="5964340"/>
                  <a:pt x="7501482" y="5958038"/>
                  <a:pt x="7499229" y="5947685"/>
                </a:cubicBezTo>
                <a:cubicBezTo>
                  <a:pt x="7503277" y="5941380"/>
                  <a:pt x="7505302" y="5938230"/>
                  <a:pt x="7505302" y="5938230"/>
                </a:cubicBezTo>
                <a:cubicBezTo>
                  <a:pt x="7511606" y="5942279"/>
                  <a:pt x="7518806" y="5938000"/>
                  <a:pt x="7526905" y="5925394"/>
                </a:cubicBezTo>
                <a:cubicBezTo>
                  <a:pt x="7520601" y="5921345"/>
                  <a:pt x="7504842" y="5911221"/>
                  <a:pt x="7479630" y="5895027"/>
                </a:cubicBezTo>
                <a:cubicBezTo>
                  <a:pt x="7471302" y="5894129"/>
                  <a:pt x="7464410" y="5893597"/>
                  <a:pt x="7458952" y="5893430"/>
                </a:cubicBezTo>
                <a:close/>
                <a:moveTo>
                  <a:pt x="7706238" y="5885326"/>
                </a:moveTo>
                <a:cubicBezTo>
                  <a:pt x="7710908" y="5884987"/>
                  <a:pt x="7716395" y="5886842"/>
                  <a:pt x="7722698" y="5890891"/>
                </a:cubicBezTo>
                <a:cubicBezTo>
                  <a:pt x="7733050" y="5888637"/>
                  <a:pt x="7741379" y="5889534"/>
                  <a:pt x="7747682" y="5893585"/>
                </a:cubicBezTo>
                <a:cubicBezTo>
                  <a:pt x="7753985" y="5897633"/>
                  <a:pt x="7758263" y="5904834"/>
                  <a:pt x="7760518" y="5915185"/>
                </a:cubicBezTo>
                <a:cubicBezTo>
                  <a:pt x="7766820" y="5919234"/>
                  <a:pt x="7778300" y="5922156"/>
                  <a:pt x="7794955" y="5923952"/>
                </a:cubicBezTo>
                <a:cubicBezTo>
                  <a:pt x="7800693" y="5925412"/>
                  <a:pt x="7805338" y="5927280"/>
                  <a:pt x="7808884" y="5929559"/>
                </a:cubicBezTo>
                <a:cubicBezTo>
                  <a:pt x="7819520" y="5936391"/>
                  <a:pt x="7820283" y="5946898"/>
                  <a:pt x="7811172" y="5961081"/>
                </a:cubicBezTo>
                <a:cubicBezTo>
                  <a:pt x="7807123" y="5967384"/>
                  <a:pt x="7795645" y="5964462"/>
                  <a:pt x="7776735" y="5952316"/>
                </a:cubicBezTo>
                <a:lnTo>
                  <a:pt x="7723388" y="5931403"/>
                </a:lnTo>
                <a:cubicBezTo>
                  <a:pt x="7746347" y="5937247"/>
                  <a:pt x="7754903" y="5951647"/>
                  <a:pt x="7749059" y="5974606"/>
                </a:cubicBezTo>
                <a:cubicBezTo>
                  <a:pt x="7751312" y="5984959"/>
                  <a:pt x="7747265" y="5991261"/>
                  <a:pt x="7736912" y="5993516"/>
                </a:cubicBezTo>
                <a:lnTo>
                  <a:pt x="7718003" y="5981370"/>
                </a:lnTo>
                <a:cubicBezTo>
                  <a:pt x="7713955" y="5987673"/>
                  <a:pt x="7705626" y="5986774"/>
                  <a:pt x="7693020" y="5978676"/>
                </a:cubicBezTo>
                <a:lnTo>
                  <a:pt x="7658583" y="5969911"/>
                </a:lnTo>
                <a:cubicBezTo>
                  <a:pt x="7658583" y="5969911"/>
                  <a:pt x="7653406" y="5971037"/>
                  <a:pt x="7643054" y="5973292"/>
                </a:cubicBezTo>
                <a:lnTo>
                  <a:pt x="7639673" y="5957765"/>
                </a:lnTo>
                <a:cubicBezTo>
                  <a:pt x="7641467" y="5941110"/>
                  <a:pt x="7644389" y="5929630"/>
                  <a:pt x="7648438" y="5923328"/>
                </a:cubicBezTo>
                <a:cubicBezTo>
                  <a:pt x="7652488" y="5917022"/>
                  <a:pt x="7658675" y="5914320"/>
                  <a:pt x="7667003" y="5915219"/>
                </a:cubicBezTo>
                <a:cubicBezTo>
                  <a:pt x="7675332" y="5916116"/>
                  <a:pt x="7681635" y="5920164"/>
                  <a:pt x="7685913" y="5927366"/>
                </a:cubicBezTo>
                <a:cubicBezTo>
                  <a:pt x="7690191" y="5934565"/>
                  <a:pt x="7694355" y="5935015"/>
                  <a:pt x="7698403" y="5928712"/>
                </a:cubicBezTo>
                <a:cubicBezTo>
                  <a:pt x="7702454" y="5922407"/>
                  <a:pt x="7701327" y="5917232"/>
                  <a:pt x="7695024" y="5913183"/>
                </a:cubicBezTo>
                <a:cubicBezTo>
                  <a:pt x="7688720" y="5909133"/>
                  <a:pt x="7688604" y="5902381"/>
                  <a:pt x="7694678" y="5892926"/>
                </a:cubicBezTo>
                <a:cubicBezTo>
                  <a:pt x="7697715" y="5888199"/>
                  <a:pt x="7701568" y="5885665"/>
                  <a:pt x="7706238" y="5885326"/>
                </a:cubicBezTo>
                <a:close/>
                <a:moveTo>
                  <a:pt x="7289118" y="5827742"/>
                </a:moveTo>
                <a:cubicBezTo>
                  <a:pt x="7285461" y="5826505"/>
                  <a:pt x="7283126" y="5826675"/>
                  <a:pt x="7282115" y="5828251"/>
                </a:cubicBezTo>
                <a:cubicBezTo>
                  <a:pt x="7280090" y="5831401"/>
                  <a:pt x="7277053" y="5836129"/>
                  <a:pt x="7273003" y="5842434"/>
                </a:cubicBezTo>
                <a:lnTo>
                  <a:pt x="7307440" y="5851197"/>
                </a:lnTo>
                <a:lnTo>
                  <a:pt x="7304059" y="5835670"/>
                </a:lnTo>
                <a:cubicBezTo>
                  <a:pt x="7297756" y="5831621"/>
                  <a:pt x="7292775" y="5828979"/>
                  <a:pt x="7289118" y="5827742"/>
                </a:cubicBezTo>
                <a:close/>
                <a:moveTo>
                  <a:pt x="7844200" y="5795310"/>
                </a:moveTo>
                <a:cubicBezTo>
                  <a:pt x="7847352" y="5797335"/>
                  <a:pt x="7846903" y="5801497"/>
                  <a:pt x="7842854" y="5807800"/>
                </a:cubicBezTo>
                <a:cubicBezTo>
                  <a:pt x="7836551" y="5803752"/>
                  <a:pt x="7834411" y="5800152"/>
                  <a:pt x="7836436" y="5797002"/>
                </a:cubicBezTo>
                <a:cubicBezTo>
                  <a:pt x="7838460" y="5793850"/>
                  <a:pt x="7841048" y="5793285"/>
                  <a:pt x="7844200" y="5795310"/>
                </a:cubicBezTo>
                <a:close/>
                <a:moveTo>
                  <a:pt x="7312136" y="5760721"/>
                </a:moveTo>
                <a:cubicBezTo>
                  <a:pt x="7295480" y="5758927"/>
                  <a:pt x="7286254" y="5766357"/>
                  <a:pt x="7284460" y="5783010"/>
                </a:cubicBezTo>
                <a:lnTo>
                  <a:pt x="7281769" y="5807994"/>
                </a:lnTo>
                <a:cubicBezTo>
                  <a:pt x="7281769" y="5807994"/>
                  <a:pt x="7286944" y="5806867"/>
                  <a:pt x="7297298" y="5804614"/>
                </a:cubicBezTo>
                <a:lnTo>
                  <a:pt x="7331735" y="5813377"/>
                </a:lnTo>
                <a:cubicBezTo>
                  <a:pt x="7348390" y="5815173"/>
                  <a:pt x="7352438" y="5808870"/>
                  <a:pt x="7343881" y="5794469"/>
                </a:cubicBezTo>
                <a:cubicBezTo>
                  <a:pt x="7335326" y="5780067"/>
                  <a:pt x="7324743" y="5768818"/>
                  <a:pt x="7312136" y="5760721"/>
                </a:cubicBezTo>
                <a:close/>
                <a:moveTo>
                  <a:pt x="7353992" y="5747539"/>
                </a:moveTo>
                <a:cubicBezTo>
                  <a:pt x="7357145" y="5749564"/>
                  <a:pt x="7356697" y="5753727"/>
                  <a:pt x="7352647" y="5760031"/>
                </a:cubicBezTo>
                <a:lnTo>
                  <a:pt x="7343193" y="5753957"/>
                </a:lnTo>
                <a:cubicBezTo>
                  <a:pt x="7347242" y="5747654"/>
                  <a:pt x="7350842" y="5745515"/>
                  <a:pt x="7353992" y="5747539"/>
                </a:cubicBezTo>
                <a:close/>
                <a:moveTo>
                  <a:pt x="7796581" y="5744688"/>
                </a:moveTo>
                <a:cubicBezTo>
                  <a:pt x="7799169" y="5744123"/>
                  <a:pt x="7800604" y="5744489"/>
                  <a:pt x="7800885" y="5745783"/>
                </a:cubicBezTo>
                <a:cubicBezTo>
                  <a:pt x="7801169" y="5747077"/>
                  <a:pt x="7800298" y="5749300"/>
                  <a:pt x="7798272" y="5752451"/>
                </a:cubicBezTo>
                <a:cubicBezTo>
                  <a:pt x="7791969" y="5748403"/>
                  <a:pt x="7791404" y="5745813"/>
                  <a:pt x="7796581" y="5744688"/>
                </a:cubicBezTo>
                <a:close/>
                <a:moveTo>
                  <a:pt x="7863078" y="5713943"/>
                </a:moveTo>
                <a:cubicBezTo>
                  <a:pt x="7857234" y="5736902"/>
                  <a:pt x="7847111" y="5752660"/>
                  <a:pt x="7832711" y="5761216"/>
                </a:cubicBezTo>
                <a:cubicBezTo>
                  <a:pt x="7828661" y="5767519"/>
                  <a:pt x="7824047" y="5771234"/>
                  <a:pt x="7818872" y="5772361"/>
                </a:cubicBezTo>
                <a:cubicBezTo>
                  <a:pt x="7813697" y="5773489"/>
                  <a:pt x="7811107" y="5774052"/>
                  <a:pt x="7811107" y="5774052"/>
                </a:cubicBezTo>
                <a:cubicBezTo>
                  <a:pt x="7813362" y="5784406"/>
                  <a:pt x="7808301" y="5792284"/>
                  <a:pt x="7795924" y="5797689"/>
                </a:cubicBezTo>
                <a:cubicBezTo>
                  <a:pt x="7783547" y="5803095"/>
                  <a:pt x="7775784" y="5804786"/>
                  <a:pt x="7772632" y="5802763"/>
                </a:cubicBezTo>
                <a:lnTo>
                  <a:pt x="7796269" y="5817945"/>
                </a:lnTo>
                <a:lnTo>
                  <a:pt x="7827326" y="5811183"/>
                </a:lnTo>
                <a:cubicBezTo>
                  <a:pt x="7843981" y="5812976"/>
                  <a:pt x="7852537" y="5827378"/>
                  <a:pt x="7852998" y="5854386"/>
                </a:cubicBezTo>
                <a:cubicBezTo>
                  <a:pt x="7847154" y="5877345"/>
                  <a:pt x="7830728" y="5889054"/>
                  <a:pt x="7803719" y="5889513"/>
                </a:cubicBezTo>
                <a:cubicBezTo>
                  <a:pt x="7776714" y="5889972"/>
                  <a:pt x="7765234" y="5887050"/>
                  <a:pt x="7769283" y="5880747"/>
                </a:cubicBezTo>
                <a:cubicBezTo>
                  <a:pt x="7767028" y="5870395"/>
                  <a:pt x="7752396" y="5865449"/>
                  <a:pt x="7725391" y="5865909"/>
                </a:cubicBezTo>
                <a:lnTo>
                  <a:pt x="7690952" y="5857144"/>
                </a:lnTo>
                <a:cubicBezTo>
                  <a:pt x="7690952" y="5857144"/>
                  <a:pt x="7690389" y="5854554"/>
                  <a:pt x="7689263" y="5849379"/>
                </a:cubicBezTo>
                <a:cubicBezTo>
                  <a:pt x="7688135" y="5844202"/>
                  <a:pt x="7686443" y="5836438"/>
                  <a:pt x="7684190" y="5826087"/>
                </a:cubicBezTo>
                <a:cubicBezTo>
                  <a:pt x="7669329" y="5807636"/>
                  <a:pt x="7664488" y="5797847"/>
                  <a:pt x="7669663" y="5796721"/>
                </a:cubicBezTo>
                <a:cubicBezTo>
                  <a:pt x="7674838" y="5795593"/>
                  <a:pt x="7684858" y="5804253"/>
                  <a:pt x="7699717" y="5822705"/>
                </a:cubicBezTo>
                <a:lnTo>
                  <a:pt x="7712555" y="5844308"/>
                </a:lnTo>
                <a:lnTo>
                  <a:pt x="7722008" y="5850380"/>
                </a:lnTo>
                <a:cubicBezTo>
                  <a:pt x="7742713" y="5845871"/>
                  <a:pt x="7750811" y="5833266"/>
                  <a:pt x="7746303" y="5812560"/>
                </a:cubicBezTo>
                <a:cubicBezTo>
                  <a:pt x="7746303" y="5812560"/>
                  <a:pt x="7744165" y="5808960"/>
                  <a:pt x="7739885" y="5801760"/>
                </a:cubicBezTo>
                <a:cubicBezTo>
                  <a:pt x="7735605" y="5794561"/>
                  <a:pt x="7733467" y="5790960"/>
                  <a:pt x="7733467" y="5790960"/>
                </a:cubicBezTo>
                <a:cubicBezTo>
                  <a:pt x="7720860" y="5782861"/>
                  <a:pt x="7711969" y="5779377"/>
                  <a:pt x="7706794" y="5780503"/>
                </a:cubicBezTo>
                <a:cubicBezTo>
                  <a:pt x="7701618" y="5781630"/>
                  <a:pt x="7700157" y="5787368"/>
                  <a:pt x="7702411" y="5797722"/>
                </a:cubicBezTo>
                <a:lnTo>
                  <a:pt x="7692955" y="5791648"/>
                </a:lnTo>
                <a:cubicBezTo>
                  <a:pt x="7686652" y="5787600"/>
                  <a:pt x="7681923" y="5784563"/>
                  <a:pt x="7678773" y="5782539"/>
                </a:cubicBezTo>
                <a:cubicBezTo>
                  <a:pt x="7675622" y="5780514"/>
                  <a:pt x="7674045" y="5779501"/>
                  <a:pt x="7674045" y="5779501"/>
                </a:cubicBezTo>
                <a:cubicBezTo>
                  <a:pt x="7671793" y="5769149"/>
                  <a:pt x="7667512" y="5761949"/>
                  <a:pt x="7661211" y="5757900"/>
                </a:cubicBezTo>
                <a:lnTo>
                  <a:pt x="7651756" y="5751826"/>
                </a:lnTo>
                <a:cubicBezTo>
                  <a:pt x="7655804" y="5745523"/>
                  <a:pt x="7660981" y="5744396"/>
                  <a:pt x="7667284" y="5748445"/>
                </a:cubicBezTo>
                <a:cubicBezTo>
                  <a:pt x="7667284" y="5748445"/>
                  <a:pt x="7669308" y="5745293"/>
                  <a:pt x="7673356" y="5738992"/>
                </a:cubicBezTo>
                <a:cubicBezTo>
                  <a:pt x="7677407" y="5732687"/>
                  <a:pt x="7685170" y="5730996"/>
                  <a:pt x="7696650" y="5733918"/>
                </a:cubicBezTo>
                <a:cubicBezTo>
                  <a:pt x="7708129" y="5736840"/>
                  <a:pt x="7715892" y="5735150"/>
                  <a:pt x="7719942" y="5728847"/>
                </a:cubicBezTo>
                <a:lnTo>
                  <a:pt x="7742232" y="5756521"/>
                </a:lnTo>
                <a:lnTo>
                  <a:pt x="7745614" y="5772050"/>
                </a:lnTo>
                <a:lnTo>
                  <a:pt x="7761142" y="5768669"/>
                </a:lnTo>
                <a:cubicBezTo>
                  <a:pt x="7780051" y="5780816"/>
                  <a:pt x="7792430" y="5775410"/>
                  <a:pt x="7798272" y="5752451"/>
                </a:cubicBezTo>
                <a:cubicBezTo>
                  <a:pt x="7800527" y="5762805"/>
                  <a:pt x="7806266" y="5764264"/>
                  <a:pt x="7815491" y="5756834"/>
                </a:cubicBezTo>
                <a:cubicBezTo>
                  <a:pt x="7824716" y="5749402"/>
                  <a:pt x="7833378" y="5739384"/>
                  <a:pt x="7841476" y="5726779"/>
                </a:cubicBezTo>
                <a:close/>
                <a:moveTo>
                  <a:pt x="7757072" y="5712629"/>
                </a:moveTo>
                <a:cubicBezTo>
                  <a:pt x="7762248" y="5711501"/>
                  <a:pt x="7766412" y="5711950"/>
                  <a:pt x="7769563" y="5713973"/>
                </a:cubicBezTo>
                <a:cubicBezTo>
                  <a:pt x="7772715" y="5715998"/>
                  <a:pt x="7774855" y="5719599"/>
                  <a:pt x="7775982" y="5724777"/>
                </a:cubicBezTo>
                <a:lnTo>
                  <a:pt x="7769908" y="5734232"/>
                </a:lnTo>
                <a:cubicBezTo>
                  <a:pt x="7763603" y="5730182"/>
                  <a:pt x="7758878" y="5727145"/>
                  <a:pt x="7755725" y="5725121"/>
                </a:cubicBezTo>
                <a:cubicBezTo>
                  <a:pt x="7752575" y="5723096"/>
                  <a:pt x="7750998" y="5722084"/>
                  <a:pt x="7750998" y="5722084"/>
                </a:cubicBezTo>
                <a:close/>
                <a:moveTo>
                  <a:pt x="7811907" y="5698881"/>
                </a:moveTo>
                <a:lnTo>
                  <a:pt x="7807037" y="5718013"/>
                </a:lnTo>
                <a:lnTo>
                  <a:pt x="7803656" y="5702484"/>
                </a:lnTo>
                <a:close/>
                <a:moveTo>
                  <a:pt x="7812297" y="5697350"/>
                </a:moveTo>
                <a:lnTo>
                  <a:pt x="7812939" y="5698430"/>
                </a:lnTo>
                <a:lnTo>
                  <a:pt x="7811907" y="5698881"/>
                </a:lnTo>
                <a:close/>
                <a:moveTo>
                  <a:pt x="7688196" y="5695097"/>
                </a:moveTo>
                <a:lnTo>
                  <a:pt x="7697651" y="5701172"/>
                </a:lnTo>
                <a:cubicBezTo>
                  <a:pt x="7697651" y="5701172"/>
                  <a:pt x="7699226" y="5702184"/>
                  <a:pt x="7702378" y="5704207"/>
                </a:cubicBezTo>
                <a:cubicBezTo>
                  <a:pt x="7705530" y="5706233"/>
                  <a:pt x="7708118" y="5705668"/>
                  <a:pt x="7710143" y="5702518"/>
                </a:cubicBezTo>
                <a:cubicBezTo>
                  <a:pt x="7712167" y="5699366"/>
                  <a:pt x="7716332" y="5699816"/>
                  <a:pt x="7722633" y="5703863"/>
                </a:cubicBezTo>
                <a:lnTo>
                  <a:pt x="7726016" y="5719392"/>
                </a:lnTo>
                <a:cubicBezTo>
                  <a:pt x="7719713" y="5715343"/>
                  <a:pt x="7716560" y="5713318"/>
                  <a:pt x="7716560" y="5713318"/>
                </a:cubicBezTo>
                <a:lnTo>
                  <a:pt x="7701033" y="5716699"/>
                </a:lnTo>
                <a:cubicBezTo>
                  <a:pt x="7688426" y="5708600"/>
                  <a:pt x="7684146" y="5701400"/>
                  <a:pt x="7688196" y="5695097"/>
                </a:cubicBezTo>
                <a:close/>
                <a:moveTo>
                  <a:pt x="7744236" y="5691027"/>
                </a:moveTo>
                <a:cubicBezTo>
                  <a:pt x="7750539" y="5695077"/>
                  <a:pt x="7751665" y="5700252"/>
                  <a:pt x="7747617" y="5706554"/>
                </a:cubicBezTo>
                <a:lnTo>
                  <a:pt x="7732088" y="5709937"/>
                </a:lnTo>
                <a:cubicBezTo>
                  <a:pt x="7729835" y="5699583"/>
                  <a:pt x="7728707" y="5694408"/>
                  <a:pt x="7728707" y="5694408"/>
                </a:cubicBezTo>
                <a:cubicBezTo>
                  <a:pt x="7739059" y="5692154"/>
                  <a:pt x="7744236" y="5691027"/>
                  <a:pt x="7744236" y="5691027"/>
                </a:cubicBezTo>
                <a:close/>
                <a:moveTo>
                  <a:pt x="7803313" y="5682231"/>
                </a:moveTo>
                <a:cubicBezTo>
                  <a:pt x="7805337" y="5679079"/>
                  <a:pt x="7809500" y="5679526"/>
                  <a:pt x="7815803" y="5683576"/>
                </a:cubicBezTo>
                <a:lnTo>
                  <a:pt x="7812297" y="5697350"/>
                </a:lnTo>
                <a:lnTo>
                  <a:pt x="7809731" y="5693030"/>
                </a:lnTo>
                <a:cubicBezTo>
                  <a:pt x="7803428" y="5688981"/>
                  <a:pt x="7801288" y="5685381"/>
                  <a:pt x="7803313" y="5682231"/>
                </a:cubicBezTo>
                <a:close/>
                <a:moveTo>
                  <a:pt x="7843400" y="5679598"/>
                </a:moveTo>
                <a:cubicBezTo>
                  <a:pt x="7846270" y="5680331"/>
                  <a:pt x="7847987" y="5681989"/>
                  <a:pt x="7848551" y="5684576"/>
                </a:cubicBezTo>
                <a:cubicBezTo>
                  <a:pt x="7849679" y="5689753"/>
                  <a:pt x="7847090" y="5690317"/>
                  <a:pt x="7840787" y="5686269"/>
                </a:cubicBezTo>
                <a:lnTo>
                  <a:pt x="7831331" y="5680195"/>
                </a:lnTo>
                <a:cubicBezTo>
                  <a:pt x="7836509" y="5679067"/>
                  <a:pt x="7840530" y="5678868"/>
                  <a:pt x="7843400" y="5679598"/>
                </a:cubicBezTo>
                <a:close/>
                <a:moveTo>
                  <a:pt x="7712836" y="5677534"/>
                </a:moveTo>
                <a:cubicBezTo>
                  <a:pt x="7714859" y="5674382"/>
                  <a:pt x="7719023" y="5674831"/>
                  <a:pt x="7725326" y="5678881"/>
                </a:cubicBezTo>
                <a:cubicBezTo>
                  <a:pt x="7731629" y="5682930"/>
                  <a:pt x="7734781" y="5684953"/>
                  <a:pt x="7734781" y="5684953"/>
                </a:cubicBezTo>
                <a:cubicBezTo>
                  <a:pt x="7730731" y="5691257"/>
                  <a:pt x="7725555" y="5692383"/>
                  <a:pt x="7719252" y="5688335"/>
                </a:cubicBezTo>
                <a:cubicBezTo>
                  <a:pt x="7712949" y="5684286"/>
                  <a:pt x="7710811" y="5680684"/>
                  <a:pt x="7712836" y="5677534"/>
                </a:cubicBezTo>
                <a:close/>
                <a:moveTo>
                  <a:pt x="7646932" y="5468247"/>
                </a:moveTo>
                <a:cubicBezTo>
                  <a:pt x="7653234" y="5472296"/>
                  <a:pt x="7656386" y="5474320"/>
                  <a:pt x="7656386" y="5474320"/>
                </a:cubicBezTo>
                <a:cubicBezTo>
                  <a:pt x="7652337" y="5480624"/>
                  <a:pt x="7648737" y="5482763"/>
                  <a:pt x="7645585" y="5480738"/>
                </a:cubicBezTo>
                <a:cubicBezTo>
                  <a:pt x="7642434" y="5478714"/>
                  <a:pt x="7641870" y="5476126"/>
                  <a:pt x="7643895" y="5472976"/>
                </a:cubicBezTo>
                <a:cubicBezTo>
                  <a:pt x="7645919" y="5469823"/>
                  <a:pt x="7646932" y="5468247"/>
                  <a:pt x="7646932" y="5468247"/>
                </a:cubicBezTo>
                <a:close/>
                <a:moveTo>
                  <a:pt x="7412285" y="5417687"/>
                </a:moveTo>
                <a:cubicBezTo>
                  <a:pt x="7414308" y="5414537"/>
                  <a:pt x="7418473" y="5414985"/>
                  <a:pt x="7424776" y="5419036"/>
                </a:cubicBezTo>
                <a:lnTo>
                  <a:pt x="7418703" y="5428489"/>
                </a:lnTo>
                <a:cubicBezTo>
                  <a:pt x="7412399" y="5424440"/>
                  <a:pt x="7410260" y="5420839"/>
                  <a:pt x="7412285" y="5417687"/>
                </a:cubicBezTo>
                <a:close/>
                <a:moveTo>
                  <a:pt x="7357962" y="5336281"/>
                </a:moveTo>
                <a:lnTo>
                  <a:pt x="7325948" y="5340648"/>
                </a:lnTo>
                <a:lnTo>
                  <a:pt x="7289252" y="5358996"/>
                </a:lnTo>
                <a:lnTo>
                  <a:pt x="7289717" y="5358988"/>
                </a:lnTo>
                <a:lnTo>
                  <a:pt x="7302553" y="5380591"/>
                </a:lnTo>
                <a:cubicBezTo>
                  <a:pt x="7302553" y="5380591"/>
                  <a:pt x="7296364" y="5383294"/>
                  <a:pt x="7283987" y="5388699"/>
                </a:cubicBezTo>
                <a:cubicBezTo>
                  <a:pt x="7271612" y="5394105"/>
                  <a:pt x="7266550" y="5401983"/>
                  <a:pt x="7268803" y="5412337"/>
                </a:cubicBezTo>
                <a:cubicBezTo>
                  <a:pt x="7275106" y="5416385"/>
                  <a:pt x="7276235" y="5421560"/>
                  <a:pt x="7272184" y="5427864"/>
                </a:cubicBezTo>
                <a:lnTo>
                  <a:pt x="7271212" y="5431690"/>
                </a:lnTo>
                <a:lnTo>
                  <a:pt x="7275458" y="5444431"/>
                </a:lnTo>
                <a:lnTo>
                  <a:pt x="7309119" y="5444431"/>
                </a:lnTo>
                <a:lnTo>
                  <a:pt x="7342780" y="5444431"/>
                </a:lnTo>
                <a:lnTo>
                  <a:pt x="7342778" y="5466873"/>
                </a:lnTo>
                <a:cubicBezTo>
                  <a:pt x="7342780" y="5481830"/>
                  <a:pt x="7342780" y="5489311"/>
                  <a:pt x="7342780" y="5489311"/>
                </a:cubicBezTo>
                <a:cubicBezTo>
                  <a:pt x="7342780" y="5489311"/>
                  <a:pt x="7339039" y="5489309"/>
                  <a:pt x="7331558" y="5489311"/>
                </a:cubicBezTo>
                <a:lnTo>
                  <a:pt x="7316022" y="5491796"/>
                </a:lnTo>
                <a:lnTo>
                  <a:pt x="7320149" y="5498743"/>
                </a:lnTo>
                <a:cubicBezTo>
                  <a:pt x="7332755" y="5506840"/>
                  <a:pt x="7330730" y="5509992"/>
                  <a:pt x="7314074" y="5508198"/>
                </a:cubicBezTo>
                <a:lnTo>
                  <a:pt x="7289092" y="5505505"/>
                </a:lnTo>
                <a:lnTo>
                  <a:pt x="7282385" y="5497178"/>
                </a:lnTo>
                <a:lnTo>
                  <a:pt x="7268306" y="5499432"/>
                </a:lnTo>
                <a:lnTo>
                  <a:pt x="7264108" y="5502813"/>
                </a:lnTo>
                <a:lnTo>
                  <a:pt x="7257205" y="5502068"/>
                </a:lnTo>
                <a:lnTo>
                  <a:pt x="7233309" y="5510757"/>
                </a:lnTo>
                <a:lnTo>
                  <a:pt x="7243196" y="5556161"/>
                </a:lnTo>
                <a:lnTo>
                  <a:pt x="7237769" y="5564610"/>
                </a:lnTo>
                <a:lnTo>
                  <a:pt x="7240203" y="5566369"/>
                </a:lnTo>
                <a:lnTo>
                  <a:pt x="7237643" y="5565950"/>
                </a:lnTo>
                <a:lnTo>
                  <a:pt x="7246577" y="5571689"/>
                </a:lnTo>
                <a:cubicBezTo>
                  <a:pt x="7263234" y="5573482"/>
                  <a:pt x="7276068" y="5595086"/>
                  <a:pt x="7285085" y="5636495"/>
                </a:cubicBezTo>
                <a:cubicBezTo>
                  <a:pt x="7295898" y="5661246"/>
                  <a:pt x="7304454" y="5675649"/>
                  <a:pt x="7310757" y="5679698"/>
                </a:cubicBezTo>
                <a:cubicBezTo>
                  <a:pt x="7317061" y="5683747"/>
                  <a:pt x="7322801" y="5685207"/>
                  <a:pt x="7327977" y="5684081"/>
                </a:cubicBezTo>
                <a:cubicBezTo>
                  <a:pt x="7333153" y="5682954"/>
                  <a:pt x="7342941" y="5678111"/>
                  <a:pt x="7357342" y="5669553"/>
                </a:cubicBezTo>
                <a:lnTo>
                  <a:pt x="7382327" y="5672247"/>
                </a:lnTo>
                <a:cubicBezTo>
                  <a:pt x="7382327" y="5672247"/>
                  <a:pt x="7381313" y="5673824"/>
                  <a:pt x="7379290" y="5676974"/>
                </a:cubicBezTo>
                <a:cubicBezTo>
                  <a:pt x="7377265" y="5680125"/>
                  <a:pt x="7377380" y="5686877"/>
                  <a:pt x="7379634" y="5697229"/>
                </a:cubicBezTo>
                <a:cubicBezTo>
                  <a:pt x="7373331" y="5693181"/>
                  <a:pt x="7371193" y="5689579"/>
                  <a:pt x="7373216" y="5686429"/>
                </a:cubicBezTo>
                <a:cubicBezTo>
                  <a:pt x="7375241" y="5683277"/>
                  <a:pt x="7374677" y="5680689"/>
                  <a:pt x="7371525" y="5678665"/>
                </a:cubicBezTo>
                <a:cubicBezTo>
                  <a:pt x="7368373" y="5676640"/>
                  <a:pt x="7365785" y="5677203"/>
                  <a:pt x="7363761" y="5680355"/>
                </a:cubicBezTo>
                <a:cubicBezTo>
                  <a:pt x="7361736" y="5683505"/>
                  <a:pt x="7355549" y="5686208"/>
                  <a:pt x="7345196" y="5688463"/>
                </a:cubicBezTo>
                <a:cubicBezTo>
                  <a:pt x="7334842" y="5690718"/>
                  <a:pt x="7332370" y="5698033"/>
                  <a:pt x="7337777" y="5710410"/>
                </a:cubicBezTo>
                <a:cubicBezTo>
                  <a:pt x="7343181" y="5722788"/>
                  <a:pt x="7347910" y="5725825"/>
                  <a:pt x="7351960" y="5719520"/>
                </a:cubicBezTo>
                <a:lnTo>
                  <a:pt x="7355339" y="5735049"/>
                </a:lnTo>
                <a:cubicBezTo>
                  <a:pt x="7351291" y="5741352"/>
                  <a:pt x="7346114" y="5742479"/>
                  <a:pt x="7339812" y="5738430"/>
                </a:cubicBezTo>
                <a:cubicBezTo>
                  <a:pt x="7324950" y="5719979"/>
                  <a:pt x="7313471" y="5717057"/>
                  <a:pt x="7305374" y="5729664"/>
                </a:cubicBezTo>
                <a:cubicBezTo>
                  <a:pt x="7301324" y="5735967"/>
                  <a:pt x="7307178" y="5744180"/>
                  <a:pt x="7322937" y="5754303"/>
                </a:cubicBezTo>
                <a:cubicBezTo>
                  <a:pt x="7338695" y="5764425"/>
                  <a:pt x="7348713" y="5773086"/>
                  <a:pt x="7352991" y="5780288"/>
                </a:cubicBezTo>
                <a:cubicBezTo>
                  <a:pt x="7357269" y="5787488"/>
                  <a:pt x="7360537" y="5796263"/>
                  <a:pt x="7362790" y="5806617"/>
                </a:cubicBezTo>
                <a:cubicBezTo>
                  <a:pt x="7355152" y="5846229"/>
                  <a:pt x="7348181" y="5864013"/>
                  <a:pt x="7341878" y="5859963"/>
                </a:cubicBezTo>
                <a:cubicBezTo>
                  <a:pt x="7335575" y="5855915"/>
                  <a:pt x="7328823" y="5856029"/>
                  <a:pt x="7321623" y="5860309"/>
                </a:cubicBezTo>
                <a:cubicBezTo>
                  <a:pt x="7314423" y="5864587"/>
                  <a:pt x="7311386" y="5869314"/>
                  <a:pt x="7312514" y="5874491"/>
                </a:cubicBezTo>
                <a:cubicBezTo>
                  <a:pt x="7313639" y="5879667"/>
                  <a:pt x="7309027" y="5883382"/>
                  <a:pt x="7298675" y="5885635"/>
                </a:cubicBezTo>
                <a:cubicBezTo>
                  <a:pt x="7298675" y="5885635"/>
                  <a:pt x="7296087" y="5886200"/>
                  <a:pt x="7290911" y="5887327"/>
                </a:cubicBezTo>
                <a:cubicBezTo>
                  <a:pt x="7285736" y="5888453"/>
                  <a:pt x="7283146" y="5889016"/>
                  <a:pt x="7283146" y="5889016"/>
                </a:cubicBezTo>
                <a:lnTo>
                  <a:pt x="7264925" y="5917381"/>
                </a:lnTo>
                <a:lnTo>
                  <a:pt x="7252779" y="5936291"/>
                </a:lnTo>
                <a:lnTo>
                  <a:pt x="7277763" y="5938982"/>
                </a:lnTo>
                <a:cubicBezTo>
                  <a:pt x="7292163" y="5930426"/>
                  <a:pt x="7299364" y="5926147"/>
                  <a:pt x="7299364" y="5926147"/>
                </a:cubicBezTo>
                <a:lnTo>
                  <a:pt x="7314892" y="5922765"/>
                </a:lnTo>
                <a:lnTo>
                  <a:pt x="7345949" y="5916002"/>
                </a:lnTo>
                <a:cubicBezTo>
                  <a:pt x="7339646" y="5911954"/>
                  <a:pt x="7337506" y="5908354"/>
                  <a:pt x="7339530" y="5905202"/>
                </a:cubicBezTo>
                <a:cubicBezTo>
                  <a:pt x="7341555" y="5902050"/>
                  <a:pt x="7339417" y="5898450"/>
                  <a:pt x="7333113" y="5894402"/>
                </a:cubicBezTo>
                <a:cubicBezTo>
                  <a:pt x="7337162" y="5888098"/>
                  <a:pt x="7342787" y="5882808"/>
                  <a:pt x="7349987" y="5878529"/>
                </a:cubicBezTo>
                <a:cubicBezTo>
                  <a:pt x="7357188" y="5874249"/>
                  <a:pt x="7363940" y="5874136"/>
                  <a:pt x="7370243" y="5878184"/>
                </a:cubicBezTo>
                <a:cubicBezTo>
                  <a:pt x="7376546" y="5882233"/>
                  <a:pt x="7380711" y="5882682"/>
                  <a:pt x="7382736" y="5879531"/>
                </a:cubicBezTo>
                <a:cubicBezTo>
                  <a:pt x="7384760" y="5876380"/>
                  <a:pt x="7388360" y="5874240"/>
                  <a:pt x="7393535" y="5873113"/>
                </a:cubicBezTo>
                <a:cubicBezTo>
                  <a:pt x="7398712" y="5871987"/>
                  <a:pt x="7404450" y="5873446"/>
                  <a:pt x="7410753" y="5877496"/>
                </a:cubicBezTo>
                <a:lnTo>
                  <a:pt x="7416829" y="5868039"/>
                </a:lnTo>
                <a:cubicBezTo>
                  <a:pt x="7416829" y="5868039"/>
                  <a:pt x="7417277" y="5863876"/>
                  <a:pt x="7418174" y="5855549"/>
                </a:cubicBezTo>
                <a:cubicBezTo>
                  <a:pt x="7419071" y="5847221"/>
                  <a:pt x="7416368" y="5841032"/>
                  <a:pt x="7410066" y="5836985"/>
                </a:cubicBezTo>
                <a:lnTo>
                  <a:pt x="7397229" y="5815381"/>
                </a:lnTo>
                <a:cubicBezTo>
                  <a:pt x="7401277" y="5809078"/>
                  <a:pt x="7402739" y="5803338"/>
                  <a:pt x="7401613" y="5798163"/>
                </a:cubicBezTo>
                <a:cubicBezTo>
                  <a:pt x="7400486" y="5792988"/>
                  <a:pt x="7399921" y="5790398"/>
                  <a:pt x="7399921" y="5790398"/>
                </a:cubicBezTo>
                <a:cubicBezTo>
                  <a:pt x="7399921" y="5790398"/>
                  <a:pt x="7400370" y="5786234"/>
                  <a:pt x="7401268" y="5777908"/>
                </a:cubicBezTo>
                <a:cubicBezTo>
                  <a:pt x="7402165" y="5769579"/>
                  <a:pt x="7403061" y="5761252"/>
                  <a:pt x="7403959" y="5752924"/>
                </a:cubicBezTo>
                <a:cubicBezTo>
                  <a:pt x="7404858" y="5744597"/>
                  <a:pt x="7405192" y="5733681"/>
                  <a:pt x="7404961" y="5720177"/>
                </a:cubicBezTo>
                <a:cubicBezTo>
                  <a:pt x="7404731" y="5706673"/>
                  <a:pt x="7403488" y="5694747"/>
                  <a:pt x="7401235" y="5684393"/>
                </a:cubicBezTo>
                <a:cubicBezTo>
                  <a:pt x="7394474" y="5653336"/>
                  <a:pt x="7393115" y="5634657"/>
                  <a:pt x="7397165" y="5628354"/>
                </a:cubicBezTo>
                <a:cubicBezTo>
                  <a:pt x="7425507" y="5584231"/>
                  <a:pt x="7444853" y="5561043"/>
                  <a:pt x="7455208" y="5558788"/>
                </a:cubicBezTo>
                <a:cubicBezTo>
                  <a:pt x="7455208" y="5558788"/>
                  <a:pt x="7452057" y="5556763"/>
                  <a:pt x="7445754" y="5552715"/>
                </a:cubicBezTo>
                <a:cubicBezTo>
                  <a:pt x="7443499" y="5542363"/>
                  <a:pt x="7441244" y="5532011"/>
                  <a:pt x="7438990" y="5521659"/>
                </a:cubicBezTo>
                <a:cubicBezTo>
                  <a:pt x="7436737" y="5511306"/>
                  <a:pt x="7438197" y="5505566"/>
                  <a:pt x="7443374" y="5504439"/>
                </a:cubicBezTo>
                <a:cubicBezTo>
                  <a:pt x="7448549" y="5503313"/>
                  <a:pt x="7451586" y="5498586"/>
                  <a:pt x="7452484" y="5490258"/>
                </a:cubicBezTo>
                <a:cubicBezTo>
                  <a:pt x="7453381" y="5481929"/>
                  <a:pt x="7445503" y="5476867"/>
                  <a:pt x="7428846" y="5475073"/>
                </a:cubicBezTo>
                <a:cubicBezTo>
                  <a:pt x="7422543" y="5471025"/>
                  <a:pt x="7417816" y="5467988"/>
                  <a:pt x="7414665" y="5465963"/>
                </a:cubicBezTo>
                <a:cubicBezTo>
                  <a:pt x="7411511" y="5463939"/>
                  <a:pt x="7407348" y="5463491"/>
                  <a:pt x="7402171" y="5464617"/>
                </a:cubicBezTo>
                <a:cubicBezTo>
                  <a:pt x="7396996" y="5465744"/>
                  <a:pt x="7391256" y="5464283"/>
                  <a:pt x="7384953" y="5460235"/>
                </a:cubicBezTo>
                <a:cubicBezTo>
                  <a:pt x="7378650" y="5456186"/>
                  <a:pt x="7375498" y="5454161"/>
                  <a:pt x="7375498" y="5454161"/>
                </a:cubicBezTo>
                <a:lnTo>
                  <a:pt x="7347135" y="5435941"/>
                </a:lnTo>
                <a:cubicBezTo>
                  <a:pt x="7351185" y="5429637"/>
                  <a:pt x="7350954" y="5416133"/>
                  <a:pt x="7346446" y="5395429"/>
                </a:cubicBezTo>
                <a:cubicBezTo>
                  <a:pt x="7314930" y="5375183"/>
                  <a:pt x="7312675" y="5364831"/>
                  <a:pt x="7339682" y="5364374"/>
                </a:cubicBezTo>
                <a:lnTo>
                  <a:pt x="7361283" y="5351536"/>
                </a:lnTo>
                <a:close/>
                <a:moveTo>
                  <a:pt x="7424021" y="5191495"/>
                </a:moveTo>
                <a:cubicBezTo>
                  <a:pt x="7424021" y="5191495"/>
                  <a:pt x="7424586" y="5194083"/>
                  <a:pt x="7425713" y="5199258"/>
                </a:cubicBezTo>
                <a:cubicBezTo>
                  <a:pt x="7426839" y="5204435"/>
                  <a:pt x="7428531" y="5212198"/>
                  <a:pt x="7430785" y="5222552"/>
                </a:cubicBezTo>
                <a:lnTo>
                  <a:pt x="7443621" y="5244153"/>
                </a:lnTo>
                <a:lnTo>
                  <a:pt x="7422019" y="5256989"/>
                </a:lnTo>
                <a:cubicBezTo>
                  <a:pt x="7405364" y="5255195"/>
                  <a:pt x="7395460" y="5253284"/>
                  <a:pt x="7392309" y="5251259"/>
                </a:cubicBezTo>
                <a:cubicBezTo>
                  <a:pt x="7389159" y="5249236"/>
                  <a:pt x="7389606" y="5245071"/>
                  <a:pt x="7393654" y="5238769"/>
                </a:cubicBezTo>
                <a:cubicBezTo>
                  <a:pt x="7397704" y="5232464"/>
                  <a:pt x="7399728" y="5229313"/>
                  <a:pt x="7399728" y="5229313"/>
                </a:cubicBezTo>
                <a:cubicBezTo>
                  <a:pt x="7406031" y="5233361"/>
                  <a:pt x="7411208" y="5232236"/>
                  <a:pt x="7415257" y="5225933"/>
                </a:cubicBezTo>
                <a:cubicBezTo>
                  <a:pt x="7419307" y="5219630"/>
                  <a:pt x="7418179" y="5214453"/>
                  <a:pt x="7411875" y="5210404"/>
                </a:cubicBezTo>
                <a:cubicBezTo>
                  <a:pt x="7405572" y="5206356"/>
                  <a:pt x="7403434" y="5202754"/>
                  <a:pt x="7405457" y="5199604"/>
                </a:cubicBezTo>
                <a:cubicBezTo>
                  <a:pt x="7407481" y="5196452"/>
                  <a:pt x="7413669" y="5193749"/>
                  <a:pt x="7424021" y="5191495"/>
                </a:cubicBezTo>
                <a:close/>
                <a:moveTo>
                  <a:pt x="7416856" y="4758053"/>
                </a:moveTo>
                <a:lnTo>
                  <a:pt x="7400984" y="4758054"/>
                </a:lnTo>
                <a:cubicBezTo>
                  <a:pt x="7390410" y="4768632"/>
                  <a:pt x="7393052" y="4776568"/>
                  <a:pt x="7408922" y="4781855"/>
                </a:cubicBezTo>
                <a:close/>
                <a:moveTo>
                  <a:pt x="7464456" y="4646981"/>
                </a:moveTo>
                <a:cubicBezTo>
                  <a:pt x="7459166" y="4652274"/>
                  <a:pt x="7459165" y="4657561"/>
                  <a:pt x="7464456" y="4662850"/>
                </a:cubicBezTo>
                <a:lnTo>
                  <a:pt x="7472389" y="4654916"/>
                </a:lnTo>
                <a:close/>
                <a:moveTo>
                  <a:pt x="7274048" y="4059889"/>
                </a:moveTo>
                <a:lnTo>
                  <a:pt x="7250248" y="4131294"/>
                </a:lnTo>
                <a:cubicBezTo>
                  <a:pt x="7250248" y="4131294"/>
                  <a:pt x="7247604" y="4128649"/>
                  <a:pt x="7242313" y="4123359"/>
                </a:cubicBezTo>
                <a:cubicBezTo>
                  <a:pt x="7231734" y="4112779"/>
                  <a:pt x="7223801" y="4104848"/>
                  <a:pt x="7218512" y="4099558"/>
                </a:cubicBezTo>
                <a:cubicBezTo>
                  <a:pt x="7223801" y="4094268"/>
                  <a:pt x="7229087" y="4094268"/>
                  <a:pt x="7234377" y="4099557"/>
                </a:cubicBezTo>
                <a:cubicBezTo>
                  <a:pt x="7250245" y="4094268"/>
                  <a:pt x="7260824" y="4083688"/>
                  <a:pt x="7266114" y="4067823"/>
                </a:cubicBezTo>
                <a:close/>
                <a:moveTo>
                  <a:pt x="7183587" y="3917902"/>
                </a:moveTo>
                <a:lnTo>
                  <a:pt x="7191819" y="3934225"/>
                </a:lnTo>
                <a:cubicBezTo>
                  <a:pt x="7191819" y="3934225"/>
                  <a:pt x="7189436" y="3929494"/>
                  <a:pt x="7184662" y="3920036"/>
                </a:cubicBezTo>
                <a:close/>
                <a:moveTo>
                  <a:pt x="7262147" y="3746508"/>
                </a:moveTo>
                <a:cubicBezTo>
                  <a:pt x="7264792" y="3749154"/>
                  <a:pt x="7266114" y="3750476"/>
                  <a:pt x="7266114" y="3750476"/>
                </a:cubicBezTo>
                <a:cubicBezTo>
                  <a:pt x="7266114" y="3750476"/>
                  <a:pt x="7263469" y="3753118"/>
                  <a:pt x="7258181" y="3758409"/>
                </a:cubicBezTo>
                <a:lnTo>
                  <a:pt x="7250245" y="3750475"/>
                </a:lnTo>
                <a:cubicBezTo>
                  <a:pt x="7255535" y="3745185"/>
                  <a:pt x="7259502" y="3743864"/>
                  <a:pt x="7262147" y="3746508"/>
                </a:cubicBezTo>
                <a:close/>
                <a:moveTo>
                  <a:pt x="7345451" y="3687007"/>
                </a:moveTo>
                <a:lnTo>
                  <a:pt x="7353384" y="3694940"/>
                </a:lnTo>
                <a:lnTo>
                  <a:pt x="7305783" y="3774277"/>
                </a:lnTo>
                <a:lnTo>
                  <a:pt x="7297849" y="3766343"/>
                </a:lnTo>
                <a:cubicBezTo>
                  <a:pt x="7297849" y="3755763"/>
                  <a:pt x="7295206" y="3747831"/>
                  <a:pt x="7289915" y="3742542"/>
                </a:cubicBezTo>
                <a:lnTo>
                  <a:pt x="7297850" y="3734608"/>
                </a:lnTo>
                <a:cubicBezTo>
                  <a:pt x="7313716" y="3729320"/>
                  <a:pt x="7324296" y="3718738"/>
                  <a:pt x="7329584" y="3702873"/>
                </a:cubicBezTo>
                <a:cubicBezTo>
                  <a:pt x="7324294" y="3697584"/>
                  <a:pt x="7325616" y="3693617"/>
                  <a:pt x="7333551" y="3690973"/>
                </a:cubicBezTo>
                <a:cubicBezTo>
                  <a:pt x="7341484" y="3688326"/>
                  <a:pt x="7345451" y="3687007"/>
                  <a:pt x="7345451" y="3687007"/>
                </a:cubicBezTo>
                <a:close/>
                <a:moveTo>
                  <a:pt x="7111022" y="3174030"/>
                </a:moveTo>
                <a:lnTo>
                  <a:pt x="7093312" y="3191859"/>
                </a:lnTo>
                <a:cubicBezTo>
                  <a:pt x="7076736" y="3194284"/>
                  <a:pt x="7064896" y="3194325"/>
                  <a:pt x="7057777" y="3191983"/>
                </a:cubicBezTo>
                <a:lnTo>
                  <a:pt x="7061295" y="3181309"/>
                </a:lnTo>
                <a:cubicBezTo>
                  <a:pt x="7077871" y="3178882"/>
                  <a:pt x="7094446" y="3176457"/>
                  <a:pt x="7111022" y="3174030"/>
                </a:cubicBezTo>
                <a:close/>
                <a:moveTo>
                  <a:pt x="7045359" y="3127467"/>
                </a:moveTo>
                <a:cubicBezTo>
                  <a:pt x="7045356" y="3137360"/>
                  <a:pt x="7045356" y="3142307"/>
                  <a:pt x="7045356" y="3142307"/>
                </a:cubicBezTo>
                <a:cubicBezTo>
                  <a:pt x="7035463" y="3142307"/>
                  <a:pt x="7030521" y="3142305"/>
                  <a:pt x="7030521" y="3142305"/>
                </a:cubicBezTo>
                <a:cubicBezTo>
                  <a:pt x="7030519" y="3132414"/>
                  <a:pt x="7035463" y="3127465"/>
                  <a:pt x="7045359" y="3127467"/>
                </a:cubicBezTo>
                <a:close/>
                <a:moveTo>
                  <a:pt x="7071721" y="3113754"/>
                </a:moveTo>
                <a:lnTo>
                  <a:pt x="7068204" y="3124427"/>
                </a:lnTo>
                <a:cubicBezTo>
                  <a:pt x="7065861" y="3131541"/>
                  <a:pt x="7061129" y="3133927"/>
                  <a:pt x="7054015" y="3131582"/>
                </a:cubicBezTo>
                <a:cubicBezTo>
                  <a:pt x="7054015" y="3131582"/>
                  <a:pt x="7055189" y="3128024"/>
                  <a:pt x="7057532" y="3120910"/>
                </a:cubicBezTo>
                <a:cubicBezTo>
                  <a:pt x="7057532" y="3120910"/>
                  <a:pt x="7058118" y="3119130"/>
                  <a:pt x="7059290" y="3115573"/>
                </a:cubicBezTo>
                <a:cubicBezTo>
                  <a:pt x="7060463" y="3112014"/>
                  <a:pt x="7064607" y="3111408"/>
                  <a:pt x="7071721" y="3113754"/>
                </a:cubicBezTo>
                <a:close/>
                <a:moveTo>
                  <a:pt x="7000844" y="3112632"/>
                </a:moveTo>
                <a:cubicBezTo>
                  <a:pt x="7000844" y="3112632"/>
                  <a:pt x="7000845" y="3115102"/>
                  <a:pt x="7000845" y="3120046"/>
                </a:cubicBezTo>
                <a:lnTo>
                  <a:pt x="7000847" y="3128068"/>
                </a:lnTo>
                <a:lnTo>
                  <a:pt x="7008538" y="3120323"/>
                </a:lnTo>
                <a:close/>
                <a:moveTo>
                  <a:pt x="7045358" y="3068118"/>
                </a:moveTo>
                <a:lnTo>
                  <a:pt x="7060195" y="3068118"/>
                </a:lnTo>
                <a:cubicBezTo>
                  <a:pt x="7060195" y="3078009"/>
                  <a:pt x="7057721" y="3082958"/>
                  <a:pt x="7052775" y="3082955"/>
                </a:cubicBezTo>
                <a:cubicBezTo>
                  <a:pt x="7047831" y="3082956"/>
                  <a:pt x="7045356" y="3078009"/>
                  <a:pt x="7045358" y="3068118"/>
                </a:cubicBezTo>
                <a:close/>
                <a:moveTo>
                  <a:pt x="7089184" y="3024853"/>
                </a:moveTo>
                <a:lnTo>
                  <a:pt x="7071478" y="3042684"/>
                </a:lnTo>
                <a:cubicBezTo>
                  <a:pt x="7054903" y="3045109"/>
                  <a:pt x="7043058" y="3045149"/>
                  <a:pt x="7035942" y="3042803"/>
                </a:cubicBezTo>
                <a:lnTo>
                  <a:pt x="7050131" y="3035650"/>
                </a:lnTo>
                <a:cubicBezTo>
                  <a:pt x="7069050" y="3026106"/>
                  <a:pt x="7082069" y="3022509"/>
                  <a:pt x="7089184" y="3024853"/>
                </a:cubicBezTo>
                <a:close/>
                <a:moveTo>
                  <a:pt x="6979000" y="3018126"/>
                </a:moveTo>
                <a:lnTo>
                  <a:pt x="6979018" y="3023607"/>
                </a:lnTo>
                <a:lnTo>
                  <a:pt x="6986010" y="3023605"/>
                </a:lnTo>
                <a:lnTo>
                  <a:pt x="7003515" y="3021106"/>
                </a:lnTo>
                <a:close/>
                <a:moveTo>
                  <a:pt x="6934077" y="2993930"/>
                </a:moveTo>
                <a:lnTo>
                  <a:pt x="6923527" y="2993931"/>
                </a:lnTo>
                <a:lnTo>
                  <a:pt x="6927394" y="2995206"/>
                </a:lnTo>
                <a:cubicBezTo>
                  <a:pt x="6935720" y="3005837"/>
                  <a:pt x="6943442" y="3012325"/>
                  <a:pt x="6950558" y="3014670"/>
                </a:cubicBezTo>
                <a:cubicBezTo>
                  <a:pt x="6957675" y="3017015"/>
                  <a:pt x="6958847" y="3013457"/>
                  <a:pt x="6954074" y="3003998"/>
                </a:cubicBezTo>
                <a:lnTo>
                  <a:pt x="6964747" y="3007515"/>
                </a:lnTo>
                <a:lnTo>
                  <a:pt x="6984228" y="2997688"/>
                </a:lnTo>
                <a:lnTo>
                  <a:pt x="6978590" y="2993931"/>
                </a:lnTo>
                <a:cubicBezTo>
                  <a:pt x="6963754" y="2993930"/>
                  <a:pt x="6951390" y="2993931"/>
                  <a:pt x="6941494" y="2993930"/>
                </a:cubicBezTo>
                <a:cubicBezTo>
                  <a:pt x="6941494" y="2993930"/>
                  <a:pt x="6939022" y="2993931"/>
                  <a:pt x="6934077" y="2993930"/>
                </a:cubicBezTo>
                <a:close/>
                <a:moveTo>
                  <a:pt x="6889913" y="2947360"/>
                </a:moveTo>
                <a:lnTo>
                  <a:pt x="6911260" y="2954393"/>
                </a:lnTo>
                <a:lnTo>
                  <a:pt x="6868599" y="2949212"/>
                </a:lnTo>
                <a:close/>
                <a:moveTo>
                  <a:pt x="6926659" y="2890072"/>
                </a:moveTo>
                <a:lnTo>
                  <a:pt x="6933054" y="2915649"/>
                </a:lnTo>
                <a:lnTo>
                  <a:pt x="6936000" y="2915217"/>
                </a:lnTo>
                <a:lnTo>
                  <a:pt x="6933287" y="2916587"/>
                </a:lnTo>
                <a:lnTo>
                  <a:pt x="6941494" y="2949420"/>
                </a:lnTo>
                <a:cubicBezTo>
                  <a:pt x="6931604" y="2949420"/>
                  <a:pt x="6926660" y="2944475"/>
                  <a:pt x="6926659" y="2934585"/>
                </a:cubicBezTo>
                <a:lnTo>
                  <a:pt x="6926659" y="2919929"/>
                </a:lnTo>
                <a:lnTo>
                  <a:pt x="6921811" y="2922374"/>
                </a:lnTo>
                <a:cubicBezTo>
                  <a:pt x="6912350" y="2927146"/>
                  <a:pt x="6904063" y="2928360"/>
                  <a:pt x="6896947" y="2926015"/>
                </a:cubicBezTo>
                <a:lnTo>
                  <a:pt x="6911138" y="2918858"/>
                </a:lnTo>
                <a:lnTo>
                  <a:pt x="6926659" y="2916586"/>
                </a:lnTo>
                <a:close/>
                <a:moveTo>
                  <a:pt x="7356480" y="1737729"/>
                </a:moveTo>
                <a:lnTo>
                  <a:pt x="7378921" y="1737729"/>
                </a:lnTo>
                <a:lnTo>
                  <a:pt x="7356481" y="1748951"/>
                </a:lnTo>
                <a:close/>
                <a:moveTo>
                  <a:pt x="7390140" y="1647971"/>
                </a:moveTo>
                <a:cubicBezTo>
                  <a:pt x="7390140" y="1655449"/>
                  <a:pt x="7390140" y="1659189"/>
                  <a:pt x="7390140" y="1659189"/>
                </a:cubicBezTo>
                <a:cubicBezTo>
                  <a:pt x="7382659" y="1659191"/>
                  <a:pt x="7378920" y="1659191"/>
                  <a:pt x="7378920" y="1659191"/>
                </a:cubicBezTo>
                <a:cubicBezTo>
                  <a:pt x="7378921" y="1651713"/>
                  <a:pt x="7382661" y="1647971"/>
                  <a:pt x="7390140" y="1647971"/>
                </a:cubicBezTo>
                <a:close/>
                <a:moveTo>
                  <a:pt x="7300381" y="1636752"/>
                </a:moveTo>
                <a:cubicBezTo>
                  <a:pt x="7300381" y="1636752"/>
                  <a:pt x="7298509" y="1638620"/>
                  <a:pt x="7294770" y="1642357"/>
                </a:cubicBezTo>
                <a:cubicBezTo>
                  <a:pt x="7291031" y="1646103"/>
                  <a:pt x="7289163" y="1647968"/>
                  <a:pt x="7289163" y="1647968"/>
                </a:cubicBezTo>
                <a:lnTo>
                  <a:pt x="7289163" y="1659191"/>
                </a:lnTo>
                <a:lnTo>
                  <a:pt x="7300381" y="1647969"/>
                </a:lnTo>
                <a:close/>
                <a:moveTo>
                  <a:pt x="7390140" y="1603088"/>
                </a:moveTo>
                <a:lnTo>
                  <a:pt x="7401360" y="1603090"/>
                </a:lnTo>
                <a:cubicBezTo>
                  <a:pt x="7401362" y="1610571"/>
                  <a:pt x="7399491" y="1614310"/>
                  <a:pt x="7395750" y="1614310"/>
                </a:cubicBezTo>
                <a:cubicBezTo>
                  <a:pt x="7392011" y="1614310"/>
                  <a:pt x="7390142" y="1610571"/>
                  <a:pt x="7390140" y="1603088"/>
                </a:cubicBezTo>
                <a:close/>
                <a:moveTo>
                  <a:pt x="7263065" y="1565775"/>
                </a:moveTo>
                <a:lnTo>
                  <a:pt x="7238243" y="1584391"/>
                </a:lnTo>
                <a:lnTo>
                  <a:pt x="7238190" y="1584496"/>
                </a:lnTo>
                <a:lnTo>
                  <a:pt x="7255502" y="1580651"/>
                </a:lnTo>
                <a:cubicBezTo>
                  <a:pt x="7262983" y="1580651"/>
                  <a:pt x="7266722" y="1576910"/>
                  <a:pt x="7266721" y="1569429"/>
                </a:cubicBezTo>
                <a:close/>
                <a:moveTo>
                  <a:pt x="7277941" y="1546989"/>
                </a:moveTo>
                <a:lnTo>
                  <a:pt x="7289163" y="1558210"/>
                </a:lnTo>
                <a:lnTo>
                  <a:pt x="7300381" y="1558210"/>
                </a:lnTo>
                <a:cubicBezTo>
                  <a:pt x="7300381" y="1558210"/>
                  <a:pt x="7298510" y="1560080"/>
                  <a:pt x="7294771" y="1563819"/>
                </a:cubicBezTo>
                <a:cubicBezTo>
                  <a:pt x="7291034" y="1567560"/>
                  <a:pt x="7289163" y="1569432"/>
                  <a:pt x="7289163" y="1569432"/>
                </a:cubicBezTo>
                <a:cubicBezTo>
                  <a:pt x="7296642" y="1569431"/>
                  <a:pt x="7304119" y="1569429"/>
                  <a:pt x="7311599" y="1569431"/>
                </a:cubicBezTo>
                <a:cubicBezTo>
                  <a:pt x="7326559" y="1569429"/>
                  <a:pt x="7337781" y="1569431"/>
                  <a:pt x="7345262" y="1569429"/>
                </a:cubicBezTo>
                <a:cubicBezTo>
                  <a:pt x="7356483" y="1569429"/>
                  <a:pt x="7363026" y="1568496"/>
                  <a:pt x="7364895" y="1566625"/>
                </a:cubicBezTo>
                <a:cubicBezTo>
                  <a:pt x="7366765" y="1564757"/>
                  <a:pt x="7363961" y="1561951"/>
                  <a:pt x="7356481" y="1558210"/>
                </a:cubicBezTo>
                <a:cubicBezTo>
                  <a:pt x="7356481" y="1550732"/>
                  <a:pt x="7350869" y="1546989"/>
                  <a:pt x="7339652" y="1546992"/>
                </a:cubicBezTo>
                <a:cubicBezTo>
                  <a:pt x="7328432" y="1546990"/>
                  <a:pt x="7319083" y="1546990"/>
                  <a:pt x="7311602" y="1546990"/>
                </a:cubicBezTo>
                <a:cubicBezTo>
                  <a:pt x="7311602" y="1546990"/>
                  <a:pt x="7309731" y="1546989"/>
                  <a:pt x="7305992" y="1546989"/>
                </a:cubicBezTo>
                <a:cubicBezTo>
                  <a:pt x="7302252" y="1546989"/>
                  <a:pt x="7296641" y="1546990"/>
                  <a:pt x="7289163" y="1546989"/>
                </a:cubicBezTo>
                <a:cubicBezTo>
                  <a:pt x="7281682" y="1546990"/>
                  <a:pt x="7277941" y="1546989"/>
                  <a:pt x="7277941" y="1546989"/>
                </a:cubicBezTo>
                <a:close/>
                <a:moveTo>
                  <a:pt x="7300381" y="1468450"/>
                </a:moveTo>
                <a:lnTo>
                  <a:pt x="7311602" y="1513329"/>
                </a:lnTo>
                <a:cubicBezTo>
                  <a:pt x="7304120" y="1513331"/>
                  <a:pt x="7300381" y="1509590"/>
                  <a:pt x="7300381" y="1502111"/>
                </a:cubicBezTo>
                <a:cubicBezTo>
                  <a:pt x="7300381" y="1494631"/>
                  <a:pt x="7300381" y="1483412"/>
                  <a:pt x="7300381" y="1468450"/>
                </a:cubicBezTo>
                <a:close/>
                <a:moveTo>
                  <a:pt x="7491121" y="357677"/>
                </a:moveTo>
                <a:cubicBezTo>
                  <a:pt x="7498600" y="357678"/>
                  <a:pt x="7502339" y="357678"/>
                  <a:pt x="7502339" y="357678"/>
                </a:cubicBezTo>
                <a:cubicBezTo>
                  <a:pt x="7502339" y="357678"/>
                  <a:pt x="7500470" y="359548"/>
                  <a:pt x="7496732" y="363287"/>
                </a:cubicBezTo>
                <a:cubicBezTo>
                  <a:pt x="7492992" y="367026"/>
                  <a:pt x="7491121" y="365156"/>
                  <a:pt x="7491121" y="357677"/>
                </a:cubicBezTo>
                <a:close/>
                <a:moveTo>
                  <a:pt x="5" y="0"/>
                </a:moveTo>
                <a:lnTo>
                  <a:pt x="7238619" y="0"/>
                </a:lnTo>
                <a:lnTo>
                  <a:pt x="7244282" y="4248"/>
                </a:lnTo>
                <a:cubicBezTo>
                  <a:pt x="7251761" y="7986"/>
                  <a:pt x="7255500" y="9859"/>
                  <a:pt x="7255500" y="9859"/>
                </a:cubicBezTo>
                <a:cubicBezTo>
                  <a:pt x="7255500" y="17338"/>
                  <a:pt x="7248022" y="21080"/>
                  <a:pt x="7233062" y="21077"/>
                </a:cubicBezTo>
                <a:cubicBezTo>
                  <a:pt x="7218102" y="21079"/>
                  <a:pt x="7203141" y="22950"/>
                  <a:pt x="7188182" y="26687"/>
                </a:cubicBezTo>
                <a:cubicBezTo>
                  <a:pt x="7173223" y="30428"/>
                  <a:pt x="7154521" y="36038"/>
                  <a:pt x="7132083" y="43518"/>
                </a:cubicBezTo>
                <a:cubicBezTo>
                  <a:pt x="7117123" y="43518"/>
                  <a:pt x="7107771" y="43518"/>
                  <a:pt x="7104032" y="43518"/>
                </a:cubicBezTo>
                <a:cubicBezTo>
                  <a:pt x="7100293" y="43518"/>
                  <a:pt x="7098423" y="47258"/>
                  <a:pt x="7098422" y="54740"/>
                </a:cubicBezTo>
                <a:cubicBezTo>
                  <a:pt x="7090944" y="69699"/>
                  <a:pt x="7092812" y="79049"/>
                  <a:pt x="7104032" y="82789"/>
                </a:cubicBezTo>
                <a:cubicBezTo>
                  <a:pt x="7115251" y="86526"/>
                  <a:pt x="7120862" y="90270"/>
                  <a:pt x="7120864" y="94010"/>
                </a:cubicBezTo>
                <a:cubicBezTo>
                  <a:pt x="7120864" y="97748"/>
                  <a:pt x="7124601" y="103358"/>
                  <a:pt x="7132083" y="110838"/>
                </a:cubicBezTo>
                <a:cubicBezTo>
                  <a:pt x="7139562" y="118319"/>
                  <a:pt x="7143301" y="123930"/>
                  <a:pt x="7143301" y="127669"/>
                </a:cubicBezTo>
                <a:cubicBezTo>
                  <a:pt x="7143303" y="131409"/>
                  <a:pt x="7139562" y="133278"/>
                  <a:pt x="7132081" y="133280"/>
                </a:cubicBezTo>
                <a:cubicBezTo>
                  <a:pt x="7117122" y="133280"/>
                  <a:pt x="7107774" y="135149"/>
                  <a:pt x="7104032" y="138887"/>
                </a:cubicBezTo>
                <a:cubicBezTo>
                  <a:pt x="7100291" y="142629"/>
                  <a:pt x="7098422" y="148236"/>
                  <a:pt x="7098422" y="155719"/>
                </a:cubicBezTo>
                <a:cubicBezTo>
                  <a:pt x="7098422" y="170678"/>
                  <a:pt x="7105902" y="181898"/>
                  <a:pt x="7120864" y="189378"/>
                </a:cubicBezTo>
                <a:cubicBezTo>
                  <a:pt x="7135823" y="196859"/>
                  <a:pt x="7147040" y="200598"/>
                  <a:pt x="7154523" y="200599"/>
                </a:cubicBezTo>
                <a:cubicBezTo>
                  <a:pt x="7191923" y="223037"/>
                  <a:pt x="7203138" y="241738"/>
                  <a:pt x="7188182" y="256698"/>
                </a:cubicBezTo>
                <a:cubicBezTo>
                  <a:pt x="7188182" y="256698"/>
                  <a:pt x="7188182" y="262309"/>
                  <a:pt x="7188182" y="273526"/>
                </a:cubicBezTo>
                <a:cubicBezTo>
                  <a:pt x="7188182" y="284748"/>
                  <a:pt x="7188182" y="290358"/>
                  <a:pt x="7188182" y="290358"/>
                </a:cubicBezTo>
                <a:cubicBezTo>
                  <a:pt x="7188182" y="290358"/>
                  <a:pt x="7191923" y="294097"/>
                  <a:pt x="7199401" y="301578"/>
                </a:cubicBezTo>
                <a:cubicBezTo>
                  <a:pt x="7206882" y="301577"/>
                  <a:pt x="7212492" y="303449"/>
                  <a:pt x="7216233" y="307185"/>
                </a:cubicBezTo>
                <a:cubicBezTo>
                  <a:pt x="7219975" y="310926"/>
                  <a:pt x="7225580" y="312797"/>
                  <a:pt x="7233062" y="312796"/>
                </a:cubicBezTo>
                <a:cubicBezTo>
                  <a:pt x="7233062" y="312796"/>
                  <a:pt x="7236802" y="316538"/>
                  <a:pt x="7244282" y="324017"/>
                </a:cubicBezTo>
                <a:cubicBezTo>
                  <a:pt x="7251763" y="331498"/>
                  <a:pt x="7259241" y="338977"/>
                  <a:pt x="7266722" y="346456"/>
                </a:cubicBezTo>
                <a:cubicBezTo>
                  <a:pt x="7289161" y="368897"/>
                  <a:pt x="7304120" y="380115"/>
                  <a:pt x="7311602" y="380115"/>
                </a:cubicBezTo>
                <a:cubicBezTo>
                  <a:pt x="7319083" y="380117"/>
                  <a:pt x="7322822" y="383856"/>
                  <a:pt x="7322820" y="391339"/>
                </a:cubicBezTo>
                <a:lnTo>
                  <a:pt x="7345262" y="424996"/>
                </a:lnTo>
                <a:cubicBezTo>
                  <a:pt x="7352742" y="424996"/>
                  <a:pt x="7363961" y="424998"/>
                  <a:pt x="7378921" y="424998"/>
                </a:cubicBezTo>
                <a:cubicBezTo>
                  <a:pt x="7393881" y="432474"/>
                  <a:pt x="7412581" y="432476"/>
                  <a:pt x="7435020" y="424996"/>
                </a:cubicBezTo>
                <a:lnTo>
                  <a:pt x="7446240" y="424998"/>
                </a:lnTo>
                <a:cubicBezTo>
                  <a:pt x="7446240" y="424998"/>
                  <a:pt x="7444370" y="423125"/>
                  <a:pt x="7440633" y="419389"/>
                </a:cubicBezTo>
                <a:cubicBezTo>
                  <a:pt x="7436892" y="415647"/>
                  <a:pt x="7435020" y="413779"/>
                  <a:pt x="7435020" y="413779"/>
                </a:cubicBezTo>
                <a:cubicBezTo>
                  <a:pt x="7427540" y="413776"/>
                  <a:pt x="7427541" y="406296"/>
                  <a:pt x="7435020" y="391337"/>
                </a:cubicBezTo>
                <a:cubicBezTo>
                  <a:pt x="7442499" y="391337"/>
                  <a:pt x="7446240" y="387598"/>
                  <a:pt x="7446240" y="380117"/>
                </a:cubicBezTo>
                <a:cubicBezTo>
                  <a:pt x="7446240" y="372637"/>
                  <a:pt x="7446241" y="367027"/>
                  <a:pt x="7446240" y="363287"/>
                </a:cubicBezTo>
                <a:cubicBezTo>
                  <a:pt x="7446240" y="359548"/>
                  <a:pt x="7448111" y="353937"/>
                  <a:pt x="7451850" y="346456"/>
                </a:cubicBezTo>
                <a:cubicBezTo>
                  <a:pt x="7455590" y="338977"/>
                  <a:pt x="7457462" y="335238"/>
                  <a:pt x="7457462" y="335238"/>
                </a:cubicBezTo>
                <a:lnTo>
                  <a:pt x="7457460" y="324019"/>
                </a:lnTo>
                <a:lnTo>
                  <a:pt x="7479900" y="312799"/>
                </a:lnTo>
                <a:cubicBezTo>
                  <a:pt x="7509819" y="312797"/>
                  <a:pt x="7513560" y="327758"/>
                  <a:pt x="7491121" y="357677"/>
                </a:cubicBezTo>
                <a:lnTo>
                  <a:pt x="7479900" y="368897"/>
                </a:lnTo>
                <a:lnTo>
                  <a:pt x="7479900" y="391337"/>
                </a:lnTo>
                <a:cubicBezTo>
                  <a:pt x="7479900" y="391337"/>
                  <a:pt x="7479900" y="395078"/>
                  <a:pt x="7479900" y="402556"/>
                </a:cubicBezTo>
                <a:lnTo>
                  <a:pt x="7491119" y="424998"/>
                </a:lnTo>
                <a:cubicBezTo>
                  <a:pt x="7483641" y="432476"/>
                  <a:pt x="7483640" y="438088"/>
                  <a:pt x="7491119" y="441827"/>
                </a:cubicBezTo>
                <a:cubicBezTo>
                  <a:pt x="7498600" y="445566"/>
                  <a:pt x="7506078" y="447438"/>
                  <a:pt x="7513560" y="447438"/>
                </a:cubicBezTo>
                <a:cubicBezTo>
                  <a:pt x="7565920" y="447435"/>
                  <a:pt x="7573401" y="458656"/>
                  <a:pt x="7536002" y="481096"/>
                </a:cubicBezTo>
                <a:lnTo>
                  <a:pt x="7524780" y="503536"/>
                </a:lnTo>
                <a:lnTo>
                  <a:pt x="7524780" y="514757"/>
                </a:lnTo>
                <a:lnTo>
                  <a:pt x="7524781" y="525977"/>
                </a:lnTo>
                <a:cubicBezTo>
                  <a:pt x="7532261" y="533455"/>
                  <a:pt x="7536002" y="537197"/>
                  <a:pt x="7536002" y="537197"/>
                </a:cubicBezTo>
                <a:cubicBezTo>
                  <a:pt x="7536002" y="537197"/>
                  <a:pt x="7539739" y="537196"/>
                  <a:pt x="7547219" y="537196"/>
                </a:cubicBezTo>
                <a:cubicBezTo>
                  <a:pt x="7547219" y="537196"/>
                  <a:pt x="7547219" y="540936"/>
                  <a:pt x="7547222" y="548417"/>
                </a:cubicBezTo>
                <a:cubicBezTo>
                  <a:pt x="7539739" y="563375"/>
                  <a:pt x="7554701" y="582073"/>
                  <a:pt x="7592100" y="604515"/>
                </a:cubicBezTo>
                <a:cubicBezTo>
                  <a:pt x="7599581" y="611995"/>
                  <a:pt x="7608930" y="617605"/>
                  <a:pt x="7620150" y="621343"/>
                </a:cubicBezTo>
                <a:cubicBezTo>
                  <a:pt x="7631370" y="625086"/>
                  <a:pt x="7640720" y="626957"/>
                  <a:pt x="7648201" y="626956"/>
                </a:cubicBezTo>
                <a:cubicBezTo>
                  <a:pt x="7678121" y="634436"/>
                  <a:pt x="7693077" y="641915"/>
                  <a:pt x="7693079" y="649395"/>
                </a:cubicBezTo>
                <a:cubicBezTo>
                  <a:pt x="7693079" y="656876"/>
                  <a:pt x="7685601" y="662486"/>
                  <a:pt x="7670641" y="666227"/>
                </a:cubicBezTo>
                <a:cubicBezTo>
                  <a:pt x="7655680" y="669964"/>
                  <a:pt x="7644460" y="671835"/>
                  <a:pt x="7636979" y="671835"/>
                </a:cubicBezTo>
                <a:cubicBezTo>
                  <a:pt x="7592100" y="671835"/>
                  <a:pt x="7554701" y="683055"/>
                  <a:pt x="7524780" y="705496"/>
                </a:cubicBezTo>
                <a:cubicBezTo>
                  <a:pt x="7517300" y="720455"/>
                  <a:pt x="7513561" y="735416"/>
                  <a:pt x="7513560" y="750377"/>
                </a:cubicBezTo>
                <a:lnTo>
                  <a:pt x="7524780" y="784034"/>
                </a:lnTo>
                <a:lnTo>
                  <a:pt x="7558439" y="784033"/>
                </a:lnTo>
                <a:lnTo>
                  <a:pt x="7592101" y="784034"/>
                </a:lnTo>
                <a:lnTo>
                  <a:pt x="7592100" y="806476"/>
                </a:lnTo>
                <a:cubicBezTo>
                  <a:pt x="7592101" y="821433"/>
                  <a:pt x="7592101" y="828914"/>
                  <a:pt x="7592101" y="828914"/>
                </a:cubicBezTo>
                <a:cubicBezTo>
                  <a:pt x="7592101" y="828914"/>
                  <a:pt x="7588361" y="828912"/>
                  <a:pt x="7580879" y="828914"/>
                </a:cubicBezTo>
                <a:cubicBezTo>
                  <a:pt x="7521041" y="836394"/>
                  <a:pt x="7487382" y="843873"/>
                  <a:pt x="7479902" y="851354"/>
                </a:cubicBezTo>
                <a:lnTo>
                  <a:pt x="7435021" y="862575"/>
                </a:lnTo>
                <a:cubicBezTo>
                  <a:pt x="7420060" y="862575"/>
                  <a:pt x="7406971" y="864444"/>
                  <a:pt x="7395750" y="868182"/>
                </a:cubicBezTo>
                <a:cubicBezTo>
                  <a:pt x="7384532" y="871924"/>
                  <a:pt x="7378921" y="873795"/>
                  <a:pt x="7378921" y="873795"/>
                </a:cubicBezTo>
                <a:cubicBezTo>
                  <a:pt x="7371442" y="881273"/>
                  <a:pt x="7362091" y="885015"/>
                  <a:pt x="7350869" y="885015"/>
                </a:cubicBezTo>
                <a:cubicBezTo>
                  <a:pt x="7339649" y="885013"/>
                  <a:pt x="7334041" y="892495"/>
                  <a:pt x="7334041" y="907452"/>
                </a:cubicBezTo>
                <a:cubicBezTo>
                  <a:pt x="7334041" y="922415"/>
                  <a:pt x="7337780" y="933632"/>
                  <a:pt x="7345262" y="941113"/>
                </a:cubicBezTo>
                <a:cubicBezTo>
                  <a:pt x="7352742" y="941113"/>
                  <a:pt x="7356481" y="948594"/>
                  <a:pt x="7356481" y="963554"/>
                </a:cubicBezTo>
                <a:cubicBezTo>
                  <a:pt x="7356481" y="978513"/>
                  <a:pt x="7356483" y="989733"/>
                  <a:pt x="7356481" y="997214"/>
                </a:cubicBezTo>
                <a:lnTo>
                  <a:pt x="7378920" y="1008434"/>
                </a:lnTo>
                <a:lnTo>
                  <a:pt x="7373310" y="1008433"/>
                </a:lnTo>
                <a:cubicBezTo>
                  <a:pt x="7369571" y="1008434"/>
                  <a:pt x="7367701" y="1008434"/>
                  <a:pt x="7367701" y="1008434"/>
                </a:cubicBezTo>
                <a:lnTo>
                  <a:pt x="7356481" y="1030872"/>
                </a:lnTo>
                <a:lnTo>
                  <a:pt x="7390140" y="1053312"/>
                </a:lnTo>
                <a:lnTo>
                  <a:pt x="7401360" y="1064534"/>
                </a:lnTo>
                <a:lnTo>
                  <a:pt x="7378921" y="1075753"/>
                </a:lnTo>
                <a:lnTo>
                  <a:pt x="7378920" y="1098192"/>
                </a:lnTo>
                <a:lnTo>
                  <a:pt x="7367701" y="1131852"/>
                </a:lnTo>
                <a:lnTo>
                  <a:pt x="7367703" y="1143071"/>
                </a:lnTo>
                <a:lnTo>
                  <a:pt x="7378921" y="1143073"/>
                </a:lnTo>
                <a:cubicBezTo>
                  <a:pt x="7378921" y="1158033"/>
                  <a:pt x="7380793" y="1167381"/>
                  <a:pt x="7384533" y="1171123"/>
                </a:cubicBezTo>
                <a:cubicBezTo>
                  <a:pt x="7388271" y="1174862"/>
                  <a:pt x="7390142" y="1180472"/>
                  <a:pt x="7390140" y="1187952"/>
                </a:cubicBezTo>
                <a:lnTo>
                  <a:pt x="7401362" y="1221613"/>
                </a:lnTo>
                <a:cubicBezTo>
                  <a:pt x="7378923" y="1229091"/>
                  <a:pt x="7367703" y="1247792"/>
                  <a:pt x="7367703" y="1277711"/>
                </a:cubicBezTo>
                <a:cubicBezTo>
                  <a:pt x="7375182" y="1292672"/>
                  <a:pt x="7375182" y="1305760"/>
                  <a:pt x="7367701" y="1316982"/>
                </a:cubicBezTo>
                <a:cubicBezTo>
                  <a:pt x="7360220" y="1328202"/>
                  <a:pt x="7356483" y="1337552"/>
                  <a:pt x="7356481" y="1345031"/>
                </a:cubicBezTo>
                <a:cubicBezTo>
                  <a:pt x="7363962" y="1345031"/>
                  <a:pt x="7367701" y="1350642"/>
                  <a:pt x="7367704" y="1361859"/>
                </a:cubicBezTo>
                <a:cubicBezTo>
                  <a:pt x="7367703" y="1373081"/>
                  <a:pt x="7371440" y="1382432"/>
                  <a:pt x="7378921" y="1389912"/>
                </a:cubicBezTo>
                <a:cubicBezTo>
                  <a:pt x="7386401" y="1412350"/>
                  <a:pt x="7392010" y="1425442"/>
                  <a:pt x="7395752" y="1429182"/>
                </a:cubicBezTo>
                <a:cubicBezTo>
                  <a:pt x="7399491" y="1432920"/>
                  <a:pt x="7393879" y="1442272"/>
                  <a:pt x="7378921" y="1457233"/>
                </a:cubicBezTo>
                <a:lnTo>
                  <a:pt x="7367701" y="1468450"/>
                </a:lnTo>
                <a:lnTo>
                  <a:pt x="7334041" y="1434791"/>
                </a:lnTo>
                <a:cubicBezTo>
                  <a:pt x="7319083" y="1412352"/>
                  <a:pt x="7307861" y="1404871"/>
                  <a:pt x="7300381" y="1412352"/>
                </a:cubicBezTo>
                <a:cubicBezTo>
                  <a:pt x="7300381" y="1412352"/>
                  <a:pt x="7298510" y="1410481"/>
                  <a:pt x="7294770" y="1406742"/>
                </a:cubicBezTo>
                <a:cubicBezTo>
                  <a:pt x="7291032" y="1403001"/>
                  <a:pt x="7289163" y="1397394"/>
                  <a:pt x="7289161" y="1389912"/>
                </a:cubicBezTo>
                <a:cubicBezTo>
                  <a:pt x="7281682" y="1389912"/>
                  <a:pt x="7274203" y="1389913"/>
                  <a:pt x="7266721" y="1389912"/>
                </a:cubicBezTo>
                <a:cubicBezTo>
                  <a:pt x="7266722" y="1404869"/>
                  <a:pt x="7264851" y="1416093"/>
                  <a:pt x="7261111" y="1423571"/>
                </a:cubicBezTo>
                <a:cubicBezTo>
                  <a:pt x="7257370" y="1431050"/>
                  <a:pt x="7259243" y="1440401"/>
                  <a:pt x="7266721" y="1451620"/>
                </a:cubicBezTo>
                <a:cubicBezTo>
                  <a:pt x="7274203" y="1462841"/>
                  <a:pt x="7274202" y="1468452"/>
                  <a:pt x="7266721" y="1468450"/>
                </a:cubicBezTo>
                <a:cubicBezTo>
                  <a:pt x="7259243" y="1468450"/>
                  <a:pt x="7244282" y="1470321"/>
                  <a:pt x="7221841" y="1474060"/>
                </a:cubicBezTo>
                <a:cubicBezTo>
                  <a:pt x="7199401" y="1477802"/>
                  <a:pt x="7188182" y="1475933"/>
                  <a:pt x="7188184" y="1468450"/>
                </a:cubicBezTo>
                <a:cubicBezTo>
                  <a:pt x="7184442" y="1468452"/>
                  <a:pt x="7180701" y="1471256"/>
                  <a:pt x="7176962" y="1476866"/>
                </a:cubicBezTo>
                <a:lnTo>
                  <a:pt x="7174099" y="1483305"/>
                </a:lnTo>
                <a:lnTo>
                  <a:pt x="7190225" y="1495312"/>
                </a:lnTo>
                <a:cubicBezTo>
                  <a:pt x="7202110" y="1507117"/>
                  <a:pt x="7210441" y="1517748"/>
                  <a:pt x="7215212" y="1527211"/>
                </a:cubicBezTo>
                <a:lnTo>
                  <a:pt x="7223830" y="1535771"/>
                </a:lnTo>
                <a:lnTo>
                  <a:pt x="7244283" y="1535770"/>
                </a:lnTo>
                <a:lnTo>
                  <a:pt x="7311600" y="1524553"/>
                </a:lnTo>
                <a:cubicBezTo>
                  <a:pt x="7311600" y="1524553"/>
                  <a:pt x="7324691" y="1526421"/>
                  <a:pt x="7350869" y="1530160"/>
                </a:cubicBezTo>
                <a:cubicBezTo>
                  <a:pt x="7377050" y="1533902"/>
                  <a:pt x="7392013" y="1537639"/>
                  <a:pt x="7395752" y="1541382"/>
                </a:cubicBezTo>
                <a:cubicBezTo>
                  <a:pt x="7399491" y="1545121"/>
                  <a:pt x="7401360" y="1546990"/>
                  <a:pt x="7401360" y="1546990"/>
                </a:cubicBezTo>
                <a:lnTo>
                  <a:pt x="7401362" y="1558212"/>
                </a:lnTo>
                <a:cubicBezTo>
                  <a:pt x="7386401" y="1558210"/>
                  <a:pt x="7375182" y="1561949"/>
                  <a:pt x="7367701" y="1569429"/>
                </a:cubicBezTo>
                <a:lnTo>
                  <a:pt x="7356481" y="1580652"/>
                </a:lnTo>
                <a:lnTo>
                  <a:pt x="7365596" y="1581351"/>
                </a:lnTo>
                <a:cubicBezTo>
                  <a:pt x="7372609" y="1582753"/>
                  <a:pt x="7373311" y="1586259"/>
                  <a:pt x="7367703" y="1591870"/>
                </a:cubicBezTo>
                <a:cubicBezTo>
                  <a:pt x="7360220" y="1599349"/>
                  <a:pt x="7356481" y="1599351"/>
                  <a:pt x="7356480" y="1591868"/>
                </a:cubicBezTo>
                <a:cubicBezTo>
                  <a:pt x="7349001" y="1591870"/>
                  <a:pt x="7345261" y="1591870"/>
                  <a:pt x="7345261" y="1591870"/>
                </a:cubicBezTo>
                <a:cubicBezTo>
                  <a:pt x="7345261" y="1591870"/>
                  <a:pt x="7341522" y="1595610"/>
                  <a:pt x="7334042" y="1603088"/>
                </a:cubicBezTo>
                <a:cubicBezTo>
                  <a:pt x="7334042" y="1603088"/>
                  <a:pt x="7334042" y="1599351"/>
                  <a:pt x="7334041" y="1591870"/>
                </a:cubicBezTo>
                <a:cubicBezTo>
                  <a:pt x="7326561" y="1591871"/>
                  <a:pt x="7315341" y="1595609"/>
                  <a:pt x="7300383" y="1603088"/>
                </a:cubicBezTo>
                <a:cubicBezTo>
                  <a:pt x="7285424" y="1610569"/>
                  <a:pt x="7277939" y="1614310"/>
                  <a:pt x="7277939" y="1614310"/>
                </a:cubicBezTo>
                <a:cubicBezTo>
                  <a:pt x="7276070" y="1618048"/>
                  <a:pt x="7274667" y="1621323"/>
                  <a:pt x="7273732" y="1624127"/>
                </a:cubicBezTo>
                <a:lnTo>
                  <a:pt x="7272331" y="1631139"/>
                </a:lnTo>
                <a:lnTo>
                  <a:pt x="7266722" y="1625529"/>
                </a:lnTo>
                <a:lnTo>
                  <a:pt x="7255502" y="1603090"/>
                </a:lnTo>
                <a:lnTo>
                  <a:pt x="7244282" y="1625530"/>
                </a:lnTo>
                <a:lnTo>
                  <a:pt x="7233062" y="1636750"/>
                </a:lnTo>
                <a:lnTo>
                  <a:pt x="7223404" y="1627092"/>
                </a:lnTo>
                <a:lnTo>
                  <a:pt x="7223404" y="1628902"/>
                </a:lnTo>
                <a:lnTo>
                  <a:pt x="7223404" y="1643742"/>
                </a:lnTo>
                <a:lnTo>
                  <a:pt x="7227633" y="1647971"/>
                </a:lnTo>
                <a:lnTo>
                  <a:pt x="7233063" y="1647968"/>
                </a:lnTo>
                <a:cubicBezTo>
                  <a:pt x="7240544" y="1647968"/>
                  <a:pt x="7248021" y="1644232"/>
                  <a:pt x="7255502" y="1636750"/>
                </a:cubicBezTo>
                <a:lnTo>
                  <a:pt x="7266721" y="1636750"/>
                </a:lnTo>
                <a:cubicBezTo>
                  <a:pt x="7266721" y="1636750"/>
                  <a:pt x="7266722" y="1638618"/>
                  <a:pt x="7266722" y="1642357"/>
                </a:cubicBezTo>
                <a:cubicBezTo>
                  <a:pt x="7266721" y="1646100"/>
                  <a:pt x="7270461" y="1647969"/>
                  <a:pt x="7277941" y="1647971"/>
                </a:cubicBezTo>
                <a:lnTo>
                  <a:pt x="7277939" y="1636750"/>
                </a:lnTo>
                <a:lnTo>
                  <a:pt x="7311600" y="1625530"/>
                </a:lnTo>
                <a:lnTo>
                  <a:pt x="7334041" y="1625530"/>
                </a:lnTo>
                <a:cubicBezTo>
                  <a:pt x="7341523" y="1618048"/>
                  <a:pt x="7347132" y="1612440"/>
                  <a:pt x="7350869" y="1608700"/>
                </a:cubicBezTo>
                <a:cubicBezTo>
                  <a:pt x="7354610" y="1604959"/>
                  <a:pt x="7360220" y="1603090"/>
                  <a:pt x="7367703" y="1603088"/>
                </a:cubicBezTo>
                <a:cubicBezTo>
                  <a:pt x="7375182" y="1603090"/>
                  <a:pt x="7380793" y="1604961"/>
                  <a:pt x="7384532" y="1608700"/>
                </a:cubicBezTo>
                <a:cubicBezTo>
                  <a:pt x="7388269" y="1612440"/>
                  <a:pt x="7390140" y="1618048"/>
                  <a:pt x="7390140" y="1625530"/>
                </a:cubicBezTo>
                <a:cubicBezTo>
                  <a:pt x="7390140" y="1633008"/>
                  <a:pt x="7386401" y="1640488"/>
                  <a:pt x="7378923" y="1647969"/>
                </a:cubicBezTo>
                <a:lnTo>
                  <a:pt x="7367701" y="1647969"/>
                </a:lnTo>
                <a:cubicBezTo>
                  <a:pt x="7367701" y="1640488"/>
                  <a:pt x="7363961" y="1636749"/>
                  <a:pt x="7356481" y="1636752"/>
                </a:cubicBezTo>
                <a:cubicBezTo>
                  <a:pt x="7356481" y="1636752"/>
                  <a:pt x="7356483" y="1638621"/>
                  <a:pt x="7356481" y="1642361"/>
                </a:cubicBezTo>
                <a:cubicBezTo>
                  <a:pt x="7356481" y="1646101"/>
                  <a:pt x="7356481" y="1651710"/>
                  <a:pt x="7356481" y="1659189"/>
                </a:cubicBezTo>
                <a:lnTo>
                  <a:pt x="7367701" y="1681630"/>
                </a:lnTo>
                <a:cubicBezTo>
                  <a:pt x="7367701" y="1689109"/>
                  <a:pt x="7367703" y="1696589"/>
                  <a:pt x="7367701" y="1704069"/>
                </a:cubicBezTo>
                <a:lnTo>
                  <a:pt x="7356481" y="1715289"/>
                </a:lnTo>
                <a:lnTo>
                  <a:pt x="7345261" y="1715289"/>
                </a:lnTo>
                <a:cubicBezTo>
                  <a:pt x="7345262" y="1707809"/>
                  <a:pt x="7343391" y="1700331"/>
                  <a:pt x="7339651" y="1692852"/>
                </a:cubicBezTo>
                <a:cubicBezTo>
                  <a:pt x="7335912" y="1685370"/>
                  <a:pt x="7330301" y="1683501"/>
                  <a:pt x="7322823" y="1687240"/>
                </a:cubicBezTo>
                <a:cubicBezTo>
                  <a:pt x="7315342" y="1690979"/>
                  <a:pt x="7307860" y="1692850"/>
                  <a:pt x="7300381" y="1692850"/>
                </a:cubicBezTo>
                <a:cubicBezTo>
                  <a:pt x="7300381" y="1692850"/>
                  <a:pt x="7302254" y="1694720"/>
                  <a:pt x="7305992" y="1698460"/>
                </a:cubicBezTo>
                <a:cubicBezTo>
                  <a:pt x="7309731" y="1702199"/>
                  <a:pt x="7315341" y="1704070"/>
                  <a:pt x="7322822" y="1704070"/>
                </a:cubicBezTo>
                <a:lnTo>
                  <a:pt x="7311600" y="1704070"/>
                </a:lnTo>
                <a:cubicBezTo>
                  <a:pt x="7289163" y="1704069"/>
                  <a:pt x="7279814" y="1707809"/>
                  <a:pt x="7283551" y="1715290"/>
                </a:cubicBezTo>
                <a:cubicBezTo>
                  <a:pt x="7287290" y="1722770"/>
                  <a:pt x="7292903" y="1726508"/>
                  <a:pt x="7300380" y="1726508"/>
                </a:cubicBezTo>
                <a:cubicBezTo>
                  <a:pt x="7307863" y="1726509"/>
                  <a:pt x="7311602" y="1722770"/>
                  <a:pt x="7311600" y="1715289"/>
                </a:cubicBezTo>
                <a:cubicBezTo>
                  <a:pt x="7311600" y="1715289"/>
                  <a:pt x="7313473" y="1717160"/>
                  <a:pt x="7317212" y="1720899"/>
                </a:cubicBezTo>
                <a:cubicBezTo>
                  <a:pt x="7320949" y="1724641"/>
                  <a:pt x="7322825" y="1726509"/>
                  <a:pt x="7322825" y="1726509"/>
                </a:cubicBezTo>
                <a:lnTo>
                  <a:pt x="7334041" y="1726509"/>
                </a:lnTo>
                <a:cubicBezTo>
                  <a:pt x="7334041" y="1733990"/>
                  <a:pt x="7335912" y="1735858"/>
                  <a:pt x="7339651" y="1732119"/>
                </a:cubicBezTo>
                <a:cubicBezTo>
                  <a:pt x="7343390" y="1728379"/>
                  <a:pt x="7345261" y="1730248"/>
                  <a:pt x="7345262" y="1737729"/>
                </a:cubicBezTo>
                <a:cubicBezTo>
                  <a:pt x="7345262" y="1745209"/>
                  <a:pt x="7343391" y="1748950"/>
                  <a:pt x="7339651" y="1748951"/>
                </a:cubicBezTo>
                <a:lnTo>
                  <a:pt x="7330285" y="1758315"/>
                </a:lnTo>
                <a:lnTo>
                  <a:pt x="7349521" y="1769857"/>
                </a:lnTo>
                <a:cubicBezTo>
                  <a:pt x="7364356" y="1774806"/>
                  <a:pt x="7376718" y="1777278"/>
                  <a:pt x="7386613" y="1777277"/>
                </a:cubicBezTo>
                <a:cubicBezTo>
                  <a:pt x="7426181" y="1787168"/>
                  <a:pt x="7445962" y="1797061"/>
                  <a:pt x="7445962" y="1806952"/>
                </a:cubicBezTo>
                <a:cubicBezTo>
                  <a:pt x="7445962" y="1816843"/>
                  <a:pt x="7436072" y="1824261"/>
                  <a:pt x="7416286" y="1829207"/>
                </a:cubicBezTo>
                <a:cubicBezTo>
                  <a:pt x="7396504" y="1834152"/>
                  <a:pt x="7381668" y="1836624"/>
                  <a:pt x="7371776" y="1836626"/>
                </a:cubicBezTo>
                <a:cubicBezTo>
                  <a:pt x="7312429" y="1836626"/>
                  <a:pt x="7262970" y="1851461"/>
                  <a:pt x="7223403" y="1881138"/>
                </a:cubicBezTo>
                <a:cubicBezTo>
                  <a:pt x="7213515" y="1900921"/>
                  <a:pt x="7208569" y="1920704"/>
                  <a:pt x="7208566" y="1940486"/>
                </a:cubicBezTo>
                <a:lnTo>
                  <a:pt x="7223403" y="1984997"/>
                </a:lnTo>
                <a:lnTo>
                  <a:pt x="7267917" y="1984997"/>
                </a:lnTo>
                <a:lnTo>
                  <a:pt x="7312429" y="1984997"/>
                </a:lnTo>
                <a:lnTo>
                  <a:pt x="7312429" y="2014673"/>
                </a:lnTo>
                <a:cubicBezTo>
                  <a:pt x="7312426" y="2034454"/>
                  <a:pt x="7312429" y="2044347"/>
                  <a:pt x="7312429" y="2044347"/>
                </a:cubicBezTo>
                <a:cubicBezTo>
                  <a:pt x="7312429" y="2044347"/>
                  <a:pt x="7307482" y="2044347"/>
                  <a:pt x="7297589" y="2044347"/>
                </a:cubicBezTo>
                <a:cubicBezTo>
                  <a:pt x="7218457" y="2054238"/>
                  <a:pt x="7173948" y="2064129"/>
                  <a:pt x="7164056" y="2074022"/>
                </a:cubicBezTo>
                <a:lnTo>
                  <a:pt x="7104706" y="2088859"/>
                </a:lnTo>
                <a:cubicBezTo>
                  <a:pt x="7084923" y="2088858"/>
                  <a:pt x="7067611" y="2091331"/>
                  <a:pt x="7052775" y="2096279"/>
                </a:cubicBezTo>
                <a:cubicBezTo>
                  <a:pt x="7037938" y="2101223"/>
                  <a:pt x="7030521" y="2103695"/>
                  <a:pt x="7030521" y="2103695"/>
                </a:cubicBezTo>
                <a:cubicBezTo>
                  <a:pt x="7020626" y="2113588"/>
                  <a:pt x="7008263" y="2118533"/>
                  <a:pt x="6993426" y="2118533"/>
                </a:cubicBezTo>
                <a:cubicBezTo>
                  <a:pt x="6978589" y="2118532"/>
                  <a:pt x="6971168" y="2128426"/>
                  <a:pt x="6971170" y="2148207"/>
                </a:cubicBezTo>
                <a:cubicBezTo>
                  <a:pt x="6971168" y="2167990"/>
                  <a:pt x="6976114" y="2182827"/>
                  <a:pt x="6986008" y="2192720"/>
                </a:cubicBezTo>
                <a:cubicBezTo>
                  <a:pt x="6995901" y="2192721"/>
                  <a:pt x="7000845" y="2202611"/>
                  <a:pt x="7000844" y="2222394"/>
                </a:cubicBezTo>
                <a:cubicBezTo>
                  <a:pt x="7000844" y="2242176"/>
                  <a:pt x="7000842" y="2257013"/>
                  <a:pt x="7000845" y="2266907"/>
                </a:cubicBezTo>
                <a:lnTo>
                  <a:pt x="7030521" y="2281744"/>
                </a:lnTo>
                <a:lnTo>
                  <a:pt x="7023100" y="2281744"/>
                </a:lnTo>
                <a:cubicBezTo>
                  <a:pt x="7018156" y="2281744"/>
                  <a:pt x="7015684" y="2281746"/>
                  <a:pt x="7015684" y="2281746"/>
                </a:cubicBezTo>
                <a:lnTo>
                  <a:pt x="7000845" y="2311418"/>
                </a:lnTo>
                <a:lnTo>
                  <a:pt x="7045358" y="2341092"/>
                </a:lnTo>
                <a:lnTo>
                  <a:pt x="7060195" y="2355929"/>
                </a:lnTo>
                <a:lnTo>
                  <a:pt x="7030522" y="2370766"/>
                </a:lnTo>
                <a:lnTo>
                  <a:pt x="7030521" y="2400442"/>
                </a:lnTo>
                <a:lnTo>
                  <a:pt x="7015684" y="2444953"/>
                </a:lnTo>
                <a:lnTo>
                  <a:pt x="7015685" y="2459790"/>
                </a:lnTo>
                <a:lnTo>
                  <a:pt x="7030521" y="2459791"/>
                </a:lnTo>
                <a:cubicBezTo>
                  <a:pt x="7030519" y="2479574"/>
                  <a:pt x="7032993" y="2491939"/>
                  <a:pt x="7037940" y="2496884"/>
                </a:cubicBezTo>
                <a:cubicBezTo>
                  <a:pt x="7042884" y="2501830"/>
                  <a:pt x="7045358" y="2509249"/>
                  <a:pt x="7045356" y="2519139"/>
                </a:cubicBezTo>
                <a:lnTo>
                  <a:pt x="7060193" y="2563651"/>
                </a:lnTo>
                <a:cubicBezTo>
                  <a:pt x="7030522" y="2573543"/>
                  <a:pt x="7015684" y="2598273"/>
                  <a:pt x="7015685" y="2637841"/>
                </a:cubicBezTo>
                <a:cubicBezTo>
                  <a:pt x="7025573" y="2657619"/>
                  <a:pt x="7025575" y="2674930"/>
                  <a:pt x="7015684" y="2689768"/>
                </a:cubicBezTo>
                <a:cubicBezTo>
                  <a:pt x="7005791" y="2704605"/>
                  <a:pt x="7000844" y="2716970"/>
                  <a:pt x="7000845" y="2726861"/>
                </a:cubicBezTo>
                <a:cubicBezTo>
                  <a:pt x="7010737" y="2726863"/>
                  <a:pt x="7015684" y="2734282"/>
                  <a:pt x="7015685" y="2749117"/>
                </a:cubicBezTo>
                <a:cubicBezTo>
                  <a:pt x="7015685" y="2763953"/>
                  <a:pt x="7020626" y="2776319"/>
                  <a:pt x="7030521" y="2786212"/>
                </a:cubicBezTo>
                <a:cubicBezTo>
                  <a:pt x="7040412" y="2815886"/>
                  <a:pt x="7047830" y="2833195"/>
                  <a:pt x="7052775" y="2838141"/>
                </a:cubicBezTo>
                <a:cubicBezTo>
                  <a:pt x="7057721" y="2843086"/>
                  <a:pt x="7050299" y="2855450"/>
                  <a:pt x="7030519" y="2875232"/>
                </a:cubicBezTo>
                <a:lnTo>
                  <a:pt x="7015684" y="2890072"/>
                </a:lnTo>
                <a:lnTo>
                  <a:pt x="6971167" y="2845558"/>
                </a:lnTo>
                <a:cubicBezTo>
                  <a:pt x="6951390" y="2815888"/>
                  <a:pt x="6936550" y="2805995"/>
                  <a:pt x="6926659" y="2815885"/>
                </a:cubicBezTo>
                <a:cubicBezTo>
                  <a:pt x="6926659" y="2815885"/>
                  <a:pt x="6924184" y="2813411"/>
                  <a:pt x="6919237" y="2808465"/>
                </a:cubicBezTo>
                <a:cubicBezTo>
                  <a:pt x="6914295" y="2803517"/>
                  <a:pt x="6911823" y="2796103"/>
                  <a:pt x="6911822" y="2786211"/>
                </a:cubicBezTo>
                <a:lnTo>
                  <a:pt x="6888738" y="2786212"/>
                </a:lnTo>
                <a:lnTo>
                  <a:pt x="6892942" y="2794542"/>
                </a:lnTo>
                <a:lnTo>
                  <a:pt x="6882269" y="2791026"/>
                </a:lnTo>
                <a:lnTo>
                  <a:pt x="6881308" y="2791244"/>
                </a:lnTo>
                <a:lnTo>
                  <a:pt x="6874729" y="2830723"/>
                </a:lnTo>
                <a:lnTo>
                  <a:pt x="6877106" y="2842605"/>
                </a:lnTo>
                <a:lnTo>
                  <a:pt x="6878874" y="2837236"/>
                </a:lnTo>
                <a:lnTo>
                  <a:pt x="6896704" y="2854944"/>
                </a:lnTo>
                <a:lnTo>
                  <a:pt x="6893187" y="2865616"/>
                </a:lnTo>
                <a:lnTo>
                  <a:pt x="6882033" y="2867248"/>
                </a:lnTo>
                <a:lnTo>
                  <a:pt x="6882146" y="2867816"/>
                </a:lnTo>
                <a:cubicBezTo>
                  <a:pt x="6892036" y="2882653"/>
                  <a:pt x="6892036" y="2890071"/>
                  <a:pt x="6882146" y="2890072"/>
                </a:cubicBezTo>
                <a:cubicBezTo>
                  <a:pt x="6872255" y="2890072"/>
                  <a:pt x="6852471" y="2892546"/>
                  <a:pt x="6822798" y="2897492"/>
                </a:cubicBezTo>
                <a:cubicBezTo>
                  <a:pt x="6793122" y="2902436"/>
                  <a:pt x="6778285" y="2899964"/>
                  <a:pt x="6778286" y="2890072"/>
                </a:cubicBezTo>
                <a:lnTo>
                  <a:pt x="6763775" y="2900953"/>
                </a:lnTo>
                <a:lnTo>
                  <a:pt x="6783153" y="2903307"/>
                </a:lnTo>
                <a:cubicBezTo>
                  <a:pt x="6804479" y="2904419"/>
                  <a:pt x="6832912" y="2904914"/>
                  <a:pt x="6868447" y="2904792"/>
                </a:cubicBezTo>
                <a:lnTo>
                  <a:pt x="6854257" y="2911947"/>
                </a:lnTo>
                <a:cubicBezTo>
                  <a:pt x="6847140" y="2909603"/>
                  <a:pt x="6832931" y="2910837"/>
                  <a:pt x="6811625" y="2915648"/>
                </a:cubicBezTo>
                <a:cubicBezTo>
                  <a:pt x="6790320" y="2920459"/>
                  <a:pt x="6774333" y="2921105"/>
                  <a:pt x="6763659" y="2917590"/>
                </a:cubicBezTo>
                <a:lnTo>
                  <a:pt x="6755953" y="2918069"/>
                </a:lnTo>
                <a:lnTo>
                  <a:pt x="6748614" y="2934582"/>
                </a:lnTo>
                <a:lnTo>
                  <a:pt x="6754027" y="2950829"/>
                </a:lnTo>
                <a:lnTo>
                  <a:pt x="6758446" y="2951367"/>
                </a:lnTo>
                <a:lnTo>
                  <a:pt x="6782079" y="2968967"/>
                </a:lnTo>
                <a:lnTo>
                  <a:pt x="6790094" y="2972974"/>
                </a:lnTo>
                <a:lnTo>
                  <a:pt x="6808458" y="2979096"/>
                </a:lnTo>
                <a:lnTo>
                  <a:pt x="6852471" y="2979096"/>
                </a:lnTo>
                <a:lnTo>
                  <a:pt x="6941497" y="2964257"/>
                </a:lnTo>
                <a:cubicBezTo>
                  <a:pt x="6941497" y="2964257"/>
                  <a:pt x="6958805" y="2966729"/>
                  <a:pt x="6993427" y="2971673"/>
                </a:cubicBezTo>
                <a:cubicBezTo>
                  <a:pt x="7028044" y="2976622"/>
                  <a:pt x="7047830" y="2981568"/>
                  <a:pt x="7052775" y="2986513"/>
                </a:cubicBezTo>
                <a:cubicBezTo>
                  <a:pt x="7057719" y="2991458"/>
                  <a:pt x="7060195" y="2993933"/>
                  <a:pt x="7060195" y="2993933"/>
                </a:cubicBezTo>
                <a:lnTo>
                  <a:pt x="7060192" y="3008770"/>
                </a:lnTo>
                <a:lnTo>
                  <a:pt x="7017118" y="3023126"/>
                </a:lnTo>
                <a:lnTo>
                  <a:pt x="7018112" y="3025099"/>
                </a:lnTo>
                <a:lnTo>
                  <a:pt x="7015163" y="3024126"/>
                </a:lnTo>
                <a:lnTo>
                  <a:pt x="7000844" y="3038445"/>
                </a:lnTo>
                <a:lnTo>
                  <a:pt x="7012902" y="3039372"/>
                </a:lnTo>
                <a:cubicBezTo>
                  <a:pt x="7022173" y="3041225"/>
                  <a:pt x="7023098" y="3045863"/>
                  <a:pt x="7015682" y="3053281"/>
                </a:cubicBezTo>
                <a:cubicBezTo>
                  <a:pt x="7005789" y="3063172"/>
                  <a:pt x="7000844" y="3063172"/>
                  <a:pt x="7000844" y="3053282"/>
                </a:cubicBezTo>
                <a:cubicBezTo>
                  <a:pt x="6990952" y="3053282"/>
                  <a:pt x="6986008" y="3053281"/>
                  <a:pt x="6986008" y="3053281"/>
                </a:cubicBezTo>
                <a:cubicBezTo>
                  <a:pt x="6986008" y="3053281"/>
                  <a:pt x="6981063" y="3058226"/>
                  <a:pt x="6971168" y="3068119"/>
                </a:cubicBezTo>
                <a:lnTo>
                  <a:pt x="6971168" y="3059842"/>
                </a:lnTo>
                <a:lnTo>
                  <a:pt x="6964992" y="3078586"/>
                </a:lnTo>
                <a:lnTo>
                  <a:pt x="6929456" y="3078708"/>
                </a:lnTo>
                <a:lnTo>
                  <a:pt x="6926150" y="3079191"/>
                </a:lnTo>
                <a:lnTo>
                  <a:pt x="6934237" y="3100212"/>
                </a:lnTo>
                <a:lnTo>
                  <a:pt x="6941496" y="3097792"/>
                </a:lnTo>
                <a:lnTo>
                  <a:pt x="6971168" y="3097793"/>
                </a:lnTo>
                <a:cubicBezTo>
                  <a:pt x="6981063" y="3087900"/>
                  <a:pt x="6988482" y="3080484"/>
                  <a:pt x="6993426" y="3075537"/>
                </a:cubicBezTo>
                <a:cubicBezTo>
                  <a:pt x="6998369" y="3070591"/>
                  <a:pt x="7005789" y="3068118"/>
                  <a:pt x="7015684" y="3068118"/>
                </a:cubicBezTo>
                <a:cubicBezTo>
                  <a:pt x="7025575" y="3068118"/>
                  <a:pt x="7032994" y="3070593"/>
                  <a:pt x="7037940" y="3075537"/>
                </a:cubicBezTo>
                <a:cubicBezTo>
                  <a:pt x="7042886" y="3080484"/>
                  <a:pt x="7045356" y="3087899"/>
                  <a:pt x="7045358" y="3097793"/>
                </a:cubicBezTo>
                <a:cubicBezTo>
                  <a:pt x="7045358" y="3107684"/>
                  <a:pt x="7040412" y="3117574"/>
                  <a:pt x="7030522" y="3127467"/>
                </a:cubicBezTo>
                <a:lnTo>
                  <a:pt x="7016342" y="3127467"/>
                </a:lnTo>
                <a:lnTo>
                  <a:pt x="7018479" y="3131704"/>
                </a:lnTo>
                <a:lnTo>
                  <a:pt x="7000844" y="3134288"/>
                </a:lnTo>
                <a:lnTo>
                  <a:pt x="7000844" y="3142307"/>
                </a:lnTo>
                <a:lnTo>
                  <a:pt x="7009370" y="3159353"/>
                </a:lnTo>
                <a:lnTo>
                  <a:pt x="7011448" y="3153052"/>
                </a:lnTo>
                <a:lnTo>
                  <a:pt x="7025635" y="3145895"/>
                </a:lnTo>
                <a:lnTo>
                  <a:pt x="7022117" y="3156567"/>
                </a:lnTo>
                <a:lnTo>
                  <a:pt x="7010826" y="3162265"/>
                </a:lnTo>
                <a:lnTo>
                  <a:pt x="7015684" y="3171979"/>
                </a:lnTo>
                <a:cubicBezTo>
                  <a:pt x="7015684" y="3181871"/>
                  <a:pt x="7015685" y="3191762"/>
                  <a:pt x="7015684" y="3201653"/>
                </a:cubicBezTo>
                <a:lnTo>
                  <a:pt x="7015595" y="3201745"/>
                </a:lnTo>
                <a:lnTo>
                  <a:pt x="7072090" y="3220361"/>
                </a:lnTo>
                <a:lnTo>
                  <a:pt x="7076602" y="3222365"/>
                </a:lnTo>
                <a:lnTo>
                  <a:pt x="7079672" y="3207016"/>
                </a:lnTo>
                <a:cubicBezTo>
                  <a:pt x="7082315" y="3204373"/>
                  <a:pt x="7088929" y="3203052"/>
                  <a:pt x="7099508" y="3203049"/>
                </a:cubicBezTo>
                <a:lnTo>
                  <a:pt x="7107439" y="3210983"/>
                </a:lnTo>
                <a:lnTo>
                  <a:pt x="7095559" y="3230784"/>
                </a:lnTo>
                <a:lnTo>
                  <a:pt x="7175302" y="3266202"/>
                </a:lnTo>
                <a:cubicBezTo>
                  <a:pt x="7175302" y="3266202"/>
                  <a:pt x="7178862" y="3267374"/>
                  <a:pt x="7185976" y="3269718"/>
                </a:cubicBezTo>
                <a:lnTo>
                  <a:pt x="7168270" y="3287548"/>
                </a:lnTo>
                <a:cubicBezTo>
                  <a:pt x="7158810" y="3292318"/>
                  <a:pt x="7152906" y="3298262"/>
                  <a:pt x="7150563" y="3305376"/>
                </a:cubicBezTo>
                <a:cubicBezTo>
                  <a:pt x="7148220" y="3312493"/>
                  <a:pt x="7155352" y="3320760"/>
                  <a:pt x="7171969" y="3330180"/>
                </a:cubicBezTo>
                <a:cubicBezTo>
                  <a:pt x="7188587" y="3339597"/>
                  <a:pt x="7199864" y="3347257"/>
                  <a:pt x="7205808" y="3353160"/>
                </a:cubicBezTo>
                <a:cubicBezTo>
                  <a:pt x="7211752" y="3359063"/>
                  <a:pt x="7208820" y="3367957"/>
                  <a:pt x="7197016" y="3379842"/>
                </a:cubicBezTo>
                <a:cubicBezTo>
                  <a:pt x="7178098" y="3389383"/>
                  <a:pt x="7175752" y="3396499"/>
                  <a:pt x="7189982" y="3401189"/>
                </a:cubicBezTo>
                <a:cubicBezTo>
                  <a:pt x="7189982" y="3401189"/>
                  <a:pt x="7188809" y="3404747"/>
                  <a:pt x="7186465" y="3411861"/>
                </a:cubicBezTo>
                <a:cubicBezTo>
                  <a:pt x="7193581" y="3414206"/>
                  <a:pt x="7197139" y="3415378"/>
                  <a:pt x="7197139" y="3415378"/>
                </a:cubicBezTo>
                <a:lnTo>
                  <a:pt x="7190105" y="3436725"/>
                </a:lnTo>
                <a:cubicBezTo>
                  <a:pt x="7161725" y="3451037"/>
                  <a:pt x="7161766" y="3462881"/>
                  <a:pt x="7190225" y="3472260"/>
                </a:cubicBezTo>
                <a:cubicBezTo>
                  <a:pt x="7202113" y="3484066"/>
                  <a:pt x="7210441" y="3494696"/>
                  <a:pt x="7215212" y="3504157"/>
                </a:cubicBezTo>
                <a:cubicBezTo>
                  <a:pt x="7222328" y="3506501"/>
                  <a:pt x="7225300" y="3509453"/>
                  <a:pt x="7224126" y="3513011"/>
                </a:cubicBezTo>
                <a:cubicBezTo>
                  <a:pt x="7222954" y="3516567"/>
                  <a:pt x="7217639" y="3520734"/>
                  <a:pt x="7208179" y="3525503"/>
                </a:cubicBezTo>
                <a:cubicBezTo>
                  <a:pt x="7198720" y="3530273"/>
                  <a:pt x="7189260" y="3535044"/>
                  <a:pt x="7179799" y="3539816"/>
                </a:cubicBezTo>
                <a:lnTo>
                  <a:pt x="7162365" y="3542366"/>
                </a:lnTo>
                <a:lnTo>
                  <a:pt x="7162978" y="3544198"/>
                </a:lnTo>
                <a:cubicBezTo>
                  <a:pt x="7162977" y="3549488"/>
                  <a:pt x="7165622" y="3554778"/>
                  <a:pt x="7170911" y="3560065"/>
                </a:cubicBezTo>
                <a:cubicBezTo>
                  <a:pt x="7176198" y="3565355"/>
                  <a:pt x="7184135" y="3578577"/>
                  <a:pt x="7194710" y="3599734"/>
                </a:cubicBezTo>
                <a:cubicBezTo>
                  <a:pt x="7205289" y="3620891"/>
                  <a:pt x="7210576" y="3639402"/>
                  <a:pt x="7210579" y="3655271"/>
                </a:cubicBezTo>
                <a:cubicBezTo>
                  <a:pt x="7210577" y="3671139"/>
                  <a:pt x="7211897" y="3683039"/>
                  <a:pt x="7214543" y="3690971"/>
                </a:cubicBezTo>
                <a:cubicBezTo>
                  <a:pt x="7217190" y="3698909"/>
                  <a:pt x="7218513" y="3708164"/>
                  <a:pt x="7218515" y="3718740"/>
                </a:cubicBezTo>
                <a:lnTo>
                  <a:pt x="7226446" y="3742542"/>
                </a:lnTo>
                <a:cubicBezTo>
                  <a:pt x="7221154" y="3747832"/>
                  <a:pt x="7217189" y="3749152"/>
                  <a:pt x="7214543" y="3746508"/>
                </a:cubicBezTo>
                <a:cubicBezTo>
                  <a:pt x="7211902" y="3743865"/>
                  <a:pt x="7205289" y="3742541"/>
                  <a:pt x="7194712" y="3742542"/>
                </a:cubicBezTo>
                <a:lnTo>
                  <a:pt x="7186778" y="3750476"/>
                </a:lnTo>
                <a:cubicBezTo>
                  <a:pt x="7186778" y="3750476"/>
                  <a:pt x="7184134" y="3758409"/>
                  <a:pt x="7178842" y="3774274"/>
                </a:cubicBezTo>
                <a:lnTo>
                  <a:pt x="7178842" y="3784968"/>
                </a:lnTo>
                <a:lnTo>
                  <a:pt x="7180657" y="3788565"/>
                </a:lnTo>
                <a:lnTo>
                  <a:pt x="7178844" y="3786763"/>
                </a:lnTo>
                <a:lnTo>
                  <a:pt x="7178844" y="3790144"/>
                </a:lnTo>
                <a:lnTo>
                  <a:pt x="7194709" y="3790143"/>
                </a:lnTo>
                <a:cubicBezTo>
                  <a:pt x="7200000" y="3784854"/>
                  <a:pt x="7205289" y="3784856"/>
                  <a:pt x="7210577" y="3790144"/>
                </a:cubicBezTo>
                <a:cubicBezTo>
                  <a:pt x="7215866" y="3795433"/>
                  <a:pt x="7222479" y="3799400"/>
                  <a:pt x="7230413" y="3802046"/>
                </a:cubicBezTo>
                <a:cubicBezTo>
                  <a:pt x="7238345" y="3804687"/>
                  <a:pt x="7240990" y="3809977"/>
                  <a:pt x="7238345" y="3817913"/>
                </a:cubicBezTo>
                <a:cubicBezTo>
                  <a:pt x="7235703" y="3825844"/>
                  <a:pt x="7231736" y="3837746"/>
                  <a:pt x="7226447" y="3853613"/>
                </a:cubicBezTo>
                <a:cubicBezTo>
                  <a:pt x="7237023" y="3885347"/>
                  <a:pt x="7234378" y="3898568"/>
                  <a:pt x="7218512" y="3893281"/>
                </a:cubicBezTo>
                <a:cubicBezTo>
                  <a:pt x="7213223" y="3887994"/>
                  <a:pt x="7205287" y="3890637"/>
                  <a:pt x="7194710" y="3901215"/>
                </a:cubicBezTo>
                <a:lnTo>
                  <a:pt x="7183587" y="3917902"/>
                </a:lnTo>
                <a:lnTo>
                  <a:pt x="7178844" y="3925017"/>
                </a:lnTo>
                <a:cubicBezTo>
                  <a:pt x="7178844" y="3930305"/>
                  <a:pt x="7184132" y="3938238"/>
                  <a:pt x="7194710" y="3948818"/>
                </a:cubicBezTo>
                <a:lnTo>
                  <a:pt x="7226444" y="3948816"/>
                </a:lnTo>
                <a:cubicBezTo>
                  <a:pt x="7242311" y="3932951"/>
                  <a:pt x="7250248" y="3935595"/>
                  <a:pt x="7250247" y="3956752"/>
                </a:cubicBezTo>
                <a:cubicBezTo>
                  <a:pt x="7250247" y="3977909"/>
                  <a:pt x="7239668" y="3999062"/>
                  <a:pt x="7218513" y="4020221"/>
                </a:cubicBezTo>
                <a:lnTo>
                  <a:pt x="7210576" y="4044020"/>
                </a:lnTo>
                <a:cubicBezTo>
                  <a:pt x="7215867" y="4059890"/>
                  <a:pt x="7215869" y="4070467"/>
                  <a:pt x="7210579" y="4075757"/>
                </a:cubicBezTo>
                <a:cubicBezTo>
                  <a:pt x="7194710" y="4081046"/>
                  <a:pt x="7190742" y="4090303"/>
                  <a:pt x="7198678" y="4103524"/>
                </a:cubicBezTo>
                <a:cubicBezTo>
                  <a:pt x="7206610" y="4116746"/>
                  <a:pt x="7229091" y="4141870"/>
                  <a:pt x="7266115" y="4178894"/>
                </a:cubicBezTo>
                <a:cubicBezTo>
                  <a:pt x="7276691" y="4200053"/>
                  <a:pt x="7289915" y="4218564"/>
                  <a:pt x="7305782" y="4234430"/>
                </a:cubicBezTo>
                <a:cubicBezTo>
                  <a:pt x="7311070" y="4239719"/>
                  <a:pt x="7317683" y="4248978"/>
                  <a:pt x="7325617" y="4262200"/>
                </a:cubicBezTo>
                <a:cubicBezTo>
                  <a:pt x="7333550" y="4275421"/>
                  <a:pt x="7340163" y="4284677"/>
                  <a:pt x="7345453" y="4289967"/>
                </a:cubicBezTo>
                <a:lnTo>
                  <a:pt x="7369252" y="4329636"/>
                </a:lnTo>
                <a:cubicBezTo>
                  <a:pt x="7358674" y="4361370"/>
                  <a:pt x="7371898" y="4401036"/>
                  <a:pt x="7408920" y="4448640"/>
                </a:cubicBezTo>
                <a:cubicBezTo>
                  <a:pt x="7414210" y="4453932"/>
                  <a:pt x="7419499" y="4459219"/>
                  <a:pt x="7424787" y="4464510"/>
                </a:cubicBezTo>
                <a:cubicBezTo>
                  <a:pt x="7430075" y="4469797"/>
                  <a:pt x="7430075" y="4475085"/>
                  <a:pt x="7424788" y="4480375"/>
                </a:cubicBezTo>
                <a:cubicBezTo>
                  <a:pt x="7430078" y="4485664"/>
                  <a:pt x="7440655" y="4496242"/>
                  <a:pt x="7456522" y="4512109"/>
                </a:cubicBezTo>
                <a:cubicBezTo>
                  <a:pt x="7461812" y="4527978"/>
                  <a:pt x="7465776" y="4537233"/>
                  <a:pt x="7468424" y="4539880"/>
                </a:cubicBezTo>
                <a:cubicBezTo>
                  <a:pt x="7471068" y="4542523"/>
                  <a:pt x="7467101" y="4543846"/>
                  <a:pt x="7456522" y="4543844"/>
                </a:cubicBezTo>
                <a:cubicBezTo>
                  <a:pt x="7445945" y="4554421"/>
                  <a:pt x="7441977" y="4566323"/>
                  <a:pt x="7444621" y="4579545"/>
                </a:cubicBezTo>
                <a:cubicBezTo>
                  <a:pt x="7447268" y="4592769"/>
                  <a:pt x="7459168" y="4609959"/>
                  <a:pt x="7480323" y="4631116"/>
                </a:cubicBezTo>
                <a:cubicBezTo>
                  <a:pt x="7485612" y="4636404"/>
                  <a:pt x="7489579" y="4643016"/>
                  <a:pt x="7492223" y="4650950"/>
                </a:cubicBezTo>
                <a:cubicBezTo>
                  <a:pt x="7494872" y="4658883"/>
                  <a:pt x="7494866" y="4664173"/>
                  <a:pt x="7492225" y="4666817"/>
                </a:cubicBezTo>
                <a:cubicBezTo>
                  <a:pt x="7489579" y="4669461"/>
                  <a:pt x="7497513" y="4677395"/>
                  <a:pt x="7516023" y="4690619"/>
                </a:cubicBezTo>
                <a:cubicBezTo>
                  <a:pt x="7534537" y="4703842"/>
                  <a:pt x="7546440" y="4718386"/>
                  <a:pt x="7551728" y="4734255"/>
                </a:cubicBezTo>
                <a:cubicBezTo>
                  <a:pt x="7557016" y="4771278"/>
                  <a:pt x="7551728" y="4792435"/>
                  <a:pt x="7535861" y="4797722"/>
                </a:cubicBezTo>
                <a:cubicBezTo>
                  <a:pt x="7535861" y="4797722"/>
                  <a:pt x="7530570" y="4803012"/>
                  <a:pt x="7519994" y="4813590"/>
                </a:cubicBezTo>
                <a:cubicBezTo>
                  <a:pt x="7514704" y="4829457"/>
                  <a:pt x="7509416" y="4840036"/>
                  <a:pt x="7504124" y="4845324"/>
                </a:cubicBezTo>
                <a:cubicBezTo>
                  <a:pt x="7498834" y="4850614"/>
                  <a:pt x="7496192" y="4847971"/>
                  <a:pt x="7496192" y="4837391"/>
                </a:cubicBezTo>
                <a:cubicBezTo>
                  <a:pt x="7496192" y="4826812"/>
                  <a:pt x="7496189" y="4821522"/>
                  <a:pt x="7496189" y="4821522"/>
                </a:cubicBezTo>
                <a:lnTo>
                  <a:pt x="7488257" y="4781857"/>
                </a:lnTo>
                <a:lnTo>
                  <a:pt x="7472391" y="4750120"/>
                </a:lnTo>
                <a:cubicBezTo>
                  <a:pt x="7461812" y="4750123"/>
                  <a:pt x="7453881" y="4752766"/>
                  <a:pt x="7448590" y="4758057"/>
                </a:cubicBezTo>
                <a:lnTo>
                  <a:pt x="7448590" y="4773922"/>
                </a:lnTo>
                <a:lnTo>
                  <a:pt x="7464455" y="4773922"/>
                </a:lnTo>
                <a:cubicBezTo>
                  <a:pt x="7464455" y="4773922"/>
                  <a:pt x="7460492" y="4775244"/>
                  <a:pt x="7452557" y="4777888"/>
                </a:cubicBezTo>
                <a:cubicBezTo>
                  <a:pt x="7444622" y="4780534"/>
                  <a:pt x="7438011" y="4784499"/>
                  <a:pt x="7432721" y="4789789"/>
                </a:cubicBezTo>
                <a:cubicBezTo>
                  <a:pt x="7427431" y="4795079"/>
                  <a:pt x="7428757" y="4801689"/>
                  <a:pt x="7436691" y="4809622"/>
                </a:cubicBezTo>
                <a:cubicBezTo>
                  <a:pt x="7444622" y="4817558"/>
                  <a:pt x="7451235" y="4818879"/>
                  <a:pt x="7456524" y="4813590"/>
                </a:cubicBezTo>
                <a:cubicBezTo>
                  <a:pt x="7472389" y="4808302"/>
                  <a:pt x="7476356" y="4820200"/>
                  <a:pt x="7468420" y="4849293"/>
                </a:cubicBezTo>
                <a:cubicBezTo>
                  <a:pt x="7460489" y="4878379"/>
                  <a:pt x="7448590" y="4884994"/>
                  <a:pt x="7432721" y="4869125"/>
                </a:cubicBezTo>
                <a:lnTo>
                  <a:pt x="7408920" y="4892926"/>
                </a:lnTo>
                <a:cubicBezTo>
                  <a:pt x="7414210" y="4898215"/>
                  <a:pt x="7422144" y="4903506"/>
                  <a:pt x="7432721" y="4908793"/>
                </a:cubicBezTo>
                <a:cubicBezTo>
                  <a:pt x="7443301" y="4914083"/>
                  <a:pt x="7447268" y="4920696"/>
                  <a:pt x="7444621" y="4928630"/>
                </a:cubicBezTo>
                <a:cubicBezTo>
                  <a:pt x="7441978" y="4936563"/>
                  <a:pt x="7438013" y="4937886"/>
                  <a:pt x="7432721" y="4932596"/>
                </a:cubicBezTo>
                <a:cubicBezTo>
                  <a:pt x="7427431" y="4937886"/>
                  <a:pt x="7422144" y="4943174"/>
                  <a:pt x="7416854" y="4948464"/>
                </a:cubicBezTo>
                <a:cubicBezTo>
                  <a:pt x="7411564" y="4953753"/>
                  <a:pt x="7408922" y="4956397"/>
                  <a:pt x="7408922" y="4956397"/>
                </a:cubicBezTo>
                <a:cubicBezTo>
                  <a:pt x="7408922" y="4956397"/>
                  <a:pt x="7406274" y="4953753"/>
                  <a:pt x="7400986" y="4948464"/>
                </a:cubicBezTo>
                <a:lnTo>
                  <a:pt x="7385121" y="4980199"/>
                </a:lnTo>
                <a:cubicBezTo>
                  <a:pt x="7390407" y="4996065"/>
                  <a:pt x="7397022" y="5005323"/>
                  <a:pt x="7404951" y="5007966"/>
                </a:cubicBezTo>
                <a:cubicBezTo>
                  <a:pt x="7412887" y="5010612"/>
                  <a:pt x="7414210" y="5014576"/>
                  <a:pt x="7408920" y="5019866"/>
                </a:cubicBezTo>
                <a:cubicBezTo>
                  <a:pt x="7403630" y="5025156"/>
                  <a:pt x="7403633" y="5030444"/>
                  <a:pt x="7408923" y="5035734"/>
                </a:cubicBezTo>
                <a:cubicBezTo>
                  <a:pt x="7414210" y="5041024"/>
                  <a:pt x="7415531" y="5044990"/>
                  <a:pt x="7412887" y="5047636"/>
                </a:cubicBezTo>
                <a:cubicBezTo>
                  <a:pt x="7410243" y="5050280"/>
                  <a:pt x="7406276" y="5048957"/>
                  <a:pt x="7400987" y="5043667"/>
                </a:cubicBezTo>
                <a:cubicBezTo>
                  <a:pt x="7390407" y="5043667"/>
                  <a:pt x="7379831" y="5043667"/>
                  <a:pt x="7369254" y="5043668"/>
                </a:cubicBezTo>
                <a:cubicBezTo>
                  <a:pt x="7363964" y="5059534"/>
                  <a:pt x="7350741" y="5072758"/>
                  <a:pt x="7329583" y="5083338"/>
                </a:cubicBezTo>
                <a:cubicBezTo>
                  <a:pt x="7313717" y="5088625"/>
                  <a:pt x="7316360" y="5101849"/>
                  <a:pt x="7337518" y="5123004"/>
                </a:cubicBezTo>
                <a:cubicBezTo>
                  <a:pt x="7337518" y="5123004"/>
                  <a:pt x="7324293" y="5136228"/>
                  <a:pt x="7297850" y="5162672"/>
                </a:cubicBezTo>
                <a:lnTo>
                  <a:pt x="7290901" y="5169622"/>
                </a:lnTo>
                <a:lnTo>
                  <a:pt x="7299107" y="5178033"/>
                </a:lnTo>
                <a:lnTo>
                  <a:pt x="7284107" y="5176417"/>
                </a:lnTo>
                <a:lnTo>
                  <a:pt x="7275460" y="5185063"/>
                </a:lnTo>
                <a:lnTo>
                  <a:pt x="7275460" y="5186374"/>
                </a:lnTo>
                <a:cubicBezTo>
                  <a:pt x="7282939" y="5193852"/>
                  <a:pt x="7286679" y="5197592"/>
                  <a:pt x="7286679" y="5197592"/>
                </a:cubicBezTo>
                <a:cubicBezTo>
                  <a:pt x="7286679" y="5197592"/>
                  <a:pt x="7290418" y="5197592"/>
                  <a:pt x="7297899" y="5197592"/>
                </a:cubicBezTo>
                <a:cubicBezTo>
                  <a:pt x="7297899" y="5197592"/>
                  <a:pt x="7297899" y="5201331"/>
                  <a:pt x="7297899" y="5208813"/>
                </a:cubicBezTo>
                <a:cubicBezTo>
                  <a:pt x="7294158" y="5216292"/>
                  <a:pt x="7296029" y="5224707"/>
                  <a:pt x="7303509" y="5234057"/>
                </a:cubicBezTo>
                <a:lnTo>
                  <a:pt x="7308930" y="5238317"/>
                </a:lnTo>
                <a:lnTo>
                  <a:pt x="7321650" y="5234077"/>
                </a:lnTo>
                <a:lnTo>
                  <a:pt x="7331822" y="5232043"/>
                </a:lnTo>
                <a:lnTo>
                  <a:pt x="7334234" y="5227310"/>
                </a:lnTo>
                <a:cubicBezTo>
                  <a:pt x="7338283" y="5221007"/>
                  <a:pt x="7342331" y="5214704"/>
                  <a:pt x="7346380" y="5208400"/>
                </a:cubicBezTo>
                <a:lnTo>
                  <a:pt x="7349074" y="5183418"/>
                </a:lnTo>
                <a:cubicBezTo>
                  <a:pt x="7359426" y="5181164"/>
                  <a:pt x="7364486" y="5173285"/>
                  <a:pt x="7364258" y="5159780"/>
                </a:cubicBezTo>
                <a:cubicBezTo>
                  <a:pt x="7364027" y="5146277"/>
                  <a:pt x="7360761" y="5137500"/>
                  <a:pt x="7354457" y="5133451"/>
                </a:cubicBezTo>
                <a:cubicBezTo>
                  <a:pt x="7354457" y="5133451"/>
                  <a:pt x="7353894" y="5130865"/>
                  <a:pt x="7352766" y="5125688"/>
                </a:cubicBezTo>
                <a:cubicBezTo>
                  <a:pt x="7351640" y="5120513"/>
                  <a:pt x="7353101" y="5114773"/>
                  <a:pt x="7357150" y="5108469"/>
                </a:cubicBezTo>
                <a:cubicBezTo>
                  <a:pt x="7350845" y="5104419"/>
                  <a:pt x="7348707" y="5100819"/>
                  <a:pt x="7350732" y="5097667"/>
                </a:cubicBezTo>
                <a:cubicBezTo>
                  <a:pt x="7352756" y="5094517"/>
                  <a:pt x="7358944" y="5091813"/>
                  <a:pt x="7369297" y="5089560"/>
                </a:cubicBezTo>
                <a:cubicBezTo>
                  <a:pt x="7380096" y="5083142"/>
                  <a:pt x="7387482" y="5082042"/>
                  <a:pt x="7391451" y="5086260"/>
                </a:cubicBezTo>
                <a:cubicBezTo>
                  <a:pt x="7392772" y="5087666"/>
                  <a:pt x="7393716" y="5089662"/>
                  <a:pt x="7394279" y="5092251"/>
                </a:cubicBezTo>
                <a:cubicBezTo>
                  <a:pt x="7394279" y="5092251"/>
                  <a:pt x="7394843" y="5094841"/>
                  <a:pt x="7395971" y="5100016"/>
                </a:cubicBezTo>
                <a:lnTo>
                  <a:pt x="7392324" y="5114342"/>
                </a:lnTo>
                <a:lnTo>
                  <a:pt x="7400987" y="5123004"/>
                </a:lnTo>
                <a:lnTo>
                  <a:pt x="7391764" y="5127615"/>
                </a:lnTo>
                <a:lnTo>
                  <a:pt x="7392275" y="5157745"/>
                </a:lnTo>
                <a:lnTo>
                  <a:pt x="7392218" y="5162394"/>
                </a:lnTo>
                <a:lnTo>
                  <a:pt x="7393055" y="5162672"/>
                </a:lnTo>
                <a:lnTo>
                  <a:pt x="7393053" y="5178541"/>
                </a:lnTo>
                <a:lnTo>
                  <a:pt x="7392031" y="5177517"/>
                </a:lnTo>
                <a:lnTo>
                  <a:pt x="7391620" y="5210749"/>
                </a:lnTo>
                <a:lnTo>
                  <a:pt x="7384758" y="5217848"/>
                </a:lnTo>
                <a:lnTo>
                  <a:pt x="7385121" y="5218210"/>
                </a:lnTo>
                <a:cubicBezTo>
                  <a:pt x="7379831" y="5223499"/>
                  <a:pt x="7377188" y="5226143"/>
                  <a:pt x="7377188" y="5226143"/>
                </a:cubicBezTo>
                <a:lnTo>
                  <a:pt x="7376961" y="5225915"/>
                </a:lnTo>
                <a:lnTo>
                  <a:pt x="7371709" y="5231348"/>
                </a:lnTo>
                <a:lnTo>
                  <a:pt x="7361319" y="5237523"/>
                </a:lnTo>
                <a:lnTo>
                  <a:pt x="7361319" y="5238163"/>
                </a:lnTo>
                <a:lnTo>
                  <a:pt x="7381507" y="5257679"/>
                </a:lnTo>
                <a:cubicBezTo>
                  <a:pt x="7381507" y="5257679"/>
                  <a:pt x="7384658" y="5259702"/>
                  <a:pt x="7390963" y="5263752"/>
                </a:cubicBezTo>
                <a:cubicBezTo>
                  <a:pt x="7386913" y="5270056"/>
                  <a:pt x="7381738" y="5271181"/>
                  <a:pt x="7375435" y="5267132"/>
                </a:cubicBezTo>
                <a:lnTo>
                  <a:pt x="7378817" y="5282661"/>
                </a:lnTo>
                <a:lnTo>
                  <a:pt x="7378746" y="5283324"/>
                </a:lnTo>
                <a:lnTo>
                  <a:pt x="7398878" y="5287351"/>
                </a:lnTo>
                <a:cubicBezTo>
                  <a:pt x="7428799" y="5294832"/>
                  <a:pt x="7443757" y="5302312"/>
                  <a:pt x="7443756" y="5309792"/>
                </a:cubicBezTo>
                <a:cubicBezTo>
                  <a:pt x="7443757" y="5317273"/>
                  <a:pt x="7436279" y="5322881"/>
                  <a:pt x="7421318" y="5326623"/>
                </a:cubicBezTo>
                <a:cubicBezTo>
                  <a:pt x="7406359" y="5330361"/>
                  <a:pt x="7395140" y="5332232"/>
                  <a:pt x="7387658" y="5332232"/>
                </a:cubicBezTo>
                <a:lnTo>
                  <a:pt x="7358266" y="5336240"/>
                </a:lnTo>
                <a:lnTo>
                  <a:pt x="7376813" y="5348155"/>
                </a:lnTo>
                <a:cubicBezTo>
                  <a:pt x="7379066" y="5358508"/>
                  <a:pt x="7380756" y="5366272"/>
                  <a:pt x="7381884" y="5371448"/>
                </a:cubicBezTo>
                <a:cubicBezTo>
                  <a:pt x="7383011" y="5376624"/>
                  <a:pt x="7384702" y="5384387"/>
                  <a:pt x="7386957" y="5394741"/>
                </a:cubicBezTo>
                <a:cubicBezTo>
                  <a:pt x="7393260" y="5398789"/>
                  <a:pt x="7394951" y="5406553"/>
                  <a:pt x="7392028" y="5418033"/>
                </a:cubicBezTo>
                <a:cubicBezTo>
                  <a:pt x="7389106" y="5429511"/>
                  <a:pt x="7393949" y="5439301"/>
                  <a:pt x="7406555" y="5447399"/>
                </a:cubicBezTo>
                <a:lnTo>
                  <a:pt x="7440994" y="5456163"/>
                </a:lnTo>
                <a:cubicBezTo>
                  <a:pt x="7445042" y="5449860"/>
                  <a:pt x="7441892" y="5447837"/>
                  <a:pt x="7431539" y="5450090"/>
                </a:cubicBezTo>
                <a:lnTo>
                  <a:pt x="7422084" y="5444016"/>
                </a:lnTo>
                <a:cubicBezTo>
                  <a:pt x="7426132" y="5437713"/>
                  <a:pt x="7432321" y="5435010"/>
                  <a:pt x="7440649" y="5435908"/>
                </a:cubicBezTo>
                <a:cubicBezTo>
                  <a:pt x="7448976" y="5436807"/>
                  <a:pt x="7451116" y="5440407"/>
                  <a:pt x="7447067" y="5446710"/>
                </a:cubicBezTo>
                <a:lnTo>
                  <a:pt x="7453140" y="5437255"/>
                </a:lnTo>
                <a:cubicBezTo>
                  <a:pt x="7459443" y="5441304"/>
                  <a:pt x="7462594" y="5443329"/>
                  <a:pt x="7462594" y="5443329"/>
                </a:cubicBezTo>
                <a:cubicBezTo>
                  <a:pt x="7475201" y="5451426"/>
                  <a:pt x="7483528" y="5452325"/>
                  <a:pt x="7487578" y="5446020"/>
                </a:cubicBezTo>
                <a:cubicBezTo>
                  <a:pt x="7491627" y="5439717"/>
                  <a:pt x="7493652" y="5436565"/>
                  <a:pt x="7493652" y="5436565"/>
                </a:cubicBezTo>
                <a:lnTo>
                  <a:pt x="7499725" y="5427110"/>
                </a:lnTo>
                <a:lnTo>
                  <a:pt x="7511871" y="5408202"/>
                </a:lnTo>
                <a:cubicBezTo>
                  <a:pt x="7518175" y="5412251"/>
                  <a:pt x="7522338" y="5412698"/>
                  <a:pt x="7524363" y="5409547"/>
                </a:cubicBezTo>
                <a:cubicBezTo>
                  <a:pt x="7526387" y="5406396"/>
                  <a:pt x="7528528" y="5409994"/>
                  <a:pt x="7530781" y="5420349"/>
                </a:cubicBezTo>
                <a:cubicBezTo>
                  <a:pt x="7537084" y="5424398"/>
                  <a:pt x="7543388" y="5428447"/>
                  <a:pt x="7549691" y="5432495"/>
                </a:cubicBezTo>
                <a:lnTo>
                  <a:pt x="7559146" y="5438569"/>
                </a:lnTo>
                <a:cubicBezTo>
                  <a:pt x="7555096" y="5444872"/>
                  <a:pt x="7554763" y="5455787"/>
                  <a:pt x="7558145" y="5471315"/>
                </a:cubicBezTo>
                <a:cubicBezTo>
                  <a:pt x="7561526" y="5486845"/>
                  <a:pt x="7565805" y="5494045"/>
                  <a:pt x="7570981" y="5492918"/>
                </a:cubicBezTo>
                <a:cubicBezTo>
                  <a:pt x="7576156" y="5491790"/>
                  <a:pt x="7580769" y="5488075"/>
                  <a:pt x="7584819" y="5481772"/>
                </a:cubicBezTo>
                <a:cubicBezTo>
                  <a:pt x="7584819" y="5481772"/>
                  <a:pt x="7585831" y="5480196"/>
                  <a:pt x="7587855" y="5477045"/>
                </a:cubicBezTo>
                <a:cubicBezTo>
                  <a:pt x="7589878" y="5473894"/>
                  <a:pt x="7585715" y="5473444"/>
                  <a:pt x="7575363" y="5475698"/>
                </a:cubicBezTo>
                <a:cubicBezTo>
                  <a:pt x="7569060" y="5471648"/>
                  <a:pt x="7567933" y="5466473"/>
                  <a:pt x="7571982" y="5460170"/>
                </a:cubicBezTo>
                <a:cubicBezTo>
                  <a:pt x="7571982" y="5460170"/>
                  <a:pt x="7577157" y="5459043"/>
                  <a:pt x="7587509" y="5456789"/>
                </a:cubicBezTo>
                <a:lnTo>
                  <a:pt x="7600346" y="5478389"/>
                </a:lnTo>
                <a:cubicBezTo>
                  <a:pt x="7612953" y="5486488"/>
                  <a:pt x="7614081" y="5491665"/>
                  <a:pt x="7603728" y="5493918"/>
                </a:cubicBezTo>
                <a:lnTo>
                  <a:pt x="7607109" y="5509448"/>
                </a:lnTo>
                <a:lnTo>
                  <a:pt x="7632092" y="5512139"/>
                </a:lnTo>
                <a:lnTo>
                  <a:pt x="7619256" y="5490538"/>
                </a:lnTo>
                <a:lnTo>
                  <a:pt x="7625328" y="5481084"/>
                </a:lnTo>
                <a:cubicBezTo>
                  <a:pt x="7625328" y="5481084"/>
                  <a:pt x="7628480" y="5483107"/>
                  <a:pt x="7634785" y="5487157"/>
                </a:cubicBezTo>
                <a:cubicBezTo>
                  <a:pt x="7645137" y="5484901"/>
                  <a:pt x="7650875" y="5486364"/>
                  <a:pt x="7652003" y="5491540"/>
                </a:cubicBezTo>
                <a:cubicBezTo>
                  <a:pt x="7653130" y="5496715"/>
                  <a:pt x="7653693" y="5499303"/>
                  <a:pt x="7653693" y="5499303"/>
                </a:cubicBezTo>
                <a:lnTo>
                  <a:pt x="7659767" y="5489848"/>
                </a:lnTo>
                <a:cubicBezTo>
                  <a:pt x="7663816" y="5483545"/>
                  <a:pt x="7668992" y="5482418"/>
                  <a:pt x="7675295" y="5486467"/>
                </a:cubicBezTo>
                <a:lnTo>
                  <a:pt x="7690824" y="5483084"/>
                </a:lnTo>
                <a:lnTo>
                  <a:pt x="7706351" y="5479705"/>
                </a:lnTo>
                <a:cubicBezTo>
                  <a:pt x="7719417" y="5514811"/>
                  <a:pt x="7708399" y="5538896"/>
                  <a:pt x="7673293" y="5551961"/>
                </a:cubicBezTo>
                <a:cubicBezTo>
                  <a:pt x="7673293" y="5551961"/>
                  <a:pt x="7669693" y="5554101"/>
                  <a:pt x="7662491" y="5558379"/>
                </a:cubicBezTo>
                <a:cubicBezTo>
                  <a:pt x="7655291" y="5562660"/>
                  <a:pt x="7651689" y="5564797"/>
                  <a:pt x="7651689" y="5564797"/>
                </a:cubicBezTo>
                <a:lnTo>
                  <a:pt x="7630090" y="5577633"/>
                </a:lnTo>
                <a:lnTo>
                  <a:pt x="7614561" y="5581016"/>
                </a:lnTo>
                <a:lnTo>
                  <a:pt x="7624015" y="5587088"/>
                </a:lnTo>
                <a:cubicBezTo>
                  <a:pt x="7630318" y="5591137"/>
                  <a:pt x="7636059" y="5592599"/>
                  <a:pt x="7641235" y="5591471"/>
                </a:cubicBezTo>
                <a:cubicBezTo>
                  <a:pt x="7646411" y="5590346"/>
                  <a:pt x="7649000" y="5589779"/>
                  <a:pt x="7649000" y="5589779"/>
                </a:cubicBezTo>
                <a:cubicBezTo>
                  <a:pt x="7653048" y="5583478"/>
                  <a:pt x="7661375" y="5584375"/>
                  <a:pt x="7673982" y="5592473"/>
                </a:cubicBezTo>
                <a:cubicBezTo>
                  <a:pt x="7686588" y="5600571"/>
                  <a:pt x="7694020" y="5609796"/>
                  <a:pt x="7696273" y="5620148"/>
                </a:cubicBezTo>
                <a:cubicBezTo>
                  <a:pt x="7694479" y="5636803"/>
                  <a:pt x="7680306" y="5658866"/>
                  <a:pt x="7653758" y="5686332"/>
                </a:cubicBezTo>
                <a:cubicBezTo>
                  <a:pt x="7643405" y="5688587"/>
                  <a:pt x="7642508" y="5696914"/>
                  <a:pt x="7651066" y="5711314"/>
                </a:cubicBezTo>
                <a:lnTo>
                  <a:pt x="7660522" y="5717388"/>
                </a:lnTo>
                <a:lnTo>
                  <a:pt x="7618007" y="5783572"/>
                </a:lnTo>
                <a:lnTo>
                  <a:pt x="7581567" y="5840300"/>
                </a:lnTo>
                <a:lnTo>
                  <a:pt x="7600476" y="5852447"/>
                </a:lnTo>
                <a:cubicBezTo>
                  <a:pt x="7609033" y="5866849"/>
                  <a:pt x="7608595" y="5902185"/>
                  <a:pt x="7599161" y="5958454"/>
                </a:cubicBezTo>
                <a:cubicBezTo>
                  <a:pt x="7586348" y="5999195"/>
                  <a:pt x="7576287" y="6033914"/>
                  <a:pt x="7568983" y="6062613"/>
                </a:cubicBezTo>
                <a:lnTo>
                  <a:pt x="7555990" y="6127378"/>
                </a:lnTo>
                <a:lnTo>
                  <a:pt x="7583137" y="6147002"/>
                </a:lnTo>
                <a:cubicBezTo>
                  <a:pt x="7589208" y="6151389"/>
                  <a:pt x="7590050" y="6156618"/>
                  <a:pt x="7585662" y="6162690"/>
                </a:cubicBezTo>
                <a:cubicBezTo>
                  <a:pt x="7585662" y="6162690"/>
                  <a:pt x="7586082" y="6165307"/>
                  <a:pt x="7586923" y="6170535"/>
                </a:cubicBezTo>
                <a:cubicBezTo>
                  <a:pt x="7587764" y="6175765"/>
                  <a:pt x="7588188" y="6178380"/>
                  <a:pt x="7588188" y="6178380"/>
                </a:cubicBezTo>
                <a:lnTo>
                  <a:pt x="7585352" y="6189700"/>
                </a:lnTo>
                <a:lnTo>
                  <a:pt x="7600845" y="6194937"/>
                </a:lnTo>
                <a:cubicBezTo>
                  <a:pt x="7606642" y="6199774"/>
                  <a:pt x="7612749" y="6207594"/>
                  <a:pt x="7619169" y="6218396"/>
                </a:cubicBezTo>
                <a:cubicBezTo>
                  <a:pt x="7625587" y="6229196"/>
                  <a:pt x="7629894" y="6238085"/>
                  <a:pt x="7632091" y="6245061"/>
                </a:cubicBezTo>
                <a:lnTo>
                  <a:pt x="7632206" y="6251780"/>
                </a:lnTo>
                <a:lnTo>
                  <a:pt x="7647882" y="6249257"/>
                </a:lnTo>
                <a:cubicBezTo>
                  <a:pt x="7653954" y="6253645"/>
                  <a:pt x="7658088" y="6254320"/>
                  <a:pt x="7660282" y="6251285"/>
                </a:cubicBezTo>
                <a:cubicBezTo>
                  <a:pt x="7662475" y="6248251"/>
                  <a:pt x="7665090" y="6247831"/>
                  <a:pt x="7668125" y="6250024"/>
                </a:cubicBezTo>
                <a:cubicBezTo>
                  <a:pt x="7671161" y="6252218"/>
                  <a:pt x="7672680" y="6253314"/>
                  <a:pt x="7672680" y="6253314"/>
                </a:cubicBezTo>
                <a:lnTo>
                  <a:pt x="7666097" y="6262423"/>
                </a:lnTo>
                <a:lnTo>
                  <a:pt x="7675206" y="6269003"/>
                </a:lnTo>
                <a:lnTo>
                  <a:pt x="7659516" y="6271529"/>
                </a:lnTo>
                <a:cubicBezTo>
                  <a:pt x="7653442" y="6267138"/>
                  <a:pt x="7648889" y="6263849"/>
                  <a:pt x="7645854" y="6261655"/>
                </a:cubicBezTo>
                <a:lnTo>
                  <a:pt x="7632204" y="6251791"/>
                </a:lnTo>
                <a:lnTo>
                  <a:pt x="7632349" y="6260252"/>
                </a:lnTo>
                <a:cubicBezTo>
                  <a:pt x="7624250" y="6272858"/>
                  <a:pt x="7628530" y="6280060"/>
                  <a:pt x="7645185" y="6281856"/>
                </a:cubicBezTo>
                <a:cubicBezTo>
                  <a:pt x="7672192" y="6281395"/>
                  <a:pt x="7681647" y="6287469"/>
                  <a:pt x="7673548" y="6300075"/>
                </a:cubicBezTo>
                <a:cubicBezTo>
                  <a:pt x="7669500" y="6306379"/>
                  <a:pt x="7670742" y="6318307"/>
                  <a:pt x="7677275" y="6335859"/>
                </a:cubicBezTo>
                <a:cubicBezTo>
                  <a:pt x="7683808" y="6353413"/>
                  <a:pt x="7687074" y="6362188"/>
                  <a:pt x="7687074" y="6362188"/>
                </a:cubicBezTo>
                <a:cubicBezTo>
                  <a:pt x="7687074" y="6362188"/>
                  <a:pt x="7682911" y="6361741"/>
                  <a:pt x="7674584" y="6360843"/>
                </a:cubicBezTo>
                <a:cubicBezTo>
                  <a:pt x="7666256" y="6359944"/>
                  <a:pt x="7658941" y="6357472"/>
                  <a:pt x="7652638" y="6353423"/>
                </a:cubicBezTo>
                <a:cubicBezTo>
                  <a:pt x="7646334" y="6349373"/>
                  <a:pt x="7635868" y="6344876"/>
                  <a:pt x="7621236" y="6339929"/>
                </a:cubicBezTo>
                <a:cubicBezTo>
                  <a:pt x="7606606" y="6334983"/>
                  <a:pt x="7595126" y="6332061"/>
                  <a:pt x="7586798" y="6331164"/>
                </a:cubicBezTo>
                <a:cubicBezTo>
                  <a:pt x="7578471" y="6330267"/>
                  <a:pt x="7571719" y="6330382"/>
                  <a:pt x="7566542" y="6331507"/>
                </a:cubicBezTo>
                <a:cubicBezTo>
                  <a:pt x="7561366" y="6332637"/>
                  <a:pt x="7558330" y="6337363"/>
                  <a:pt x="7557432" y="6345690"/>
                </a:cubicBezTo>
                <a:cubicBezTo>
                  <a:pt x="7556535" y="6354018"/>
                  <a:pt x="7559238" y="6360207"/>
                  <a:pt x="7565540" y="6364256"/>
                </a:cubicBezTo>
                <a:cubicBezTo>
                  <a:pt x="7582655" y="6393058"/>
                  <a:pt x="7590316" y="6415787"/>
                  <a:pt x="7588521" y="6432442"/>
                </a:cubicBezTo>
                <a:cubicBezTo>
                  <a:pt x="7591672" y="6434467"/>
                  <a:pt x="7594881" y="6439866"/>
                  <a:pt x="7598148" y="6448643"/>
                </a:cubicBezTo>
                <a:lnTo>
                  <a:pt x="7601396" y="6460517"/>
                </a:lnTo>
                <a:lnTo>
                  <a:pt x="7599730" y="6450165"/>
                </a:lnTo>
                <a:cubicBezTo>
                  <a:pt x="7605801" y="6454553"/>
                  <a:pt x="7609678" y="6461976"/>
                  <a:pt x="7611363" y="6472436"/>
                </a:cubicBezTo>
                <a:lnTo>
                  <a:pt x="7603003" y="6466396"/>
                </a:lnTo>
                <a:lnTo>
                  <a:pt x="7608119" y="6485100"/>
                </a:lnTo>
                <a:cubicBezTo>
                  <a:pt x="7602276" y="6508059"/>
                  <a:pt x="7601044" y="6527304"/>
                  <a:pt x="7604427" y="6542831"/>
                </a:cubicBezTo>
                <a:cubicBezTo>
                  <a:pt x="7607806" y="6558361"/>
                  <a:pt x="7606576" y="6577601"/>
                  <a:pt x="7600732" y="6600560"/>
                </a:cubicBezTo>
                <a:cubicBezTo>
                  <a:pt x="7602986" y="6610913"/>
                  <a:pt x="7605689" y="6617102"/>
                  <a:pt x="7608841" y="6619127"/>
                </a:cubicBezTo>
                <a:cubicBezTo>
                  <a:pt x="7611993" y="6621150"/>
                  <a:pt x="7616719" y="6624187"/>
                  <a:pt x="7623023" y="6628237"/>
                </a:cubicBezTo>
                <a:lnTo>
                  <a:pt x="7622930" y="6629085"/>
                </a:lnTo>
                <a:lnTo>
                  <a:pt x="7634086" y="6613651"/>
                </a:lnTo>
                <a:lnTo>
                  <a:pt x="7636609" y="6629340"/>
                </a:lnTo>
                <a:cubicBezTo>
                  <a:pt x="7636609" y="6629340"/>
                  <a:pt x="7634418" y="6632377"/>
                  <a:pt x="7630028" y="6638447"/>
                </a:cubicBezTo>
                <a:lnTo>
                  <a:pt x="7621440" y="6642934"/>
                </a:lnTo>
                <a:lnTo>
                  <a:pt x="7620331" y="6653221"/>
                </a:lnTo>
                <a:cubicBezTo>
                  <a:pt x="7612234" y="6665826"/>
                  <a:pt x="7610439" y="6682481"/>
                  <a:pt x="7614948" y="6703185"/>
                </a:cubicBezTo>
                <a:cubicBezTo>
                  <a:pt x="7619454" y="6723889"/>
                  <a:pt x="7623963" y="6744594"/>
                  <a:pt x="7628471" y="6765299"/>
                </a:cubicBezTo>
                <a:cubicBezTo>
                  <a:pt x="7630726" y="6775651"/>
                  <a:pt x="7635683" y="6792192"/>
                  <a:pt x="7643343" y="6814920"/>
                </a:cubicBezTo>
                <a:cubicBezTo>
                  <a:pt x="7651002" y="6837649"/>
                  <a:pt x="7659113" y="6856215"/>
                  <a:pt x="7667669" y="6870615"/>
                </a:cubicBezTo>
                <a:cubicBezTo>
                  <a:pt x="7676226" y="6885016"/>
                  <a:pt x="7683094" y="6891653"/>
                  <a:pt x="7688269" y="6890526"/>
                </a:cubicBezTo>
                <a:cubicBezTo>
                  <a:pt x="7693444" y="6889400"/>
                  <a:pt x="7697161" y="6894012"/>
                  <a:pt x="7699415" y="6904365"/>
                </a:cubicBezTo>
                <a:lnTo>
                  <a:pt x="7730471" y="6897601"/>
                </a:lnTo>
                <a:cubicBezTo>
                  <a:pt x="7751176" y="6893094"/>
                  <a:pt x="7767831" y="6894888"/>
                  <a:pt x="7780438" y="6902986"/>
                </a:cubicBezTo>
                <a:cubicBezTo>
                  <a:pt x="7786741" y="6907035"/>
                  <a:pt x="7790905" y="6907484"/>
                  <a:pt x="7792930" y="6904332"/>
                </a:cubicBezTo>
                <a:cubicBezTo>
                  <a:pt x="7794953" y="6901180"/>
                  <a:pt x="7795403" y="6897017"/>
                  <a:pt x="7794275" y="6891840"/>
                </a:cubicBezTo>
                <a:cubicBezTo>
                  <a:pt x="7793149" y="6886663"/>
                  <a:pt x="7795737" y="6886100"/>
                  <a:pt x="7802040" y="6890150"/>
                </a:cubicBezTo>
                <a:cubicBezTo>
                  <a:pt x="7814647" y="6898248"/>
                  <a:pt x="7816900" y="6908600"/>
                  <a:pt x="7808803" y="6921206"/>
                </a:cubicBezTo>
                <a:cubicBezTo>
                  <a:pt x="7804754" y="6927509"/>
                  <a:pt x="7809032" y="6934710"/>
                  <a:pt x="7821639" y="6942808"/>
                </a:cubicBezTo>
                <a:lnTo>
                  <a:pt x="7834473" y="6964409"/>
                </a:lnTo>
                <a:lnTo>
                  <a:pt x="7790581" y="6949571"/>
                </a:lnTo>
                <a:cubicBezTo>
                  <a:pt x="7786533" y="6955874"/>
                  <a:pt x="7788787" y="6966226"/>
                  <a:pt x="7797345" y="6980628"/>
                </a:cubicBezTo>
                <a:cubicBezTo>
                  <a:pt x="7810409" y="7015732"/>
                  <a:pt x="7805464" y="7030364"/>
                  <a:pt x="7782505" y="7024521"/>
                </a:cubicBezTo>
                <a:cubicBezTo>
                  <a:pt x="7774408" y="7037126"/>
                  <a:pt x="7771486" y="7048606"/>
                  <a:pt x="7773739" y="7058958"/>
                </a:cubicBezTo>
                <a:cubicBezTo>
                  <a:pt x="7786345" y="7067055"/>
                  <a:pt x="7793777" y="7076281"/>
                  <a:pt x="7796031" y="7086633"/>
                </a:cubicBezTo>
                <a:cubicBezTo>
                  <a:pt x="7787933" y="7099239"/>
                  <a:pt x="7773532" y="7107797"/>
                  <a:pt x="7752827" y="7112306"/>
                </a:cubicBezTo>
                <a:cubicBezTo>
                  <a:pt x="7742475" y="7114559"/>
                  <a:pt x="7734147" y="7113662"/>
                  <a:pt x="7727843" y="7109612"/>
                </a:cubicBezTo>
                <a:lnTo>
                  <a:pt x="7693406" y="7100847"/>
                </a:lnTo>
                <a:cubicBezTo>
                  <a:pt x="7651997" y="7109864"/>
                  <a:pt x="7630395" y="7122702"/>
                  <a:pt x="7628601" y="7139356"/>
                </a:cubicBezTo>
                <a:lnTo>
                  <a:pt x="7638056" y="7145429"/>
                </a:lnTo>
                <a:cubicBezTo>
                  <a:pt x="7639850" y="7128774"/>
                  <a:pt x="7643900" y="7122471"/>
                  <a:pt x="7650203" y="7126520"/>
                </a:cubicBezTo>
                <a:cubicBezTo>
                  <a:pt x="7656507" y="7130568"/>
                  <a:pt x="7659208" y="7136758"/>
                  <a:pt x="7658311" y="7145085"/>
                </a:cubicBezTo>
                <a:cubicBezTo>
                  <a:pt x="7657414" y="7153413"/>
                  <a:pt x="7650892" y="7167032"/>
                  <a:pt x="7638744" y="7185940"/>
                </a:cubicBezTo>
                <a:cubicBezTo>
                  <a:pt x="7626598" y="7204850"/>
                  <a:pt x="7620075" y="7218468"/>
                  <a:pt x="7619179" y="7226796"/>
                </a:cubicBezTo>
                <a:lnTo>
                  <a:pt x="7629752" y="7244590"/>
                </a:lnTo>
                <a:lnTo>
                  <a:pt x="7630570" y="7241985"/>
                </a:lnTo>
                <a:cubicBezTo>
                  <a:pt x="7629730" y="7236754"/>
                  <a:pt x="7631502" y="7231103"/>
                  <a:pt x="7635890" y="7225031"/>
                </a:cubicBezTo>
                <a:lnTo>
                  <a:pt x="7651582" y="7222506"/>
                </a:lnTo>
                <a:cubicBezTo>
                  <a:pt x="7647192" y="7228578"/>
                  <a:pt x="7643645" y="7239880"/>
                  <a:pt x="7640940" y="7256411"/>
                </a:cubicBezTo>
                <a:lnTo>
                  <a:pt x="7635871" y="7257227"/>
                </a:lnTo>
                <a:lnTo>
                  <a:pt x="7640122" y="7266963"/>
                </a:lnTo>
                <a:cubicBezTo>
                  <a:pt x="7636073" y="7273266"/>
                  <a:pt x="7630898" y="7274394"/>
                  <a:pt x="7624595" y="7270344"/>
                </a:cubicBezTo>
                <a:cubicBezTo>
                  <a:pt x="7601636" y="7264501"/>
                  <a:pt x="7596690" y="7279133"/>
                  <a:pt x="7609755" y="7314237"/>
                </a:cubicBezTo>
                <a:cubicBezTo>
                  <a:pt x="7613136" y="7329764"/>
                  <a:pt x="7618261" y="7340848"/>
                  <a:pt x="7625128" y="7347484"/>
                </a:cubicBezTo>
                <a:lnTo>
                  <a:pt x="7644506" y="7352418"/>
                </a:lnTo>
                <a:lnTo>
                  <a:pt x="7656090" y="7350553"/>
                </a:lnTo>
                <a:cubicBezTo>
                  <a:pt x="7660478" y="7344482"/>
                  <a:pt x="7662672" y="7341445"/>
                  <a:pt x="7662672" y="7341445"/>
                </a:cubicBezTo>
                <a:lnTo>
                  <a:pt x="7669256" y="7332339"/>
                </a:lnTo>
                <a:cubicBezTo>
                  <a:pt x="7663183" y="7327949"/>
                  <a:pt x="7661244" y="7324236"/>
                  <a:pt x="7663439" y="7321202"/>
                </a:cubicBezTo>
                <a:cubicBezTo>
                  <a:pt x="7665632" y="7318165"/>
                  <a:pt x="7668924" y="7313613"/>
                  <a:pt x="7673314" y="7307540"/>
                </a:cubicBezTo>
                <a:cubicBezTo>
                  <a:pt x="7677703" y="7301469"/>
                  <a:pt x="7679054" y="7293203"/>
                  <a:pt x="7677372" y="7282742"/>
                </a:cubicBezTo>
                <a:cubicBezTo>
                  <a:pt x="7677372" y="7282742"/>
                  <a:pt x="7678468" y="7281226"/>
                  <a:pt x="7680662" y="7278190"/>
                </a:cubicBezTo>
                <a:cubicBezTo>
                  <a:pt x="7682857" y="7275154"/>
                  <a:pt x="7686147" y="7270601"/>
                  <a:pt x="7690537" y="7264528"/>
                </a:cubicBezTo>
                <a:lnTo>
                  <a:pt x="7699645" y="7271111"/>
                </a:lnTo>
                <a:lnTo>
                  <a:pt x="7706226" y="7262002"/>
                </a:lnTo>
                <a:cubicBezTo>
                  <a:pt x="7710614" y="7255930"/>
                  <a:pt x="7714329" y="7253992"/>
                  <a:pt x="7717363" y="7256188"/>
                </a:cubicBezTo>
                <a:cubicBezTo>
                  <a:pt x="7720398" y="7258381"/>
                  <a:pt x="7724951" y="7261673"/>
                  <a:pt x="7731024" y="7266061"/>
                </a:cubicBezTo>
                <a:cubicBezTo>
                  <a:pt x="7743167" y="7274836"/>
                  <a:pt x="7754470" y="7278384"/>
                  <a:pt x="7764929" y="7276700"/>
                </a:cubicBezTo>
                <a:cubicBezTo>
                  <a:pt x="7771003" y="7281090"/>
                  <a:pt x="7774038" y="7283284"/>
                  <a:pt x="7774038" y="7283284"/>
                </a:cubicBezTo>
                <a:cubicBezTo>
                  <a:pt x="7774038" y="7283284"/>
                  <a:pt x="7769648" y="7289356"/>
                  <a:pt x="7760873" y="7301498"/>
                </a:cubicBezTo>
                <a:lnTo>
                  <a:pt x="7745183" y="7304024"/>
                </a:lnTo>
                <a:lnTo>
                  <a:pt x="7713801" y="7309072"/>
                </a:lnTo>
                <a:cubicBezTo>
                  <a:pt x="7698952" y="7316827"/>
                  <a:pt x="7691528" y="7320705"/>
                  <a:pt x="7691528" y="7320705"/>
                </a:cubicBezTo>
                <a:lnTo>
                  <a:pt x="7707218" y="7318182"/>
                </a:lnTo>
                <a:lnTo>
                  <a:pt x="7694053" y="7336397"/>
                </a:lnTo>
                <a:lnTo>
                  <a:pt x="7678363" y="7338922"/>
                </a:lnTo>
                <a:lnTo>
                  <a:pt x="7662201" y="7361282"/>
                </a:lnTo>
                <a:lnTo>
                  <a:pt x="7669865" y="7366206"/>
                </a:lnTo>
                <a:cubicBezTo>
                  <a:pt x="7665816" y="7372510"/>
                  <a:pt x="7661768" y="7378813"/>
                  <a:pt x="7657718" y="7385116"/>
                </a:cubicBezTo>
                <a:cubicBezTo>
                  <a:pt x="7664021" y="7389165"/>
                  <a:pt x="7666162" y="7392765"/>
                  <a:pt x="7664137" y="7395917"/>
                </a:cubicBezTo>
                <a:cubicBezTo>
                  <a:pt x="7662112" y="7399068"/>
                  <a:pt x="7659075" y="7403797"/>
                  <a:pt x="7655027" y="7410100"/>
                </a:cubicBezTo>
                <a:cubicBezTo>
                  <a:pt x="7648723" y="7406051"/>
                  <a:pt x="7642420" y="7402001"/>
                  <a:pt x="7636117" y="7397952"/>
                </a:cubicBezTo>
                <a:cubicBezTo>
                  <a:pt x="7629814" y="7393904"/>
                  <a:pt x="7625649" y="7393454"/>
                  <a:pt x="7623624" y="7396607"/>
                </a:cubicBezTo>
                <a:cubicBezTo>
                  <a:pt x="7621600" y="7399757"/>
                  <a:pt x="7624866" y="7408534"/>
                  <a:pt x="7633424" y="7422936"/>
                </a:cubicBezTo>
                <a:cubicBezTo>
                  <a:pt x="7639728" y="7426984"/>
                  <a:pt x="7637702" y="7430135"/>
                  <a:pt x="7627351" y="7432389"/>
                </a:cubicBezTo>
                <a:lnTo>
                  <a:pt x="7616683" y="7433501"/>
                </a:lnTo>
                <a:lnTo>
                  <a:pt x="7608219" y="7437921"/>
                </a:lnTo>
                <a:lnTo>
                  <a:pt x="7605750" y="7445227"/>
                </a:lnTo>
                <a:lnTo>
                  <a:pt x="7609164" y="7460909"/>
                </a:lnTo>
                <a:lnTo>
                  <a:pt x="7625430" y="7460114"/>
                </a:lnTo>
                <a:cubicBezTo>
                  <a:pt x="7636731" y="7463662"/>
                  <a:pt x="7645676" y="7460882"/>
                  <a:pt x="7652259" y="7451775"/>
                </a:cubicBezTo>
                <a:cubicBezTo>
                  <a:pt x="7658841" y="7442667"/>
                  <a:pt x="7659096" y="7435918"/>
                  <a:pt x="7653024" y="7431528"/>
                </a:cubicBezTo>
                <a:lnTo>
                  <a:pt x="7659607" y="7422422"/>
                </a:lnTo>
                <a:cubicBezTo>
                  <a:pt x="7670069" y="7420739"/>
                  <a:pt x="7681880" y="7410790"/>
                  <a:pt x="7695046" y="7392575"/>
                </a:cubicBezTo>
                <a:cubicBezTo>
                  <a:pt x="7708210" y="7374360"/>
                  <a:pt x="7713952" y="7360023"/>
                  <a:pt x="7712266" y="7349560"/>
                </a:cubicBezTo>
                <a:lnTo>
                  <a:pt x="7725435" y="7331347"/>
                </a:lnTo>
                <a:cubicBezTo>
                  <a:pt x="7727117" y="7341807"/>
                  <a:pt x="7730154" y="7344002"/>
                  <a:pt x="7734541" y="7337928"/>
                </a:cubicBezTo>
                <a:lnTo>
                  <a:pt x="7755282" y="7366785"/>
                </a:lnTo>
                <a:lnTo>
                  <a:pt x="7740504" y="7413875"/>
                </a:lnTo>
                <a:lnTo>
                  <a:pt x="7738058" y="7409798"/>
                </a:lnTo>
                <a:cubicBezTo>
                  <a:pt x="7731986" y="7405408"/>
                  <a:pt x="7727597" y="7411482"/>
                  <a:pt x="7724892" y="7428013"/>
                </a:cubicBezTo>
                <a:lnTo>
                  <a:pt x="7727419" y="7443705"/>
                </a:lnTo>
                <a:lnTo>
                  <a:pt x="7734591" y="7432712"/>
                </a:lnTo>
                <a:lnTo>
                  <a:pt x="7723361" y="7468501"/>
                </a:lnTo>
                <a:lnTo>
                  <a:pt x="7711726" y="7446230"/>
                </a:lnTo>
                <a:cubicBezTo>
                  <a:pt x="7710045" y="7435767"/>
                  <a:pt x="7707683" y="7429440"/>
                  <a:pt x="7704649" y="7427247"/>
                </a:cubicBezTo>
                <a:cubicBezTo>
                  <a:pt x="7701614" y="7425053"/>
                  <a:pt x="7697059" y="7421761"/>
                  <a:pt x="7690987" y="7417373"/>
                </a:cubicBezTo>
                <a:cubicBezTo>
                  <a:pt x="7680528" y="7419055"/>
                  <a:pt x="7678332" y="7422093"/>
                  <a:pt x="7684403" y="7426482"/>
                </a:cubicBezTo>
                <a:lnTo>
                  <a:pt x="7671241" y="7444695"/>
                </a:lnTo>
                <a:lnTo>
                  <a:pt x="7673763" y="7460385"/>
                </a:lnTo>
                <a:cubicBezTo>
                  <a:pt x="7679836" y="7464775"/>
                  <a:pt x="7683292" y="7469584"/>
                  <a:pt x="7684136" y="7474813"/>
                </a:cubicBezTo>
                <a:cubicBezTo>
                  <a:pt x="7684975" y="7480044"/>
                  <a:pt x="7685397" y="7482658"/>
                  <a:pt x="7685397" y="7482658"/>
                </a:cubicBezTo>
                <a:lnTo>
                  <a:pt x="7687922" y="7498350"/>
                </a:lnTo>
                <a:cubicBezTo>
                  <a:pt x="7689605" y="7508811"/>
                  <a:pt x="7693064" y="7513617"/>
                  <a:pt x="7698293" y="7512775"/>
                </a:cubicBezTo>
                <a:cubicBezTo>
                  <a:pt x="7703520" y="7511935"/>
                  <a:pt x="7705296" y="7506284"/>
                  <a:pt x="7703610" y="7495823"/>
                </a:cubicBezTo>
                <a:cubicBezTo>
                  <a:pt x="7712389" y="7483682"/>
                  <a:pt x="7719812" y="7479803"/>
                  <a:pt x="7725885" y="7484189"/>
                </a:cubicBezTo>
                <a:lnTo>
                  <a:pt x="7706135" y="7511515"/>
                </a:lnTo>
                <a:cubicBezTo>
                  <a:pt x="7713891" y="7526364"/>
                  <a:pt x="7722997" y="7532945"/>
                  <a:pt x="7733459" y="7531263"/>
                </a:cubicBezTo>
                <a:cubicBezTo>
                  <a:pt x="7743920" y="7529579"/>
                  <a:pt x="7752185" y="7530931"/>
                  <a:pt x="7758256" y="7535319"/>
                </a:cubicBezTo>
                <a:cubicBezTo>
                  <a:pt x="7772084" y="7554555"/>
                  <a:pt x="7766342" y="7568892"/>
                  <a:pt x="7741033" y="7578334"/>
                </a:cubicBezTo>
                <a:cubicBezTo>
                  <a:pt x="7718431" y="7571239"/>
                  <a:pt x="7711007" y="7575117"/>
                  <a:pt x="7718761" y="7589966"/>
                </a:cubicBezTo>
                <a:cubicBezTo>
                  <a:pt x="7722127" y="7610884"/>
                  <a:pt x="7737818" y="7608361"/>
                  <a:pt x="7765832" y="7582391"/>
                </a:cubicBezTo>
                <a:cubicBezTo>
                  <a:pt x="7776294" y="7580706"/>
                  <a:pt x="7782363" y="7585095"/>
                  <a:pt x="7784047" y="7595557"/>
                </a:cubicBezTo>
                <a:cubicBezTo>
                  <a:pt x="7785731" y="7606016"/>
                  <a:pt x="7782184" y="7617319"/>
                  <a:pt x="7773407" y="7629460"/>
                </a:cubicBezTo>
                <a:lnTo>
                  <a:pt x="7760240" y="7647676"/>
                </a:lnTo>
                <a:lnTo>
                  <a:pt x="7765290" y="7679056"/>
                </a:lnTo>
                <a:lnTo>
                  <a:pt x="7758709" y="7688165"/>
                </a:lnTo>
                <a:cubicBezTo>
                  <a:pt x="7754319" y="7694239"/>
                  <a:pt x="7755163" y="7699467"/>
                  <a:pt x="7761234" y="7703855"/>
                </a:cubicBezTo>
                <a:cubicBezTo>
                  <a:pt x="7761234" y="7703855"/>
                  <a:pt x="7765619" y="7697783"/>
                  <a:pt x="7774400" y="7685639"/>
                </a:cubicBezTo>
                <a:cubicBezTo>
                  <a:pt x="7783176" y="7673497"/>
                  <a:pt x="7799707" y="7676202"/>
                  <a:pt x="7823994" y="7693756"/>
                </a:cubicBezTo>
                <a:cubicBezTo>
                  <a:pt x="7830067" y="7698145"/>
                  <a:pt x="7838332" y="7699495"/>
                  <a:pt x="7848792" y="7697815"/>
                </a:cubicBezTo>
                <a:lnTo>
                  <a:pt x="7844734" y="7722611"/>
                </a:lnTo>
                <a:lnTo>
                  <a:pt x="7831569" y="7740826"/>
                </a:lnTo>
                <a:cubicBezTo>
                  <a:pt x="7825497" y="7736439"/>
                  <a:pt x="7824656" y="7731210"/>
                  <a:pt x="7829046" y="7725136"/>
                </a:cubicBezTo>
                <a:cubicBezTo>
                  <a:pt x="7833433" y="7719065"/>
                  <a:pt x="7834109" y="7714930"/>
                  <a:pt x="7831074" y="7712738"/>
                </a:cubicBezTo>
                <a:cubicBezTo>
                  <a:pt x="7828039" y="7710544"/>
                  <a:pt x="7823484" y="7707253"/>
                  <a:pt x="7817412" y="7702863"/>
                </a:cubicBezTo>
                <a:lnTo>
                  <a:pt x="7799197" y="7689699"/>
                </a:lnTo>
                <a:lnTo>
                  <a:pt x="7801722" y="7705386"/>
                </a:lnTo>
                <a:cubicBezTo>
                  <a:pt x="7799017" y="7721921"/>
                  <a:pt x="7798085" y="7732803"/>
                  <a:pt x="7798926" y="7738031"/>
                </a:cubicBezTo>
                <a:cubicBezTo>
                  <a:pt x="7799767" y="7743262"/>
                  <a:pt x="7798834" y="7754141"/>
                  <a:pt x="7796133" y="7770674"/>
                </a:cubicBezTo>
                <a:cubicBezTo>
                  <a:pt x="7793426" y="7787207"/>
                  <a:pt x="7789879" y="7798508"/>
                  <a:pt x="7785491" y="7804581"/>
                </a:cubicBezTo>
                <a:cubicBezTo>
                  <a:pt x="7781102" y="7810651"/>
                  <a:pt x="7778908" y="7813688"/>
                  <a:pt x="7778908" y="7813688"/>
                </a:cubicBezTo>
                <a:cubicBezTo>
                  <a:pt x="7778908" y="7813688"/>
                  <a:pt x="7775873" y="7811494"/>
                  <a:pt x="7769801" y="7807105"/>
                </a:cubicBezTo>
                <a:cubicBezTo>
                  <a:pt x="7763728" y="7802716"/>
                  <a:pt x="7760691" y="7800521"/>
                  <a:pt x="7760691" y="7800521"/>
                </a:cubicBezTo>
                <a:cubicBezTo>
                  <a:pt x="7756303" y="7806592"/>
                  <a:pt x="7752337" y="7815283"/>
                  <a:pt x="7748790" y="7826582"/>
                </a:cubicBezTo>
                <a:cubicBezTo>
                  <a:pt x="7745243" y="7837883"/>
                  <a:pt x="7746507" y="7845728"/>
                  <a:pt x="7752578" y="7850117"/>
                </a:cubicBezTo>
                <a:lnTo>
                  <a:pt x="7723724" y="7870858"/>
                </a:lnTo>
                <a:cubicBezTo>
                  <a:pt x="7713260" y="7872541"/>
                  <a:pt x="7712419" y="7867310"/>
                  <a:pt x="7721197" y="7855165"/>
                </a:cubicBezTo>
                <a:lnTo>
                  <a:pt x="7705507" y="7857693"/>
                </a:lnTo>
                <a:cubicBezTo>
                  <a:pt x="7701116" y="7863765"/>
                  <a:pt x="7696306" y="7867220"/>
                  <a:pt x="7691079" y="7868062"/>
                </a:cubicBezTo>
                <a:cubicBezTo>
                  <a:pt x="7685848" y="7868904"/>
                  <a:pt x="7681038" y="7872359"/>
                  <a:pt x="7676650" y="7878432"/>
                </a:cubicBezTo>
                <a:cubicBezTo>
                  <a:pt x="7682724" y="7882822"/>
                  <a:pt x="7690987" y="7884175"/>
                  <a:pt x="7701448" y="7882491"/>
                </a:cubicBezTo>
                <a:cubicBezTo>
                  <a:pt x="7705838" y="7876417"/>
                  <a:pt x="7708030" y="7873383"/>
                  <a:pt x="7708030" y="7873383"/>
                </a:cubicBezTo>
                <a:cubicBezTo>
                  <a:pt x="7708030" y="7873383"/>
                  <a:pt x="7711066" y="7875578"/>
                  <a:pt x="7717136" y="7879964"/>
                </a:cubicBezTo>
                <a:cubicBezTo>
                  <a:pt x="7723212" y="7884353"/>
                  <a:pt x="7723378" y="7893719"/>
                  <a:pt x="7717635" y="7908056"/>
                </a:cubicBezTo>
                <a:cubicBezTo>
                  <a:pt x="7711895" y="7922391"/>
                  <a:pt x="7711126" y="7942638"/>
                  <a:pt x="7715335" y="7968787"/>
                </a:cubicBezTo>
                <a:cubicBezTo>
                  <a:pt x="7719545" y="7994938"/>
                  <a:pt x="7726874" y="8007171"/>
                  <a:pt x="7737339" y="8005486"/>
                </a:cubicBezTo>
                <a:cubicBezTo>
                  <a:pt x="7737339" y="8005486"/>
                  <a:pt x="7735143" y="8008521"/>
                  <a:pt x="7730755" y="8014597"/>
                </a:cubicBezTo>
                <a:cubicBezTo>
                  <a:pt x="7721979" y="8026738"/>
                  <a:pt x="7736315" y="8032478"/>
                  <a:pt x="7773768" y="8031820"/>
                </a:cubicBezTo>
                <a:cubicBezTo>
                  <a:pt x="7784230" y="8030136"/>
                  <a:pt x="7790557" y="8027774"/>
                  <a:pt x="7792750" y="8024740"/>
                </a:cubicBezTo>
                <a:cubicBezTo>
                  <a:pt x="7794944" y="8021705"/>
                  <a:pt x="7796040" y="8020187"/>
                  <a:pt x="7796040" y="8020187"/>
                </a:cubicBezTo>
                <a:cubicBezTo>
                  <a:pt x="7804819" y="8008043"/>
                  <a:pt x="7812241" y="8004165"/>
                  <a:pt x="7818313" y="8008555"/>
                </a:cubicBezTo>
                <a:cubicBezTo>
                  <a:pt x="7830458" y="8017330"/>
                  <a:pt x="7843111" y="8012609"/>
                  <a:pt x="7856278" y="7994396"/>
                </a:cubicBezTo>
                <a:lnTo>
                  <a:pt x="7836527" y="8021720"/>
                </a:lnTo>
                <a:cubicBezTo>
                  <a:pt x="7836527" y="8021720"/>
                  <a:pt x="7839564" y="8023914"/>
                  <a:pt x="7845638" y="8028301"/>
                </a:cubicBezTo>
                <a:cubicBezTo>
                  <a:pt x="7851708" y="8032692"/>
                  <a:pt x="7852549" y="8037920"/>
                  <a:pt x="7848162" y="8043993"/>
                </a:cubicBezTo>
                <a:cubicBezTo>
                  <a:pt x="7799227" y="8073330"/>
                  <a:pt x="7775602" y="8093226"/>
                  <a:pt x="7777285" y="8103685"/>
                </a:cubicBezTo>
                <a:cubicBezTo>
                  <a:pt x="7772898" y="8109759"/>
                  <a:pt x="7765473" y="8113638"/>
                  <a:pt x="7755013" y="8115320"/>
                </a:cubicBezTo>
                <a:cubicBezTo>
                  <a:pt x="7734091" y="8118686"/>
                  <a:pt x="7716626" y="8126862"/>
                  <a:pt x="7702621" y="8139846"/>
                </a:cubicBezTo>
                <a:cubicBezTo>
                  <a:pt x="7688615" y="8152833"/>
                  <a:pt x="7684646" y="8161520"/>
                  <a:pt x="7690717" y="8165905"/>
                </a:cubicBezTo>
                <a:cubicBezTo>
                  <a:pt x="7692401" y="8176369"/>
                  <a:pt x="7695436" y="8178561"/>
                  <a:pt x="7699827" y="8172489"/>
                </a:cubicBezTo>
                <a:lnTo>
                  <a:pt x="7733730" y="8183131"/>
                </a:lnTo>
                <a:cubicBezTo>
                  <a:pt x="7733730" y="8183131"/>
                  <a:pt x="7728502" y="8183972"/>
                  <a:pt x="7718040" y="8185654"/>
                </a:cubicBezTo>
                <a:lnTo>
                  <a:pt x="7711458" y="8194762"/>
                </a:lnTo>
                <a:cubicBezTo>
                  <a:pt x="7729674" y="8207929"/>
                  <a:pt x="7736587" y="8217545"/>
                  <a:pt x="7732198" y="8223619"/>
                </a:cubicBezTo>
                <a:cubicBezTo>
                  <a:pt x="7732198" y="8223619"/>
                  <a:pt x="7729162" y="8221425"/>
                  <a:pt x="7723089" y="8217036"/>
                </a:cubicBezTo>
                <a:cubicBezTo>
                  <a:pt x="7717019" y="8212648"/>
                  <a:pt x="7707910" y="8206064"/>
                  <a:pt x="7695767" y="8197288"/>
                </a:cubicBezTo>
                <a:cubicBezTo>
                  <a:pt x="7683625" y="8188512"/>
                  <a:pt x="7678393" y="8189351"/>
                  <a:pt x="7680077" y="8199812"/>
                </a:cubicBezTo>
                <a:lnTo>
                  <a:pt x="7676019" y="8224610"/>
                </a:lnTo>
                <a:cubicBezTo>
                  <a:pt x="7671632" y="8230685"/>
                  <a:pt x="7670279" y="8238947"/>
                  <a:pt x="7671960" y="8249409"/>
                </a:cubicBezTo>
                <a:cubicBezTo>
                  <a:pt x="7673645" y="8259870"/>
                  <a:pt x="7684693" y="8270163"/>
                  <a:pt x="7705101" y="8280294"/>
                </a:cubicBezTo>
                <a:cubicBezTo>
                  <a:pt x="7725509" y="8290424"/>
                  <a:pt x="7741785" y="8299876"/>
                  <a:pt x="7753928" y="8308654"/>
                </a:cubicBezTo>
                <a:lnTo>
                  <a:pt x="7811853" y="8339100"/>
                </a:lnTo>
                <a:lnTo>
                  <a:pt x="7758979" y="8340034"/>
                </a:lnTo>
                <a:lnTo>
                  <a:pt x="7761504" y="8355723"/>
                </a:lnTo>
                <a:lnTo>
                  <a:pt x="7749870" y="8333450"/>
                </a:lnTo>
                <a:cubicBezTo>
                  <a:pt x="7743801" y="8329062"/>
                  <a:pt x="7737732" y="8324675"/>
                  <a:pt x="7731656" y="8320287"/>
                </a:cubicBezTo>
                <a:cubicBezTo>
                  <a:pt x="7725586" y="8315897"/>
                  <a:pt x="7720356" y="8316738"/>
                  <a:pt x="7715968" y="8322810"/>
                </a:cubicBezTo>
                <a:cubicBezTo>
                  <a:pt x="7715968" y="8322810"/>
                  <a:pt x="7720099" y="8323487"/>
                  <a:pt x="7728366" y="8324838"/>
                </a:cubicBezTo>
                <a:cubicBezTo>
                  <a:pt x="7736631" y="8326191"/>
                  <a:pt x="7738571" y="8329905"/>
                  <a:pt x="7734181" y="8335977"/>
                </a:cubicBezTo>
                <a:cubicBezTo>
                  <a:pt x="7729794" y="8342049"/>
                  <a:pt x="7724563" y="8342890"/>
                  <a:pt x="7718491" y="8338502"/>
                </a:cubicBezTo>
                <a:cubicBezTo>
                  <a:pt x="7712419" y="8334113"/>
                  <a:pt x="7707864" y="8330823"/>
                  <a:pt x="7704830" y="8328629"/>
                </a:cubicBezTo>
                <a:cubicBezTo>
                  <a:pt x="7701795" y="8326433"/>
                  <a:pt x="7700274" y="8325336"/>
                  <a:pt x="7700274" y="8325336"/>
                </a:cubicBezTo>
                <a:cubicBezTo>
                  <a:pt x="7695888" y="8331407"/>
                  <a:pt x="7692852" y="8329214"/>
                  <a:pt x="7691167" y="8318754"/>
                </a:cubicBezTo>
                <a:cubicBezTo>
                  <a:pt x="7685096" y="8314364"/>
                  <a:pt x="7682059" y="8312170"/>
                  <a:pt x="7682059" y="8312170"/>
                </a:cubicBezTo>
                <a:lnTo>
                  <a:pt x="7663846" y="8299006"/>
                </a:lnTo>
                <a:lnTo>
                  <a:pt x="7648154" y="8301529"/>
                </a:lnTo>
                <a:cubicBezTo>
                  <a:pt x="7654229" y="8305918"/>
                  <a:pt x="7657263" y="8308112"/>
                  <a:pt x="7657263" y="8308112"/>
                </a:cubicBezTo>
                <a:cubicBezTo>
                  <a:pt x="7639709" y="8332399"/>
                  <a:pt x="7637005" y="8348932"/>
                  <a:pt x="7649149" y="8357709"/>
                </a:cubicBezTo>
                <a:lnTo>
                  <a:pt x="7640039" y="8351126"/>
                </a:lnTo>
                <a:cubicBezTo>
                  <a:pt x="7635652" y="8357196"/>
                  <a:pt x="7630421" y="8358040"/>
                  <a:pt x="7624350" y="8353651"/>
                </a:cubicBezTo>
                <a:cubicBezTo>
                  <a:pt x="7618279" y="8349261"/>
                  <a:pt x="7617435" y="8344033"/>
                  <a:pt x="7621825" y="8337960"/>
                </a:cubicBezTo>
                <a:lnTo>
                  <a:pt x="7603611" y="8324794"/>
                </a:lnTo>
                <a:lnTo>
                  <a:pt x="7620292" y="8378448"/>
                </a:lnTo>
                <a:cubicBezTo>
                  <a:pt x="7621978" y="8388909"/>
                  <a:pt x="7628468" y="8395912"/>
                  <a:pt x="7639770" y="8399459"/>
                </a:cubicBezTo>
                <a:cubicBezTo>
                  <a:pt x="7651072" y="8403007"/>
                  <a:pt x="7658915" y="8401744"/>
                  <a:pt x="7663305" y="8395670"/>
                </a:cubicBezTo>
                <a:cubicBezTo>
                  <a:pt x="7666011" y="8379141"/>
                  <a:pt x="7673435" y="8375263"/>
                  <a:pt x="7685576" y="8384039"/>
                </a:cubicBezTo>
                <a:cubicBezTo>
                  <a:pt x="7696042" y="8382354"/>
                  <a:pt x="7703462" y="8378479"/>
                  <a:pt x="7707852" y="8372406"/>
                </a:cubicBezTo>
                <a:cubicBezTo>
                  <a:pt x="7724382" y="8375109"/>
                  <a:pt x="7735687" y="8378657"/>
                  <a:pt x="7741758" y="8383047"/>
                </a:cubicBezTo>
                <a:cubicBezTo>
                  <a:pt x="7737368" y="8389119"/>
                  <a:pt x="7732559" y="8392573"/>
                  <a:pt x="7727330" y="8393416"/>
                </a:cubicBezTo>
                <a:cubicBezTo>
                  <a:pt x="7722099" y="8394258"/>
                  <a:pt x="7712059" y="8398556"/>
                  <a:pt x="7697210" y="8406314"/>
                </a:cubicBezTo>
                <a:cubicBezTo>
                  <a:pt x="7677974" y="8420137"/>
                  <a:pt x="7655955" y="8425021"/>
                  <a:pt x="7631159" y="8420965"/>
                </a:cubicBezTo>
                <a:cubicBezTo>
                  <a:pt x="7606361" y="8416907"/>
                  <a:pt x="7590925" y="8412685"/>
                  <a:pt x="7584856" y="8408295"/>
                </a:cubicBezTo>
                <a:cubicBezTo>
                  <a:pt x="7589244" y="8402224"/>
                  <a:pt x="7594472" y="8401382"/>
                  <a:pt x="7600544" y="8405770"/>
                </a:cubicBezTo>
                <a:cubicBezTo>
                  <a:pt x="7606618" y="8410160"/>
                  <a:pt x="7610750" y="8410835"/>
                  <a:pt x="7612942" y="8407800"/>
                </a:cubicBezTo>
                <a:cubicBezTo>
                  <a:pt x="7615138" y="8404763"/>
                  <a:pt x="7614717" y="8402149"/>
                  <a:pt x="7611680" y="8399956"/>
                </a:cubicBezTo>
                <a:cubicBezTo>
                  <a:pt x="7608645" y="8397762"/>
                  <a:pt x="7606707" y="8394047"/>
                  <a:pt x="7605864" y="8388820"/>
                </a:cubicBezTo>
                <a:cubicBezTo>
                  <a:pt x="7605023" y="8383588"/>
                  <a:pt x="7599791" y="8384431"/>
                  <a:pt x="7590173" y="8391342"/>
                </a:cubicBezTo>
                <a:cubicBezTo>
                  <a:pt x="7580556" y="8398257"/>
                  <a:pt x="7573551" y="8404748"/>
                  <a:pt x="7569164" y="8410821"/>
                </a:cubicBezTo>
                <a:cubicBezTo>
                  <a:pt x="7557020" y="8402045"/>
                  <a:pt x="7555759" y="8394198"/>
                  <a:pt x="7565375" y="8387285"/>
                </a:cubicBezTo>
                <a:cubicBezTo>
                  <a:pt x="7574996" y="8380370"/>
                  <a:pt x="7576770" y="8374722"/>
                  <a:pt x="7570695" y="8370334"/>
                </a:cubicBezTo>
                <a:cubicBezTo>
                  <a:pt x="7564623" y="8365942"/>
                  <a:pt x="7557199" y="8369823"/>
                  <a:pt x="7548422" y="8381965"/>
                </a:cubicBezTo>
                <a:cubicBezTo>
                  <a:pt x="7539647" y="8394107"/>
                  <a:pt x="7536100" y="8405411"/>
                  <a:pt x="7537784" y="8415871"/>
                </a:cubicBezTo>
                <a:cubicBezTo>
                  <a:pt x="7537784" y="8415871"/>
                  <a:pt x="7538203" y="8418485"/>
                  <a:pt x="7539044" y="8423715"/>
                </a:cubicBezTo>
                <a:cubicBezTo>
                  <a:pt x="7539887" y="8428944"/>
                  <a:pt x="7541150" y="8436789"/>
                  <a:pt x="7542833" y="8447250"/>
                </a:cubicBezTo>
                <a:cubicBezTo>
                  <a:pt x="7540126" y="8463783"/>
                  <a:pt x="7532703" y="8467661"/>
                  <a:pt x="7520561" y="8458883"/>
                </a:cubicBezTo>
                <a:lnTo>
                  <a:pt x="7513978" y="8467990"/>
                </a:lnTo>
                <a:cubicBezTo>
                  <a:pt x="7515660" y="8478454"/>
                  <a:pt x="7518696" y="8480647"/>
                  <a:pt x="7523082" y="8474573"/>
                </a:cubicBezTo>
                <a:lnTo>
                  <a:pt x="7543824" y="8503430"/>
                </a:lnTo>
                <a:cubicBezTo>
                  <a:pt x="7543824" y="8503430"/>
                  <a:pt x="7544245" y="8506047"/>
                  <a:pt x="7545088" y="8511273"/>
                </a:cubicBezTo>
                <a:cubicBezTo>
                  <a:pt x="7545929" y="8516503"/>
                  <a:pt x="7549386" y="8521313"/>
                  <a:pt x="7555457" y="8525701"/>
                </a:cubicBezTo>
                <a:lnTo>
                  <a:pt x="7557981" y="8541394"/>
                </a:lnTo>
                <a:lnTo>
                  <a:pt x="7551400" y="8550499"/>
                </a:lnTo>
                <a:cubicBezTo>
                  <a:pt x="7547010" y="8556573"/>
                  <a:pt x="7541781" y="8557414"/>
                  <a:pt x="7535707" y="8553024"/>
                </a:cubicBezTo>
                <a:cubicBezTo>
                  <a:pt x="7529636" y="8548635"/>
                  <a:pt x="7524919" y="8535982"/>
                  <a:pt x="7521551" y="8515061"/>
                </a:cubicBezTo>
                <a:cubicBezTo>
                  <a:pt x="7519867" y="8504602"/>
                  <a:pt x="7512956" y="8494982"/>
                  <a:pt x="7500813" y="8486205"/>
                </a:cubicBezTo>
                <a:cubicBezTo>
                  <a:pt x="7488668" y="8477428"/>
                  <a:pt x="7478208" y="8479114"/>
                  <a:pt x="7469432" y="8491255"/>
                </a:cubicBezTo>
                <a:lnTo>
                  <a:pt x="7456267" y="8509470"/>
                </a:lnTo>
                <a:cubicBezTo>
                  <a:pt x="7447489" y="8521615"/>
                  <a:pt x="7442258" y="8522457"/>
                  <a:pt x="7440577" y="8511995"/>
                </a:cubicBezTo>
                <a:cubicBezTo>
                  <a:pt x="7434506" y="8507607"/>
                  <a:pt x="7431046" y="8502797"/>
                  <a:pt x="7430207" y="8497569"/>
                </a:cubicBezTo>
                <a:cubicBezTo>
                  <a:pt x="7429363" y="8492339"/>
                  <a:pt x="7428943" y="8489722"/>
                  <a:pt x="7428943" y="8489722"/>
                </a:cubicBezTo>
                <a:lnTo>
                  <a:pt x="7442107" y="8471507"/>
                </a:lnTo>
                <a:lnTo>
                  <a:pt x="7448691" y="8462400"/>
                </a:lnTo>
                <a:cubicBezTo>
                  <a:pt x="7447008" y="8451941"/>
                  <a:pt x="7446166" y="8446709"/>
                  <a:pt x="7446166" y="8446709"/>
                </a:cubicBezTo>
                <a:lnTo>
                  <a:pt x="7461856" y="8444183"/>
                </a:lnTo>
                <a:cubicBezTo>
                  <a:pt x="7466243" y="8438114"/>
                  <a:pt x="7468439" y="8435079"/>
                  <a:pt x="7468439" y="8435079"/>
                </a:cubicBezTo>
                <a:lnTo>
                  <a:pt x="7475023" y="8425969"/>
                </a:lnTo>
                <a:cubicBezTo>
                  <a:pt x="7467268" y="8411120"/>
                  <a:pt x="7465580" y="8400661"/>
                  <a:pt x="7469973" y="8394587"/>
                </a:cubicBezTo>
                <a:cubicBezTo>
                  <a:pt x="7463901" y="8390201"/>
                  <a:pt x="7456477" y="8394080"/>
                  <a:pt x="7447699" y="8406221"/>
                </a:cubicBezTo>
                <a:cubicBezTo>
                  <a:pt x="7447699" y="8406221"/>
                  <a:pt x="7445506" y="8409258"/>
                  <a:pt x="7441117" y="8415329"/>
                </a:cubicBezTo>
                <a:lnTo>
                  <a:pt x="7427952" y="8433546"/>
                </a:lnTo>
                <a:cubicBezTo>
                  <a:pt x="7419175" y="8445687"/>
                  <a:pt x="7412170" y="8452181"/>
                  <a:pt x="7406939" y="8453022"/>
                </a:cubicBezTo>
                <a:cubicBezTo>
                  <a:pt x="7401712" y="8453863"/>
                  <a:pt x="7400779" y="8464745"/>
                  <a:pt x="7404147" y="8485665"/>
                </a:cubicBezTo>
                <a:lnTo>
                  <a:pt x="7406672" y="8501356"/>
                </a:lnTo>
                <a:cubicBezTo>
                  <a:pt x="7400598" y="8496966"/>
                  <a:pt x="7394947" y="8495197"/>
                  <a:pt x="7389717" y="8496036"/>
                </a:cubicBezTo>
                <a:cubicBezTo>
                  <a:pt x="7384488" y="8496877"/>
                  <a:pt x="7384908" y="8499491"/>
                  <a:pt x="7390978" y="8503880"/>
                </a:cubicBezTo>
                <a:cubicBezTo>
                  <a:pt x="7386590" y="8509953"/>
                  <a:pt x="7384397" y="8512989"/>
                  <a:pt x="7384397" y="8512989"/>
                </a:cubicBezTo>
                <a:lnTo>
                  <a:pt x="7369698" y="8571692"/>
                </a:lnTo>
                <a:cubicBezTo>
                  <a:pt x="7365308" y="8577763"/>
                  <a:pt x="7358727" y="8586870"/>
                  <a:pt x="7349951" y="8599015"/>
                </a:cubicBezTo>
                <a:lnTo>
                  <a:pt x="7345892" y="8623812"/>
                </a:lnTo>
                <a:cubicBezTo>
                  <a:pt x="7341501" y="8629883"/>
                  <a:pt x="7337114" y="8635954"/>
                  <a:pt x="7332727" y="8642029"/>
                </a:cubicBezTo>
                <a:cubicBezTo>
                  <a:pt x="7317879" y="8649781"/>
                  <a:pt x="7313488" y="8655853"/>
                  <a:pt x="7319563" y="8660241"/>
                </a:cubicBezTo>
                <a:lnTo>
                  <a:pt x="7306398" y="8678456"/>
                </a:lnTo>
                <a:lnTo>
                  <a:pt x="7303871" y="8662767"/>
                </a:lnTo>
                <a:lnTo>
                  <a:pt x="7301346" y="8647077"/>
                </a:lnTo>
                <a:cubicBezTo>
                  <a:pt x="7299664" y="8636617"/>
                  <a:pt x="7297980" y="8626159"/>
                  <a:pt x="7296298" y="8615697"/>
                </a:cubicBezTo>
                <a:cubicBezTo>
                  <a:pt x="7309460" y="8597482"/>
                  <a:pt x="7316046" y="8588373"/>
                  <a:pt x="7316046" y="8588373"/>
                </a:cubicBezTo>
                <a:lnTo>
                  <a:pt x="7322629" y="8579265"/>
                </a:lnTo>
                <a:lnTo>
                  <a:pt x="7340844" y="8592432"/>
                </a:lnTo>
                <a:cubicBezTo>
                  <a:pt x="7351303" y="8590748"/>
                  <a:pt x="7355694" y="8584677"/>
                  <a:pt x="7354010" y="8574215"/>
                </a:cubicBezTo>
                <a:cubicBezTo>
                  <a:pt x="7347935" y="8569827"/>
                  <a:pt x="7344480" y="8565017"/>
                  <a:pt x="7343639" y="8559789"/>
                </a:cubicBezTo>
                <a:cubicBezTo>
                  <a:pt x="7342796" y="8554559"/>
                  <a:pt x="7339341" y="8549750"/>
                  <a:pt x="7333267" y="8545360"/>
                </a:cubicBezTo>
                <a:cubicBezTo>
                  <a:pt x="7327195" y="8540973"/>
                  <a:pt x="7326356" y="8535742"/>
                  <a:pt x="7330744" y="8529671"/>
                </a:cubicBezTo>
                <a:cubicBezTo>
                  <a:pt x="7330744" y="8529671"/>
                  <a:pt x="7333779" y="8531865"/>
                  <a:pt x="7339850" y="8536252"/>
                </a:cubicBezTo>
                <a:cubicBezTo>
                  <a:pt x="7339850" y="8536252"/>
                  <a:pt x="7341369" y="8537352"/>
                  <a:pt x="7344406" y="8539544"/>
                </a:cubicBezTo>
                <a:cubicBezTo>
                  <a:pt x="7347440" y="8541737"/>
                  <a:pt x="7351153" y="8539800"/>
                  <a:pt x="7355540" y="8533727"/>
                </a:cubicBezTo>
                <a:cubicBezTo>
                  <a:pt x="7359929" y="8527655"/>
                  <a:pt x="7363222" y="8523102"/>
                  <a:pt x="7365415" y="8520068"/>
                </a:cubicBezTo>
                <a:cubicBezTo>
                  <a:pt x="7367609" y="8517033"/>
                  <a:pt x="7365672" y="8513319"/>
                  <a:pt x="7359599" y="8508928"/>
                </a:cubicBezTo>
                <a:cubicBezTo>
                  <a:pt x="7359599" y="8508928"/>
                  <a:pt x="7363988" y="8502857"/>
                  <a:pt x="7372763" y="8490716"/>
                </a:cubicBezTo>
                <a:cubicBezTo>
                  <a:pt x="7381540" y="8478573"/>
                  <a:pt x="7377664" y="8471148"/>
                  <a:pt x="7361132" y="8468442"/>
                </a:cubicBezTo>
                <a:cubicBezTo>
                  <a:pt x="7336843" y="8450888"/>
                  <a:pt x="7317278" y="8445989"/>
                  <a:pt x="7302429" y="8453745"/>
                </a:cubicBezTo>
                <a:cubicBezTo>
                  <a:pt x="7298042" y="8459816"/>
                  <a:pt x="7295846" y="8462851"/>
                  <a:pt x="7295846" y="8462851"/>
                </a:cubicBezTo>
                <a:cubicBezTo>
                  <a:pt x="7295846" y="8462851"/>
                  <a:pt x="7298882" y="8465045"/>
                  <a:pt x="7304954" y="8469432"/>
                </a:cubicBezTo>
                <a:cubicBezTo>
                  <a:pt x="7300566" y="8475505"/>
                  <a:pt x="7295333" y="8476347"/>
                  <a:pt x="7289262" y="8471960"/>
                </a:cubicBezTo>
                <a:cubicBezTo>
                  <a:pt x="7290946" y="8482419"/>
                  <a:pt x="7297015" y="8486808"/>
                  <a:pt x="7307477" y="8485124"/>
                </a:cubicBezTo>
                <a:lnTo>
                  <a:pt x="7332277" y="8489182"/>
                </a:lnTo>
                <a:cubicBezTo>
                  <a:pt x="7317426" y="8496938"/>
                  <a:pt x="7306969" y="8498620"/>
                  <a:pt x="7300895" y="8494230"/>
                </a:cubicBezTo>
                <a:cubicBezTo>
                  <a:pt x="7296506" y="8500304"/>
                  <a:pt x="7293214" y="8504858"/>
                  <a:pt x="7291022" y="8507892"/>
                </a:cubicBezTo>
                <a:cubicBezTo>
                  <a:pt x="7288824" y="8510929"/>
                  <a:pt x="7284694" y="8510253"/>
                  <a:pt x="7278624" y="8505866"/>
                </a:cubicBezTo>
                <a:lnTo>
                  <a:pt x="7240661" y="8520021"/>
                </a:lnTo>
                <a:lnTo>
                  <a:pt x="7231551" y="8513439"/>
                </a:lnTo>
                <a:lnTo>
                  <a:pt x="7215861" y="8515964"/>
                </a:lnTo>
                <a:cubicBezTo>
                  <a:pt x="7202694" y="8534179"/>
                  <a:pt x="7203027" y="8552905"/>
                  <a:pt x="7216853" y="8572142"/>
                </a:cubicBezTo>
                <a:cubicBezTo>
                  <a:pt x="7222926" y="8576530"/>
                  <a:pt x="7223767" y="8581761"/>
                  <a:pt x="7219378" y="8587834"/>
                </a:cubicBezTo>
                <a:lnTo>
                  <a:pt x="7210272" y="8581249"/>
                </a:lnTo>
                <a:lnTo>
                  <a:pt x="7178890" y="8586301"/>
                </a:lnTo>
                <a:cubicBezTo>
                  <a:pt x="7180573" y="8596761"/>
                  <a:pt x="7178380" y="8599797"/>
                  <a:pt x="7172308" y="8595410"/>
                </a:cubicBezTo>
                <a:lnTo>
                  <a:pt x="7174833" y="8611097"/>
                </a:lnTo>
                <a:cubicBezTo>
                  <a:pt x="7176515" y="8621559"/>
                  <a:pt x="7172127" y="8627630"/>
                  <a:pt x="7161667" y="8629312"/>
                </a:cubicBezTo>
                <a:cubicBezTo>
                  <a:pt x="7157276" y="8635384"/>
                  <a:pt x="7152048" y="8636227"/>
                  <a:pt x="7145977" y="8631837"/>
                </a:cubicBezTo>
                <a:lnTo>
                  <a:pt x="7143451" y="8616147"/>
                </a:lnTo>
                <a:cubicBezTo>
                  <a:pt x="7152226" y="8604004"/>
                  <a:pt x="7157294" y="8593800"/>
                  <a:pt x="7158646" y="8585535"/>
                </a:cubicBezTo>
                <a:cubicBezTo>
                  <a:pt x="7160002" y="8577267"/>
                  <a:pt x="7157640" y="8570940"/>
                  <a:pt x="7151569" y="8566551"/>
                </a:cubicBezTo>
                <a:cubicBezTo>
                  <a:pt x="7145497" y="8562163"/>
                  <a:pt x="7147270" y="8556512"/>
                  <a:pt x="7156888" y="8549599"/>
                </a:cubicBezTo>
                <a:cubicBezTo>
                  <a:pt x="7166506" y="8542685"/>
                  <a:pt x="7172157" y="8544460"/>
                  <a:pt x="7173842" y="8554919"/>
                </a:cubicBezTo>
                <a:lnTo>
                  <a:pt x="7182947" y="8561500"/>
                </a:lnTo>
                <a:lnTo>
                  <a:pt x="7180423" y="8545813"/>
                </a:lnTo>
                <a:cubicBezTo>
                  <a:pt x="7170983" y="8520502"/>
                  <a:pt x="7154964" y="8504300"/>
                  <a:pt x="7132360" y="8497208"/>
                </a:cubicBezTo>
                <a:lnTo>
                  <a:pt x="7107563" y="8493150"/>
                </a:lnTo>
                <a:cubicBezTo>
                  <a:pt x="7109246" y="8503611"/>
                  <a:pt x="7110086" y="8508839"/>
                  <a:pt x="7110086" y="8508839"/>
                </a:cubicBezTo>
                <a:cubicBezTo>
                  <a:pt x="7110086" y="8508839"/>
                  <a:pt x="7104858" y="8509683"/>
                  <a:pt x="7094397" y="8511365"/>
                </a:cubicBezTo>
                <a:cubicBezTo>
                  <a:pt x="7094397" y="8511365"/>
                  <a:pt x="7092203" y="8514401"/>
                  <a:pt x="7087815" y="8520471"/>
                </a:cubicBezTo>
                <a:cubicBezTo>
                  <a:pt x="7093887" y="8524861"/>
                  <a:pt x="7098442" y="8528152"/>
                  <a:pt x="7101475" y="8530345"/>
                </a:cubicBezTo>
                <a:cubicBezTo>
                  <a:pt x="7104511" y="8532542"/>
                  <a:pt x="7106027" y="8533638"/>
                  <a:pt x="7106027" y="8533638"/>
                </a:cubicBezTo>
                <a:cubicBezTo>
                  <a:pt x="7107712" y="8544102"/>
                  <a:pt x="7109650" y="8547809"/>
                  <a:pt x="7111847" y="8544774"/>
                </a:cubicBezTo>
                <a:cubicBezTo>
                  <a:pt x="7114038" y="8541740"/>
                  <a:pt x="7118171" y="8542414"/>
                  <a:pt x="7124244" y="8546802"/>
                </a:cubicBezTo>
                <a:lnTo>
                  <a:pt x="7117659" y="8555913"/>
                </a:lnTo>
                <a:cubicBezTo>
                  <a:pt x="7111587" y="8551523"/>
                  <a:pt x="7107458" y="8550846"/>
                  <a:pt x="7105264" y="8553883"/>
                </a:cubicBezTo>
                <a:cubicBezTo>
                  <a:pt x="7103070" y="8556917"/>
                  <a:pt x="7101972" y="8558436"/>
                  <a:pt x="7101972" y="8558436"/>
                </a:cubicBezTo>
                <a:cubicBezTo>
                  <a:pt x="7097584" y="8564507"/>
                  <a:pt x="7096909" y="8568640"/>
                  <a:pt x="7099943" y="8570836"/>
                </a:cubicBezTo>
                <a:cubicBezTo>
                  <a:pt x="7102978" y="8573028"/>
                  <a:pt x="7100784" y="8576067"/>
                  <a:pt x="7093360" y="8579943"/>
                </a:cubicBezTo>
                <a:cubicBezTo>
                  <a:pt x="7085936" y="8583821"/>
                  <a:pt x="7083065" y="8590988"/>
                  <a:pt x="7084748" y="8601449"/>
                </a:cubicBezTo>
                <a:cubicBezTo>
                  <a:pt x="7092504" y="8616299"/>
                  <a:pt x="7094187" y="8626757"/>
                  <a:pt x="7089798" y="8632829"/>
                </a:cubicBezTo>
                <a:lnTo>
                  <a:pt x="7108014" y="8645995"/>
                </a:lnTo>
                <a:cubicBezTo>
                  <a:pt x="7118473" y="8644311"/>
                  <a:pt x="7126738" y="8645664"/>
                  <a:pt x="7132812" y="8650054"/>
                </a:cubicBezTo>
                <a:cubicBezTo>
                  <a:pt x="7138883" y="8654442"/>
                  <a:pt x="7144112" y="8653601"/>
                  <a:pt x="7148501" y="8647529"/>
                </a:cubicBezTo>
                <a:cubicBezTo>
                  <a:pt x="7152889" y="8641454"/>
                  <a:pt x="7155924" y="8643649"/>
                  <a:pt x="7157608" y="8654113"/>
                </a:cubicBezTo>
                <a:lnTo>
                  <a:pt x="7144444" y="8672325"/>
                </a:lnTo>
                <a:cubicBezTo>
                  <a:pt x="7138372" y="8667937"/>
                  <a:pt x="7134241" y="8667262"/>
                  <a:pt x="7132045" y="8670297"/>
                </a:cubicBezTo>
                <a:cubicBezTo>
                  <a:pt x="7129852" y="8673332"/>
                  <a:pt x="7126559" y="8677887"/>
                  <a:pt x="7122170" y="8683958"/>
                </a:cubicBezTo>
                <a:lnTo>
                  <a:pt x="7149493" y="8703707"/>
                </a:lnTo>
                <a:lnTo>
                  <a:pt x="7170236" y="8732563"/>
                </a:lnTo>
                <a:cubicBezTo>
                  <a:pt x="7165846" y="8738635"/>
                  <a:pt x="7168205" y="8744962"/>
                  <a:pt x="7177312" y="8751543"/>
                </a:cubicBezTo>
                <a:cubicBezTo>
                  <a:pt x="7186420" y="8758126"/>
                  <a:pt x="7188780" y="8764453"/>
                  <a:pt x="7184390" y="8770525"/>
                </a:cubicBezTo>
                <a:cubicBezTo>
                  <a:pt x="7184390" y="8770525"/>
                  <a:pt x="7181773" y="8770947"/>
                  <a:pt x="7176545" y="8771788"/>
                </a:cubicBezTo>
                <a:cubicBezTo>
                  <a:pt x="7171316" y="8772631"/>
                  <a:pt x="7168700" y="8773050"/>
                  <a:pt x="7168700" y="8773050"/>
                </a:cubicBezTo>
                <a:lnTo>
                  <a:pt x="7159592" y="8766469"/>
                </a:lnTo>
                <a:cubicBezTo>
                  <a:pt x="7163979" y="8760395"/>
                  <a:pt x="7164239" y="8753648"/>
                  <a:pt x="7160361" y="8746225"/>
                </a:cubicBezTo>
                <a:cubicBezTo>
                  <a:pt x="7156482" y="8738801"/>
                  <a:pt x="7149315" y="8735929"/>
                  <a:pt x="7138854" y="8737612"/>
                </a:cubicBezTo>
                <a:lnTo>
                  <a:pt x="7129745" y="8731030"/>
                </a:lnTo>
                <a:cubicBezTo>
                  <a:pt x="7134132" y="8724957"/>
                  <a:pt x="7135909" y="8719305"/>
                  <a:pt x="7135064" y="8714075"/>
                </a:cubicBezTo>
                <a:cubicBezTo>
                  <a:pt x="7134224" y="8708849"/>
                  <a:pt x="7128575" y="8707073"/>
                  <a:pt x="7118114" y="8708755"/>
                </a:cubicBezTo>
                <a:lnTo>
                  <a:pt x="7127221" y="8715338"/>
                </a:lnTo>
                <a:cubicBezTo>
                  <a:pt x="7116761" y="8717022"/>
                  <a:pt x="7108496" y="8715669"/>
                  <a:pt x="7102421" y="8711280"/>
                </a:cubicBezTo>
                <a:cubicBezTo>
                  <a:pt x="7096352" y="8706892"/>
                  <a:pt x="7098546" y="8703857"/>
                  <a:pt x="7109006" y="8702173"/>
                </a:cubicBezTo>
                <a:cubicBezTo>
                  <a:pt x="7119465" y="8700490"/>
                  <a:pt x="7121658" y="8697457"/>
                  <a:pt x="7115587" y="8693067"/>
                </a:cubicBezTo>
                <a:cubicBezTo>
                  <a:pt x="7109515" y="8688680"/>
                  <a:pt x="7104287" y="8689519"/>
                  <a:pt x="7099899" y="8695592"/>
                </a:cubicBezTo>
                <a:cubicBezTo>
                  <a:pt x="7089435" y="8697274"/>
                  <a:pt x="7080331" y="8690693"/>
                  <a:pt x="7072576" y="8675844"/>
                </a:cubicBezTo>
                <a:cubicBezTo>
                  <a:pt x="7070891" y="8665383"/>
                  <a:pt x="7069627" y="8657537"/>
                  <a:pt x="7068787" y="8652305"/>
                </a:cubicBezTo>
                <a:cubicBezTo>
                  <a:pt x="7067946" y="8647077"/>
                  <a:pt x="7067525" y="8644462"/>
                  <a:pt x="7067525" y="8644462"/>
                </a:cubicBezTo>
                <a:cubicBezTo>
                  <a:pt x="7067525" y="8644462"/>
                  <a:pt x="7067103" y="8641848"/>
                  <a:pt x="7066262" y="8636618"/>
                </a:cubicBezTo>
                <a:cubicBezTo>
                  <a:pt x="7065420" y="8631389"/>
                  <a:pt x="7062384" y="8629193"/>
                  <a:pt x="7057155" y="8630037"/>
                </a:cubicBezTo>
                <a:cubicBezTo>
                  <a:pt x="7051927" y="8630877"/>
                  <a:pt x="7049731" y="8633914"/>
                  <a:pt x="7050572" y="8639142"/>
                </a:cubicBezTo>
                <a:cubicBezTo>
                  <a:pt x="7051415" y="8644373"/>
                  <a:pt x="7054870" y="8649181"/>
                  <a:pt x="7060942" y="8653569"/>
                </a:cubicBezTo>
                <a:cubicBezTo>
                  <a:pt x="7067014" y="8657959"/>
                  <a:pt x="7065660" y="8666224"/>
                  <a:pt x="7056886" y="8678367"/>
                </a:cubicBezTo>
                <a:cubicBezTo>
                  <a:pt x="7052496" y="8684441"/>
                  <a:pt x="7050303" y="8687475"/>
                  <a:pt x="7050303" y="8687475"/>
                </a:cubicBezTo>
                <a:lnTo>
                  <a:pt x="7042186" y="8737072"/>
                </a:lnTo>
                <a:cubicBezTo>
                  <a:pt x="7043867" y="8747532"/>
                  <a:pt x="7045552" y="8757991"/>
                  <a:pt x="7047236" y="8768452"/>
                </a:cubicBezTo>
                <a:lnTo>
                  <a:pt x="7027488" y="8795776"/>
                </a:lnTo>
                <a:cubicBezTo>
                  <a:pt x="7021416" y="8791386"/>
                  <a:pt x="7018379" y="8789192"/>
                  <a:pt x="7018379" y="8789192"/>
                </a:cubicBezTo>
                <a:cubicBezTo>
                  <a:pt x="7018379" y="8789192"/>
                  <a:pt x="7020575" y="8786155"/>
                  <a:pt x="7024963" y="8780083"/>
                </a:cubicBezTo>
                <a:cubicBezTo>
                  <a:pt x="7029350" y="8774012"/>
                  <a:pt x="7028511" y="8768783"/>
                  <a:pt x="7022440" y="8764394"/>
                </a:cubicBezTo>
                <a:cubicBezTo>
                  <a:pt x="7019402" y="8762200"/>
                  <a:pt x="7016028" y="8762073"/>
                  <a:pt x="7012318" y="8764011"/>
                </a:cubicBezTo>
                <a:lnTo>
                  <a:pt x="7009086" y="8767205"/>
                </a:lnTo>
                <a:lnTo>
                  <a:pt x="7000925" y="8791688"/>
                </a:lnTo>
                <a:lnTo>
                  <a:pt x="6998070" y="8788831"/>
                </a:lnTo>
                <a:lnTo>
                  <a:pt x="6997123" y="8794625"/>
                </a:lnTo>
                <a:cubicBezTo>
                  <a:pt x="7001676" y="8797916"/>
                  <a:pt x="7011797" y="8798300"/>
                  <a:pt x="7027488" y="8795776"/>
                </a:cubicBezTo>
                <a:cubicBezTo>
                  <a:pt x="7033561" y="8800165"/>
                  <a:pt x="7039211" y="8801937"/>
                  <a:pt x="7044439" y="8801096"/>
                </a:cubicBezTo>
                <a:cubicBezTo>
                  <a:pt x="7049669" y="8800254"/>
                  <a:pt x="7052286" y="8799834"/>
                  <a:pt x="7052286" y="8799834"/>
                </a:cubicBezTo>
                <a:cubicBezTo>
                  <a:pt x="7064429" y="8808609"/>
                  <a:pt x="7071012" y="8799503"/>
                  <a:pt x="7072035" y="8772511"/>
                </a:cubicBezTo>
                <a:cubicBezTo>
                  <a:pt x="7070349" y="8762051"/>
                  <a:pt x="7069089" y="8754204"/>
                  <a:pt x="7068247" y="8748973"/>
                </a:cubicBezTo>
                <a:cubicBezTo>
                  <a:pt x="7067404" y="8743746"/>
                  <a:pt x="7066986" y="8741129"/>
                  <a:pt x="7066986" y="8741129"/>
                </a:cubicBezTo>
                <a:cubicBezTo>
                  <a:pt x="7077446" y="8739446"/>
                  <a:pt x="7084193" y="8739702"/>
                  <a:pt x="7087229" y="8741897"/>
                </a:cubicBezTo>
                <a:cubicBezTo>
                  <a:pt x="7090263" y="8744089"/>
                  <a:pt x="7089589" y="8748222"/>
                  <a:pt x="7085199" y="8754295"/>
                </a:cubicBezTo>
                <a:cubicBezTo>
                  <a:pt x="7072035" y="8772511"/>
                  <a:pt x="7071524" y="8786006"/>
                  <a:pt x="7083665" y="8794781"/>
                </a:cubicBezTo>
                <a:lnTo>
                  <a:pt x="7087724" y="8769985"/>
                </a:lnTo>
                <a:cubicBezTo>
                  <a:pt x="7092113" y="8763911"/>
                  <a:pt x="7095406" y="8759358"/>
                  <a:pt x="7097599" y="8756323"/>
                </a:cubicBezTo>
                <a:cubicBezTo>
                  <a:pt x="7099793" y="8753287"/>
                  <a:pt x="7103925" y="8753964"/>
                  <a:pt x="7109995" y="8758351"/>
                </a:cubicBezTo>
                <a:cubicBezTo>
                  <a:pt x="7120456" y="8756669"/>
                  <a:pt x="7127206" y="8756924"/>
                  <a:pt x="7130242" y="8759118"/>
                </a:cubicBezTo>
                <a:cubicBezTo>
                  <a:pt x="7133277" y="8761314"/>
                  <a:pt x="7140024" y="8761569"/>
                  <a:pt x="7150485" y="8759887"/>
                </a:cubicBezTo>
                <a:lnTo>
                  <a:pt x="7143904" y="8768994"/>
                </a:lnTo>
                <a:cubicBezTo>
                  <a:pt x="7139514" y="8775066"/>
                  <a:pt x="7142971" y="8779873"/>
                  <a:pt x="7154274" y="8783420"/>
                </a:cubicBezTo>
                <a:cubicBezTo>
                  <a:pt x="7165574" y="8786968"/>
                  <a:pt x="7173421" y="8785704"/>
                  <a:pt x="7177809" y="8779633"/>
                </a:cubicBezTo>
                <a:lnTo>
                  <a:pt x="7189439" y="8801906"/>
                </a:lnTo>
                <a:lnTo>
                  <a:pt x="7191967" y="8817596"/>
                </a:lnTo>
                <a:cubicBezTo>
                  <a:pt x="7191967" y="8817596"/>
                  <a:pt x="7195000" y="8819792"/>
                  <a:pt x="7201071" y="8824179"/>
                </a:cubicBezTo>
                <a:lnTo>
                  <a:pt x="7207655" y="8815071"/>
                </a:lnTo>
                <a:lnTo>
                  <a:pt x="7191967" y="8817596"/>
                </a:lnTo>
                <a:cubicBezTo>
                  <a:pt x="7213909" y="8787238"/>
                  <a:pt x="7215772" y="8765477"/>
                  <a:pt x="7197557" y="8752312"/>
                </a:cubicBezTo>
                <a:lnTo>
                  <a:pt x="7204140" y="8743203"/>
                </a:lnTo>
                <a:cubicBezTo>
                  <a:pt x="7208530" y="8737131"/>
                  <a:pt x="7213756" y="8736291"/>
                  <a:pt x="7219828" y="8740678"/>
                </a:cubicBezTo>
                <a:cubicBezTo>
                  <a:pt x="7225901" y="8745068"/>
                  <a:pt x="7231245" y="8748062"/>
                  <a:pt x="7235863" y="8749669"/>
                </a:cubicBezTo>
                <a:lnTo>
                  <a:pt x="7241127" y="8749955"/>
                </a:lnTo>
                <a:lnTo>
                  <a:pt x="7240007" y="8753527"/>
                </a:lnTo>
                <a:cubicBezTo>
                  <a:pt x="7240217" y="8754835"/>
                  <a:pt x="7241079" y="8756039"/>
                  <a:pt x="7242596" y="8757135"/>
                </a:cubicBezTo>
                <a:cubicBezTo>
                  <a:pt x="7245632" y="8759329"/>
                  <a:pt x="7249347" y="8757390"/>
                  <a:pt x="7253735" y="8751318"/>
                </a:cubicBezTo>
                <a:lnTo>
                  <a:pt x="7248867" y="8748901"/>
                </a:lnTo>
                <a:lnTo>
                  <a:pt x="7254844" y="8742588"/>
                </a:lnTo>
                <a:cubicBezTo>
                  <a:pt x="7256555" y="8738626"/>
                  <a:pt x="7257536" y="8733268"/>
                  <a:pt x="7257793" y="8726520"/>
                </a:cubicBezTo>
                <a:lnTo>
                  <a:pt x="7284123" y="8690090"/>
                </a:lnTo>
                <a:cubicBezTo>
                  <a:pt x="7284123" y="8690090"/>
                  <a:pt x="7284543" y="8692706"/>
                  <a:pt x="7285384" y="8697937"/>
                </a:cubicBezTo>
                <a:cubicBezTo>
                  <a:pt x="7286227" y="8703166"/>
                  <a:pt x="7289685" y="8707975"/>
                  <a:pt x="7295757" y="8712363"/>
                </a:cubicBezTo>
                <a:lnTo>
                  <a:pt x="7286648" y="8705780"/>
                </a:lnTo>
                <a:cubicBezTo>
                  <a:pt x="7282258" y="8711853"/>
                  <a:pt x="7277871" y="8717925"/>
                  <a:pt x="7273483" y="8723995"/>
                </a:cubicBezTo>
                <a:cubicBezTo>
                  <a:pt x="7273483" y="8723995"/>
                  <a:pt x="7272807" y="8728129"/>
                  <a:pt x="7271453" y="8736394"/>
                </a:cubicBezTo>
                <a:cubicBezTo>
                  <a:pt x="7270100" y="8744660"/>
                  <a:pt x="7265712" y="8750729"/>
                  <a:pt x="7258288" y="8754609"/>
                </a:cubicBezTo>
                <a:cubicBezTo>
                  <a:pt x="7250864" y="8758488"/>
                  <a:pt x="7247994" y="8765657"/>
                  <a:pt x="7249679" y="8776116"/>
                </a:cubicBezTo>
                <a:cubicBezTo>
                  <a:pt x="7249679" y="8776116"/>
                  <a:pt x="7247903" y="8781768"/>
                  <a:pt x="7244357" y="8793070"/>
                </a:cubicBezTo>
                <a:cubicBezTo>
                  <a:pt x="7240810" y="8804372"/>
                  <a:pt x="7239037" y="8810023"/>
                  <a:pt x="7239037" y="8810023"/>
                </a:cubicBezTo>
                <a:cubicBezTo>
                  <a:pt x="7245109" y="8814411"/>
                  <a:pt x="7247047" y="8818125"/>
                  <a:pt x="7244854" y="8821157"/>
                </a:cubicBezTo>
                <a:cubicBezTo>
                  <a:pt x="7242660" y="8824194"/>
                  <a:pt x="7239368" y="8828747"/>
                  <a:pt x="7234979" y="8834821"/>
                </a:cubicBezTo>
                <a:cubicBezTo>
                  <a:pt x="7226200" y="8846963"/>
                  <a:pt x="7221557" y="8859783"/>
                  <a:pt x="7221047" y="8873277"/>
                </a:cubicBezTo>
                <a:cubicBezTo>
                  <a:pt x="7220535" y="8886776"/>
                  <a:pt x="7216568" y="8895461"/>
                  <a:pt x="7209143" y="8899339"/>
                </a:cubicBezTo>
                <a:cubicBezTo>
                  <a:pt x="7201720" y="8903219"/>
                  <a:pt x="7201044" y="8907349"/>
                  <a:pt x="7207115" y="8911737"/>
                </a:cubicBezTo>
                <a:lnTo>
                  <a:pt x="7196476" y="8945643"/>
                </a:lnTo>
                <a:cubicBezTo>
                  <a:pt x="7190404" y="8941256"/>
                  <a:pt x="7189561" y="8936026"/>
                  <a:pt x="7193949" y="8929955"/>
                </a:cubicBezTo>
                <a:cubicBezTo>
                  <a:pt x="7198336" y="8923880"/>
                  <a:pt x="7199691" y="8915615"/>
                  <a:pt x="7198007" y="8905156"/>
                </a:cubicBezTo>
                <a:lnTo>
                  <a:pt x="7204591" y="8896049"/>
                </a:lnTo>
                <a:cubicBezTo>
                  <a:pt x="7204591" y="8896049"/>
                  <a:pt x="7205943" y="8887782"/>
                  <a:pt x="7208649" y="8871251"/>
                </a:cubicBezTo>
                <a:cubicBezTo>
                  <a:pt x="7204260" y="8877321"/>
                  <a:pt x="7199449" y="8880778"/>
                  <a:pt x="7194220" y="8881621"/>
                </a:cubicBezTo>
                <a:cubicBezTo>
                  <a:pt x="7188990" y="8882462"/>
                  <a:pt x="7187471" y="8881364"/>
                  <a:pt x="7189665" y="8878330"/>
                </a:cubicBezTo>
                <a:cubicBezTo>
                  <a:pt x="7191859" y="8875295"/>
                  <a:pt x="7191440" y="8872676"/>
                  <a:pt x="7188403" y="8870484"/>
                </a:cubicBezTo>
                <a:cubicBezTo>
                  <a:pt x="7185367" y="8868289"/>
                  <a:pt x="7181655" y="8870228"/>
                  <a:pt x="7177267" y="8876301"/>
                </a:cubicBezTo>
                <a:cubicBezTo>
                  <a:pt x="7172879" y="8882373"/>
                  <a:pt x="7173718" y="8887601"/>
                  <a:pt x="7179793" y="8891989"/>
                </a:cubicBezTo>
                <a:cubicBezTo>
                  <a:pt x="7179793" y="8891989"/>
                  <a:pt x="7180213" y="8894605"/>
                  <a:pt x="7181056" y="8899834"/>
                </a:cubicBezTo>
                <a:cubicBezTo>
                  <a:pt x="7181896" y="8905065"/>
                  <a:pt x="7182317" y="8907683"/>
                  <a:pt x="7182317" y="8907683"/>
                </a:cubicBezTo>
                <a:lnTo>
                  <a:pt x="7166625" y="8910206"/>
                </a:lnTo>
                <a:cubicBezTo>
                  <a:pt x="7166625" y="8910206"/>
                  <a:pt x="7160553" y="8905817"/>
                  <a:pt x="7148412" y="8897041"/>
                </a:cubicBezTo>
                <a:cubicBezTo>
                  <a:pt x="7136267" y="8888264"/>
                  <a:pt x="7130196" y="8883875"/>
                  <a:pt x="7130196" y="8883875"/>
                </a:cubicBezTo>
                <a:cubicBezTo>
                  <a:pt x="7124123" y="8879487"/>
                  <a:pt x="7119989" y="8878811"/>
                  <a:pt x="7117798" y="8881846"/>
                </a:cubicBezTo>
                <a:cubicBezTo>
                  <a:pt x="7115603" y="8884881"/>
                  <a:pt x="7114506" y="8886399"/>
                  <a:pt x="7114506" y="8886399"/>
                </a:cubicBezTo>
                <a:lnTo>
                  <a:pt x="7105399" y="8879818"/>
                </a:lnTo>
                <a:cubicBezTo>
                  <a:pt x="7099326" y="8875428"/>
                  <a:pt x="7096290" y="8873233"/>
                  <a:pt x="7096290" y="8873233"/>
                </a:cubicBezTo>
                <a:cubicBezTo>
                  <a:pt x="7096290" y="8873233"/>
                  <a:pt x="7093254" y="8871041"/>
                  <a:pt x="7087185" y="8866651"/>
                </a:cubicBezTo>
                <a:cubicBezTo>
                  <a:pt x="7097644" y="8864969"/>
                  <a:pt x="7103549" y="8859994"/>
                  <a:pt x="7104903" y="8851728"/>
                </a:cubicBezTo>
                <a:cubicBezTo>
                  <a:pt x="7106255" y="8843461"/>
                  <a:pt x="7102798" y="8838653"/>
                  <a:pt x="7094533" y="8837302"/>
                </a:cubicBezTo>
                <a:lnTo>
                  <a:pt x="7074619" y="8829325"/>
                </a:lnTo>
                <a:lnTo>
                  <a:pt x="7080238" y="8823504"/>
                </a:lnTo>
                <a:cubicBezTo>
                  <a:pt x="7088084" y="8822241"/>
                  <a:pt x="7099175" y="8824481"/>
                  <a:pt x="7113511" y="8830222"/>
                </a:cubicBezTo>
                <a:cubicBezTo>
                  <a:pt x="7119585" y="8834611"/>
                  <a:pt x="7122620" y="8836805"/>
                  <a:pt x="7122620" y="8836805"/>
                </a:cubicBezTo>
                <a:cubicBezTo>
                  <a:pt x="7127010" y="8830731"/>
                  <a:pt x="7134434" y="8826855"/>
                  <a:pt x="7144894" y="8825172"/>
                </a:cubicBezTo>
                <a:cubicBezTo>
                  <a:pt x="7147089" y="8822135"/>
                  <a:pt x="7148523" y="8818551"/>
                  <a:pt x="7149198" y="8814419"/>
                </a:cubicBezTo>
                <a:lnTo>
                  <a:pt x="7133262" y="8802898"/>
                </a:lnTo>
                <a:cubicBezTo>
                  <a:pt x="7128872" y="8808972"/>
                  <a:pt x="7122548" y="8811331"/>
                  <a:pt x="7114281" y="8809979"/>
                </a:cubicBezTo>
                <a:cubicBezTo>
                  <a:pt x="7106015" y="8808623"/>
                  <a:pt x="7092939" y="8810729"/>
                  <a:pt x="7075056" y="8816290"/>
                </a:cubicBezTo>
                <a:cubicBezTo>
                  <a:pt x="7057170" y="8821852"/>
                  <a:pt x="7046034" y="8827665"/>
                  <a:pt x="7041647" y="8833738"/>
                </a:cubicBezTo>
                <a:lnTo>
                  <a:pt x="7028480" y="8851953"/>
                </a:lnTo>
                <a:cubicBezTo>
                  <a:pt x="7028480" y="8851953"/>
                  <a:pt x="7031516" y="8854147"/>
                  <a:pt x="7037587" y="8858535"/>
                </a:cubicBezTo>
                <a:lnTo>
                  <a:pt x="7034044" y="8863440"/>
                </a:lnTo>
                <a:lnTo>
                  <a:pt x="7044254" y="8877732"/>
                </a:lnTo>
                <a:lnTo>
                  <a:pt x="7044666" y="8877518"/>
                </a:lnTo>
                <a:lnTo>
                  <a:pt x="7046211" y="8880475"/>
                </a:lnTo>
                <a:lnTo>
                  <a:pt x="7056462" y="8894825"/>
                </a:lnTo>
                <a:lnTo>
                  <a:pt x="7060112" y="8899934"/>
                </a:lnTo>
                <a:lnTo>
                  <a:pt x="7076543" y="8900556"/>
                </a:lnTo>
                <a:lnTo>
                  <a:pt x="7092235" y="8898031"/>
                </a:lnTo>
                <a:lnTo>
                  <a:pt x="7101341" y="8904614"/>
                </a:lnTo>
                <a:cubicBezTo>
                  <a:pt x="7096951" y="8910688"/>
                  <a:pt x="7096276" y="8914821"/>
                  <a:pt x="7099311" y="8917015"/>
                </a:cubicBezTo>
                <a:cubicBezTo>
                  <a:pt x="7102347" y="8919209"/>
                  <a:pt x="7103864" y="8920306"/>
                  <a:pt x="7103864" y="8920306"/>
                </a:cubicBezTo>
                <a:cubicBezTo>
                  <a:pt x="7109937" y="8924694"/>
                  <a:pt x="7112132" y="8921657"/>
                  <a:pt x="7110449" y="8911198"/>
                </a:cubicBezTo>
                <a:lnTo>
                  <a:pt x="7119556" y="8917781"/>
                </a:lnTo>
                <a:cubicBezTo>
                  <a:pt x="7125627" y="8922169"/>
                  <a:pt x="7128665" y="8924362"/>
                  <a:pt x="7128665" y="8924362"/>
                </a:cubicBezTo>
                <a:lnTo>
                  <a:pt x="7132723" y="8899564"/>
                </a:lnTo>
                <a:lnTo>
                  <a:pt x="7153461" y="8928421"/>
                </a:lnTo>
                <a:cubicBezTo>
                  <a:pt x="7155147" y="8938882"/>
                  <a:pt x="7159020" y="8946304"/>
                  <a:pt x="7165095" y="8950692"/>
                </a:cubicBezTo>
                <a:cubicBezTo>
                  <a:pt x="7172850" y="8965543"/>
                  <a:pt x="7161879" y="8980721"/>
                  <a:pt x="7132179" y="8996232"/>
                </a:cubicBezTo>
                <a:lnTo>
                  <a:pt x="7120584" y="9007698"/>
                </a:lnTo>
                <a:lnTo>
                  <a:pt x="7121625" y="9035762"/>
                </a:lnTo>
                <a:lnTo>
                  <a:pt x="7137231" y="9027614"/>
                </a:lnTo>
                <a:cubicBezTo>
                  <a:pt x="7158149" y="9024246"/>
                  <a:pt x="7169454" y="9027790"/>
                  <a:pt x="7171134" y="9038254"/>
                </a:cubicBezTo>
                <a:lnTo>
                  <a:pt x="7155446" y="9040777"/>
                </a:lnTo>
                <a:cubicBezTo>
                  <a:pt x="7144985" y="9042461"/>
                  <a:pt x="7139755" y="9043302"/>
                  <a:pt x="7139755" y="9043302"/>
                </a:cubicBezTo>
                <a:lnTo>
                  <a:pt x="7121796" y="9040362"/>
                </a:lnTo>
                <a:lnTo>
                  <a:pt x="7121915" y="9043582"/>
                </a:lnTo>
                <a:lnTo>
                  <a:pt x="7132436" y="9061856"/>
                </a:lnTo>
                <a:lnTo>
                  <a:pt x="7129881" y="9056966"/>
                </a:lnTo>
                <a:cubicBezTo>
                  <a:pt x="7132075" y="9053926"/>
                  <a:pt x="7136207" y="9054604"/>
                  <a:pt x="7142279" y="9058993"/>
                </a:cubicBezTo>
                <a:cubicBezTo>
                  <a:pt x="7148353" y="9063381"/>
                  <a:pt x="7156616" y="9064735"/>
                  <a:pt x="7167078" y="9063050"/>
                </a:cubicBezTo>
                <a:cubicBezTo>
                  <a:pt x="7177540" y="9061369"/>
                  <a:pt x="7188841" y="9064914"/>
                  <a:pt x="7200983" y="9073692"/>
                </a:cubicBezTo>
                <a:lnTo>
                  <a:pt x="7219200" y="9086857"/>
                </a:lnTo>
                <a:cubicBezTo>
                  <a:pt x="7227977" y="9074714"/>
                  <a:pt x="7235401" y="9070835"/>
                  <a:pt x="7241471" y="9075225"/>
                </a:cubicBezTo>
                <a:lnTo>
                  <a:pt x="7256169" y="9016522"/>
                </a:lnTo>
                <a:cubicBezTo>
                  <a:pt x="7250099" y="9012132"/>
                  <a:pt x="7249256" y="9006904"/>
                  <a:pt x="7253643" y="9000831"/>
                </a:cubicBezTo>
                <a:cubicBezTo>
                  <a:pt x="7253643" y="9000831"/>
                  <a:pt x="7250611" y="8998637"/>
                  <a:pt x="7244535" y="8994247"/>
                </a:cubicBezTo>
                <a:lnTo>
                  <a:pt x="7264283" y="8966926"/>
                </a:lnTo>
                <a:lnTo>
                  <a:pt x="7295665" y="8961875"/>
                </a:lnTo>
                <a:cubicBezTo>
                  <a:pt x="7312200" y="8964579"/>
                  <a:pt x="7322659" y="8962897"/>
                  <a:pt x="7327047" y="8956825"/>
                </a:cubicBezTo>
                <a:lnTo>
                  <a:pt x="7340211" y="8938611"/>
                </a:lnTo>
                <a:lnTo>
                  <a:pt x="7349320" y="8945191"/>
                </a:lnTo>
                <a:cubicBezTo>
                  <a:pt x="7353708" y="8939120"/>
                  <a:pt x="7358936" y="8938281"/>
                  <a:pt x="7365009" y="8942669"/>
                </a:cubicBezTo>
                <a:cubicBezTo>
                  <a:pt x="7377152" y="8951446"/>
                  <a:pt x="7386682" y="8960644"/>
                  <a:pt x="7393597" y="8970261"/>
                </a:cubicBezTo>
                <a:cubicBezTo>
                  <a:pt x="7400509" y="8979879"/>
                  <a:pt x="7404805" y="8989918"/>
                  <a:pt x="7406489" y="9000379"/>
                </a:cubicBezTo>
                <a:lnTo>
                  <a:pt x="7427230" y="9029234"/>
                </a:lnTo>
                <a:cubicBezTo>
                  <a:pt x="7433304" y="9033624"/>
                  <a:pt x="7440048" y="9033881"/>
                  <a:pt x="7447475" y="9030001"/>
                </a:cubicBezTo>
                <a:cubicBezTo>
                  <a:pt x="7454900" y="9026123"/>
                  <a:pt x="7459287" y="9020054"/>
                  <a:pt x="7460640" y="9011787"/>
                </a:cubicBezTo>
                <a:cubicBezTo>
                  <a:pt x="7461993" y="9003519"/>
                  <a:pt x="7469671" y="8992897"/>
                  <a:pt x="7483680" y="8979910"/>
                </a:cubicBezTo>
                <a:cubicBezTo>
                  <a:pt x="7497687" y="8966923"/>
                  <a:pt x="7515151" y="8958749"/>
                  <a:pt x="7536071" y="8955383"/>
                </a:cubicBezTo>
                <a:cubicBezTo>
                  <a:pt x="7546533" y="8953697"/>
                  <a:pt x="7556991" y="8952017"/>
                  <a:pt x="7567451" y="8950333"/>
                </a:cubicBezTo>
                <a:cubicBezTo>
                  <a:pt x="7577912" y="8948648"/>
                  <a:pt x="7590312" y="8950679"/>
                  <a:pt x="7604647" y="8956419"/>
                </a:cubicBezTo>
                <a:cubicBezTo>
                  <a:pt x="7618984" y="8962162"/>
                  <a:pt x="7632225" y="8969421"/>
                  <a:pt x="7644370" y="8978196"/>
                </a:cubicBezTo>
                <a:cubicBezTo>
                  <a:pt x="7656513" y="8986973"/>
                  <a:pt x="7670338" y="9006211"/>
                  <a:pt x="7685850" y="9035907"/>
                </a:cubicBezTo>
                <a:cubicBezTo>
                  <a:pt x="7697991" y="9044685"/>
                  <a:pt x="7707943" y="9056498"/>
                  <a:pt x="7715697" y="9071345"/>
                </a:cubicBezTo>
                <a:cubicBezTo>
                  <a:pt x="7723449" y="9086194"/>
                  <a:pt x="7727073" y="9100365"/>
                  <a:pt x="7726564" y="9113864"/>
                </a:cubicBezTo>
                <a:cubicBezTo>
                  <a:pt x="7726054" y="9127359"/>
                  <a:pt x="7726637" y="9139337"/>
                  <a:pt x="7728323" y="9149798"/>
                </a:cubicBezTo>
                <a:cubicBezTo>
                  <a:pt x="7730006" y="9160258"/>
                  <a:pt x="7728230" y="9165908"/>
                  <a:pt x="7723000" y="9166750"/>
                </a:cubicBezTo>
                <a:cubicBezTo>
                  <a:pt x="7717771" y="9167591"/>
                  <a:pt x="7711188" y="9176701"/>
                  <a:pt x="7703252" y="9194073"/>
                </a:cubicBezTo>
                <a:cubicBezTo>
                  <a:pt x="7699285" y="9202759"/>
                  <a:pt x="7695655" y="9209378"/>
                  <a:pt x="7692363" y="9213936"/>
                </a:cubicBezTo>
                <a:cubicBezTo>
                  <a:pt x="7689072" y="9218487"/>
                  <a:pt x="7686119" y="9220973"/>
                  <a:pt x="7683505" y="9221394"/>
                </a:cubicBezTo>
                <a:cubicBezTo>
                  <a:pt x="7678275" y="9222238"/>
                  <a:pt x="7666041" y="9229573"/>
                  <a:pt x="7646804" y="9243398"/>
                </a:cubicBezTo>
                <a:lnTo>
                  <a:pt x="7608839" y="9257556"/>
                </a:lnTo>
                <a:lnTo>
                  <a:pt x="7572411" y="9231225"/>
                </a:lnTo>
                <a:cubicBezTo>
                  <a:pt x="7548123" y="9213671"/>
                  <a:pt x="7534043" y="9201183"/>
                  <a:pt x="7530165" y="9193757"/>
                </a:cubicBezTo>
                <a:cubicBezTo>
                  <a:pt x="7526287" y="9186334"/>
                  <a:pt x="7516923" y="9186500"/>
                  <a:pt x="7502077" y="9194253"/>
                </a:cubicBezTo>
                <a:cubicBezTo>
                  <a:pt x="7487226" y="9202007"/>
                  <a:pt x="7481486" y="9216347"/>
                  <a:pt x="7484851" y="9237267"/>
                </a:cubicBezTo>
                <a:cubicBezTo>
                  <a:pt x="7480464" y="9243338"/>
                  <a:pt x="7476916" y="9254641"/>
                  <a:pt x="7474212" y="9271173"/>
                </a:cubicBezTo>
                <a:cubicBezTo>
                  <a:pt x="7471506" y="9287705"/>
                  <a:pt x="7466861" y="9300525"/>
                  <a:pt x="7460279" y="9309632"/>
                </a:cubicBezTo>
                <a:cubicBezTo>
                  <a:pt x="7453697" y="9318737"/>
                  <a:pt x="7448211" y="9326327"/>
                  <a:pt x="7443824" y="9332397"/>
                </a:cubicBezTo>
                <a:cubicBezTo>
                  <a:pt x="7418515" y="9341837"/>
                  <a:pt x="7408382" y="9362248"/>
                  <a:pt x="7413435" y="9393630"/>
                </a:cubicBezTo>
                <a:cubicBezTo>
                  <a:pt x="7410729" y="9410160"/>
                  <a:pt x="7408025" y="9426693"/>
                  <a:pt x="7405317" y="9443225"/>
                </a:cubicBezTo>
                <a:lnTo>
                  <a:pt x="7394677" y="9477131"/>
                </a:lnTo>
                <a:lnTo>
                  <a:pt x="7356714" y="9491287"/>
                </a:lnTo>
                <a:cubicBezTo>
                  <a:pt x="7320945" y="9502410"/>
                  <a:pt x="7303901" y="9513199"/>
                  <a:pt x="7305585" y="9523659"/>
                </a:cubicBezTo>
                <a:cubicBezTo>
                  <a:pt x="7307268" y="9534120"/>
                  <a:pt x="7294104" y="9552337"/>
                  <a:pt x="7266091" y="9578305"/>
                </a:cubicBezTo>
                <a:cubicBezTo>
                  <a:pt x="7246852" y="9592133"/>
                  <a:pt x="7235461" y="9604697"/>
                  <a:pt x="7231914" y="9615996"/>
                </a:cubicBezTo>
                <a:cubicBezTo>
                  <a:pt x="7228367" y="9627301"/>
                  <a:pt x="7223558" y="9630756"/>
                  <a:pt x="7217485" y="9626369"/>
                </a:cubicBezTo>
                <a:cubicBezTo>
                  <a:pt x="7217485" y="9626369"/>
                  <a:pt x="7214871" y="9626789"/>
                  <a:pt x="7209641" y="9627630"/>
                </a:cubicBezTo>
                <a:cubicBezTo>
                  <a:pt x="7204410" y="9628474"/>
                  <a:pt x="7199180" y="9629314"/>
                  <a:pt x="7193951" y="9630155"/>
                </a:cubicBezTo>
                <a:cubicBezTo>
                  <a:pt x="7188720" y="9630996"/>
                  <a:pt x="7183489" y="9631840"/>
                  <a:pt x="7178261" y="9632680"/>
                </a:cubicBezTo>
                <a:cubicBezTo>
                  <a:pt x="7173031" y="9633522"/>
                  <a:pt x="7170416" y="9633944"/>
                  <a:pt x="7170416" y="9633944"/>
                </a:cubicBezTo>
                <a:lnTo>
                  <a:pt x="7143368" y="9625454"/>
                </a:lnTo>
                <a:lnTo>
                  <a:pt x="7135799" y="9640594"/>
                </a:lnTo>
                <a:lnTo>
                  <a:pt x="7150615" y="9661339"/>
                </a:lnTo>
                <a:lnTo>
                  <a:pt x="7150668" y="9661265"/>
                </a:lnTo>
                <a:lnTo>
                  <a:pt x="7150698" y="9661457"/>
                </a:lnTo>
                <a:lnTo>
                  <a:pt x="7155630" y="9668362"/>
                </a:lnTo>
                <a:cubicBezTo>
                  <a:pt x="7163566" y="9671008"/>
                  <a:pt x="7164889" y="9674972"/>
                  <a:pt x="7159600" y="9680262"/>
                </a:cubicBezTo>
                <a:cubicBezTo>
                  <a:pt x="7154309" y="9685551"/>
                  <a:pt x="7154312" y="9690841"/>
                  <a:pt x="7159600" y="9696131"/>
                </a:cubicBezTo>
                <a:cubicBezTo>
                  <a:pt x="7164890" y="9701419"/>
                  <a:pt x="7166210" y="9705385"/>
                  <a:pt x="7163566" y="9708030"/>
                </a:cubicBezTo>
                <a:cubicBezTo>
                  <a:pt x="7160921" y="9710675"/>
                  <a:pt x="7156954" y="9709353"/>
                  <a:pt x="7151666" y="9704063"/>
                </a:cubicBezTo>
                <a:cubicBezTo>
                  <a:pt x="7141086" y="9704063"/>
                  <a:pt x="7130509" y="9704063"/>
                  <a:pt x="7119931" y="9704063"/>
                </a:cubicBezTo>
                <a:cubicBezTo>
                  <a:pt x="7114642" y="9719929"/>
                  <a:pt x="7101419" y="9733153"/>
                  <a:pt x="7080263" y="9743733"/>
                </a:cubicBezTo>
                <a:cubicBezTo>
                  <a:pt x="7064396" y="9749020"/>
                  <a:pt x="7067040" y="9762244"/>
                  <a:pt x="7088197" y="9783401"/>
                </a:cubicBezTo>
                <a:cubicBezTo>
                  <a:pt x="7088197" y="9783401"/>
                  <a:pt x="7074971" y="9796625"/>
                  <a:pt x="7048526" y="9823069"/>
                </a:cubicBezTo>
                <a:lnTo>
                  <a:pt x="7008859" y="9862738"/>
                </a:lnTo>
                <a:lnTo>
                  <a:pt x="7016792" y="9886538"/>
                </a:lnTo>
                <a:cubicBezTo>
                  <a:pt x="7016792" y="9897116"/>
                  <a:pt x="7018115" y="9903727"/>
                  <a:pt x="7020759" y="9906373"/>
                </a:cubicBezTo>
                <a:cubicBezTo>
                  <a:pt x="7023402" y="9909016"/>
                  <a:pt x="7030015" y="9910339"/>
                  <a:pt x="7040593" y="9910340"/>
                </a:cubicBezTo>
                <a:cubicBezTo>
                  <a:pt x="7040593" y="9910340"/>
                  <a:pt x="7043237" y="9907694"/>
                  <a:pt x="7048527" y="9902406"/>
                </a:cubicBezTo>
                <a:cubicBezTo>
                  <a:pt x="7053817" y="9897116"/>
                  <a:pt x="7061750" y="9894473"/>
                  <a:pt x="7072330" y="9894472"/>
                </a:cubicBezTo>
                <a:lnTo>
                  <a:pt x="7111998" y="9886538"/>
                </a:lnTo>
                <a:cubicBezTo>
                  <a:pt x="7111998" y="9886538"/>
                  <a:pt x="7111998" y="9891828"/>
                  <a:pt x="7111998" y="9902403"/>
                </a:cubicBezTo>
                <a:cubicBezTo>
                  <a:pt x="7111996" y="9912984"/>
                  <a:pt x="7106708" y="9923561"/>
                  <a:pt x="7096131" y="9934140"/>
                </a:cubicBezTo>
                <a:cubicBezTo>
                  <a:pt x="7074971" y="9944718"/>
                  <a:pt x="7059106" y="9944720"/>
                  <a:pt x="7048527" y="9934141"/>
                </a:cubicBezTo>
                <a:cubicBezTo>
                  <a:pt x="7043239" y="9928851"/>
                  <a:pt x="7035305" y="9926206"/>
                  <a:pt x="7024726" y="9926207"/>
                </a:cubicBezTo>
                <a:cubicBezTo>
                  <a:pt x="7014148" y="9926207"/>
                  <a:pt x="7008859" y="9928851"/>
                  <a:pt x="7008859" y="9934138"/>
                </a:cubicBezTo>
                <a:cubicBezTo>
                  <a:pt x="7008861" y="9939430"/>
                  <a:pt x="7004892" y="9943395"/>
                  <a:pt x="6996957" y="9946040"/>
                </a:cubicBezTo>
                <a:cubicBezTo>
                  <a:pt x="6989025" y="9948687"/>
                  <a:pt x="6982413" y="9952652"/>
                  <a:pt x="6977124" y="9957939"/>
                </a:cubicBezTo>
                <a:cubicBezTo>
                  <a:pt x="6971836" y="9963232"/>
                  <a:pt x="6955966" y="9963231"/>
                  <a:pt x="6929522" y="9957941"/>
                </a:cubicBezTo>
                <a:cubicBezTo>
                  <a:pt x="6924232" y="9952651"/>
                  <a:pt x="6918945" y="9950008"/>
                  <a:pt x="6913655" y="9950007"/>
                </a:cubicBezTo>
                <a:cubicBezTo>
                  <a:pt x="6908365" y="9950007"/>
                  <a:pt x="6903077" y="9952652"/>
                  <a:pt x="6897788" y="9957942"/>
                </a:cubicBezTo>
                <a:cubicBezTo>
                  <a:pt x="6897788" y="9957942"/>
                  <a:pt x="6900432" y="9960585"/>
                  <a:pt x="6905721" y="9965874"/>
                </a:cubicBezTo>
                <a:lnTo>
                  <a:pt x="6913654" y="9989676"/>
                </a:lnTo>
                <a:lnTo>
                  <a:pt x="6889854" y="9981742"/>
                </a:lnTo>
                <a:cubicBezTo>
                  <a:pt x="6884564" y="9976452"/>
                  <a:pt x="6880597" y="9975134"/>
                  <a:pt x="6877951" y="9977776"/>
                </a:cubicBezTo>
                <a:cubicBezTo>
                  <a:pt x="6875309" y="9980421"/>
                  <a:pt x="6871343" y="9984386"/>
                  <a:pt x="6866051" y="9989678"/>
                </a:cubicBezTo>
                <a:cubicBezTo>
                  <a:pt x="6855475" y="10000253"/>
                  <a:pt x="6854152" y="10009509"/>
                  <a:pt x="6862084" y="10017444"/>
                </a:cubicBezTo>
                <a:cubicBezTo>
                  <a:pt x="6870019" y="10025378"/>
                  <a:pt x="6872661" y="10030667"/>
                  <a:pt x="6870020" y="10033311"/>
                </a:cubicBezTo>
                <a:cubicBezTo>
                  <a:pt x="6867376" y="10035954"/>
                  <a:pt x="6862084" y="10035957"/>
                  <a:pt x="6854152" y="10033311"/>
                </a:cubicBezTo>
                <a:cubicBezTo>
                  <a:pt x="6846218" y="10030665"/>
                  <a:pt x="6842252" y="10026701"/>
                  <a:pt x="6842250" y="10021410"/>
                </a:cubicBezTo>
                <a:cubicBezTo>
                  <a:pt x="6842250" y="10016123"/>
                  <a:pt x="6839605" y="10013477"/>
                  <a:pt x="6834318" y="10013476"/>
                </a:cubicBezTo>
                <a:cubicBezTo>
                  <a:pt x="6829028" y="10013477"/>
                  <a:pt x="6826385" y="10016121"/>
                  <a:pt x="6826385" y="10021411"/>
                </a:cubicBezTo>
                <a:cubicBezTo>
                  <a:pt x="6826384" y="10026700"/>
                  <a:pt x="6823738" y="10026698"/>
                  <a:pt x="6818451" y="10021410"/>
                </a:cubicBezTo>
                <a:lnTo>
                  <a:pt x="6802582" y="10037278"/>
                </a:lnTo>
                <a:cubicBezTo>
                  <a:pt x="6781424" y="10058434"/>
                  <a:pt x="6770847" y="10069012"/>
                  <a:pt x="6770847" y="10069012"/>
                </a:cubicBezTo>
                <a:cubicBezTo>
                  <a:pt x="6765557" y="10074303"/>
                  <a:pt x="6761593" y="10072981"/>
                  <a:pt x="6758947" y="10065046"/>
                </a:cubicBezTo>
                <a:cubicBezTo>
                  <a:pt x="6756303" y="10057114"/>
                  <a:pt x="6744399" y="10053145"/>
                  <a:pt x="6723247" y="10053147"/>
                </a:cubicBezTo>
                <a:cubicBezTo>
                  <a:pt x="6712668" y="10053147"/>
                  <a:pt x="6704734" y="10053145"/>
                  <a:pt x="6699445" y="10053147"/>
                </a:cubicBezTo>
                <a:cubicBezTo>
                  <a:pt x="6694157" y="10053145"/>
                  <a:pt x="6691510" y="10053147"/>
                  <a:pt x="6691510" y="10053147"/>
                </a:cubicBezTo>
                <a:cubicBezTo>
                  <a:pt x="6686223" y="10058435"/>
                  <a:pt x="6683579" y="10058434"/>
                  <a:pt x="6683576" y="10053147"/>
                </a:cubicBezTo>
                <a:cubicBezTo>
                  <a:pt x="6683577" y="10047858"/>
                  <a:pt x="6680933" y="10045212"/>
                  <a:pt x="6675643" y="10045211"/>
                </a:cubicBezTo>
                <a:cubicBezTo>
                  <a:pt x="6670356" y="10045212"/>
                  <a:pt x="6659775" y="10042565"/>
                  <a:pt x="6643906" y="10037277"/>
                </a:cubicBezTo>
                <a:cubicBezTo>
                  <a:pt x="6622751" y="10016120"/>
                  <a:pt x="6601597" y="10016123"/>
                  <a:pt x="6580442" y="10037280"/>
                </a:cubicBezTo>
                <a:cubicBezTo>
                  <a:pt x="6575150" y="10042568"/>
                  <a:pt x="6577794" y="10050501"/>
                  <a:pt x="6588373" y="10061078"/>
                </a:cubicBezTo>
                <a:lnTo>
                  <a:pt x="6595630" y="10064707"/>
                </a:lnTo>
                <a:lnTo>
                  <a:pt x="6595827" y="10064435"/>
                </a:lnTo>
                <a:lnTo>
                  <a:pt x="6597485" y="10065635"/>
                </a:lnTo>
                <a:lnTo>
                  <a:pt x="6604240" y="10069014"/>
                </a:lnTo>
                <a:lnTo>
                  <a:pt x="6604238" y="10070516"/>
                </a:lnTo>
                <a:lnTo>
                  <a:pt x="6604933" y="10071017"/>
                </a:lnTo>
                <a:cubicBezTo>
                  <a:pt x="6605775" y="10076247"/>
                  <a:pt x="6605647" y="10079622"/>
                  <a:pt x="6604549" y="10081140"/>
                </a:cubicBezTo>
                <a:lnTo>
                  <a:pt x="6604240" y="10081088"/>
                </a:lnTo>
                <a:lnTo>
                  <a:pt x="6604241" y="10092815"/>
                </a:lnTo>
                <a:lnTo>
                  <a:pt x="6603599" y="10095377"/>
                </a:lnTo>
                <a:lnTo>
                  <a:pt x="6632256" y="10090765"/>
                </a:lnTo>
                <a:cubicBezTo>
                  <a:pt x="6638329" y="10095154"/>
                  <a:pt x="6637651" y="10099287"/>
                  <a:pt x="6630227" y="10103165"/>
                </a:cubicBezTo>
                <a:cubicBezTo>
                  <a:pt x="6622804" y="10107041"/>
                  <a:pt x="6622129" y="10111175"/>
                  <a:pt x="6628199" y="10115563"/>
                </a:cubicBezTo>
                <a:cubicBezTo>
                  <a:pt x="6628199" y="10115563"/>
                  <a:pt x="6629717" y="10116661"/>
                  <a:pt x="6632754" y="10118857"/>
                </a:cubicBezTo>
                <a:cubicBezTo>
                  <a:pt x="6634270" y="10119952"/>
                  <a:pt x="6634753" y="10120880"/>
                  <a:pt x="6634205" y="10121638"/>
                </a:cubicBezTo>
                <a:cubicBezTo>
                  <a:pt x="6633657" y="10122399"/>
                  <a:pt x="6632077" y="10122988"/>
                  <a:pt x="6629462" y="10123408"/>
                </a:cubicBezTo>
                <a:cubicBezTo>
                  <a:pt x="6624232" y="10124251"/>
                  <a:pt x="6621615" y="10124672"/>
                  <a:pt x="6621615" y="10124672"/>
                </a:cubicBezTo>
                <a:cubicBezTo>
                  <a:pt x="6615544" y="10120284"/>
                  <a:pt x="6609472" y="10115895"/>
                  <a:pt x="6603399" y="10111505"/>
                </a:cubicBezTo>
                <a:lnTo>
                  <a:pt x="6600682" y="10111943"/>
                </a:lnTo>
                <a:lnTo>
                  <a:pt x="6604240" y="10140415"/>
                </a:lnTo>
                <a:cubicBezTo>
                  <a:pt x="6604240" y="10150997"/>
                  <a:pt x="6601595" y="10164216"/>
                  <a:pt x="6596307" y="10180085"/>
                </a:cubicBezTo>
                <a:cubicBezTo>
                  <a:pt x="6585730" y="10180085"/>
                  <a:pt x="6585727" y="10185375"/>
                  <a:pt x="6596305" y="10195953"/>
                </a:cubicBezTo>
                <a:cubicBezTo>
                  <a:pt x="6606885" y="10206530"/>
                  <a:pt x="6614818" y="10214464"/>
                  <a:pt x="6620107" y="10219753"/>
                </a:cubicBezTo>
                <a:cubicBezTo>
                  <a:pt x="6625397" y="10225043"/>
                  <a:pt x="6625398" y="10230333"/>
                  <a:pt x="6620108" y="10235620"/>
                </a:cubicBezTo>
                <a:cubicBezTo>
                  <a:pt x="6614818" y="10240911"/>
                  <a:pt x="6609528" y="10243552"/>
                  <a:pt x="6604240" y="10243554"/>
                </a:cubicBezTo>
                <a:cubicBezTo>
                  <a:pt x="6598951" y="10243554"/>
                  <a:pt x="6588373" y="10243555"/>
                  <a:pt x="6572504" y="10243554"/>
                </a:cubicBezTo>
                <a:cubicBezTo>
                  <a:pt x="6556638" y="10243554"/>
                  <a:pt x="6546061" y="10240909"/>
                  <a:pt x="6540772" y="10235620"/>
                </a:cubicBezTo>
                <a:cubicBezTo>
                  <a:pt x="6519614" y="10225043"/>
                  <a:pt x="6506391" y="10227688"/>
                  <a:pt x="6501103" y="10243555"/>
                </a:cubicBezTo>
                <a:cubicBezTo>
                  <a:pt x="6497135" y="10247522"/>
                  <a:pt x="6505069" y="10257439"/>
                  <a:pt x="6524902" y="10273306"/>
                </a:cubicBezTo>
                <a:lnTo>
                  <a:pt x="6541044" y="10285412"/>
                </a:lnTo>
                <a:lnTo>
                  <a:pt x="5" y="10285412"/>
                </a:lnTo>
                <a:lnTo>
                  <a:pt x="5" y="8521142"/>
                </a:lnTo>
                <a:lnTo>
                  <a:pt x="2" y="8521145"/>
                </a:lnTo>
                <a:lnTo>
                  <a:pt x="2" y="8384144"/>
                </a:lnTo>
                <a:lnTo>
                  <a:pt x="5" y="8384144"/>
                </a:lnTo>
                <a:lnTo>
                  <a:pt x="5" y="8261679"/>
                </a:lnTo>
                <a:lnTo>
                  <a:pt x="0" y="8261683"/>
                </a:lnTo>
                <a:lnTo>
                  <a:pt x="2" y="8200664"/>
                </a:lnTo>
                <a:lnTo>
                  <a:pt x="5" y="8200677"/>
                </a:lnTo>
                <a:lnTo>
                  <a:pt x="5" y="8088694"/>
                </a:lnTo>
                <a:lnTo>
                  <a:pt x="2" y="8088703"/>
                </a:lnTo>
                <a:lnTo>
                  <a:pt x="2" y="8019041"/>
                </a:lnTo>
                <a:lnTo>
                  <a:pt x="5" y="8019047"/>
                </a:lnTo>
                <a:lnTo>
                  <a:pt x="5" y="7908334"/>
                </a:lnTo>
                <a:lnTo>
                  <a:pt x="0" y="7908326"/>
                </a:lnTo>
                <a:lnTo>
                  <a:pt x="2" y="7787329"/>
                </a:lnTo>
                <a:lnTo>
                  <a:pt x="5" y="7787323"/>
                </a:lnTo>
                <a:lnTo>
                  <a:pt x="5" y="7285259"/>
                </a:lnTo>
                <a:lnTo>
                  <a:pt x="0" y="7285259"/>
                </a:lnTo>
                <a:lnTo>
                  <a:pt x="2" y="7277925"/>
                </a:lnTo>
                <a:lnTo>
                  <a:pt x="5" y="7277919"/>
                </a:lnTo>
                <a:lnTo>
                  <a:pt x="5" y="7271975"/>
                </a:lnTo>
                <a:lnTo>
                  <a:pt x="2" y="7271975"/>
                </a:lnTo>
                <a:lnTo>
                  <a:pt x="2" y="7255015"/>
                </a:lnTo>
                <a:lnTo>
                  <a:pt x="5" y="7255021"/>
                </a:lnTo>
                <a:lnTo>
                  <a:pt x="5" y="7174323"/>
                </a:lnTo>
                <a:lnTo>
                  <a:pt x="2" y="7174306"/>
                </a:lnTo>
                <a:lnTo>
                  <a:pt x="2" y="6803983"/>
                </a:lnTo>
                <a:lnTo>
                  <a:pt x="5" y="6803992"/>
                </a:lnTo>
                <a:lnTo>
                  <a:pt x="5" y="6740012"/>
                </a:lnTo>
                <a:lnTo>
                  <a:pt x="0" y="6740009"/>
                </a:lnTo>
                <a:lnTo>
                  <a:pt x="2" y="6726655"/>
                </a:lnTo>
                <a:lnTo>
                  <a:pt x="5" y="6726657"/>
                </a:lnTo>
                <a:lnTo>
                  <a:pt x="5" y="6706853"/>
                </a:lnTo>
                <a:lnTo>
                  <a:pt x="0" y="6706847"/>
                </a:lnTo>
                <a:lnTo>
                  <a:pt x="2" y="6706142"/>
                </a:lnTo>
                <a:lnTo>
                  <a:pt x="5" y="6706137"/>
                </a:lnTo>
                <a:lnTo>
                  <a:pt x="5" y="6593095"/>
                </a:lnTo>
                <a:lnTo>
                  <a:pt x="0" y="6593092"/>
                </a:lnTo>
                <a:lnTo>
                  <a:pt x="0" y="6520742"/>
                </a:lnTo>
                <a:lnTo>
                  <a:pt x="5" y="6520759"/>
                </a:lnTo>
                <a:lnTo>
                  <a:pt x="5" y="6519483"/>
                </a:lnTo>
                <a:lnTo>
                  <a:pt x="0" y="6519483"/>
                </a:lnTo>
                <a:lnTo>
                  <a:pt x="0" y="1796398"/>
                </a:lnTo>
                <a:lnTo>
                  <a:pt x="5" y="1796413"/>
                </a:lnTo>
                <a:lnTo>
                  <a:pt x="5" y="1784854"/>
                </a:lnTo>
                <a:lnTo>
                  <a:pt x="2" y="1784851"/>
                </a:lnTo>
                <a:lnTo>
                  <a:pt x="0" y="1778273"/>
                </a:lnTo>
                <a:lnTo>
                  <a:pt x="5" y="1778272"/>
                </a:lnTo>
                <a:lnTo>
                  <a:pt x="5" y="1778063"/>
                </a:lnTo>
                <a:lnTo>
                  <a:pt x="2" y="1778057"/>
                </a:lnTo>
                <a:lnTo>
                  <a:pt x="0" y="1696548"/>
                </a:lnTo>
                <a:lnTo>
                  <a:pt x="5" y="1696545"/>
                </a:lnTo>
                <a:lnTo>
                  <a:pt x="5" y="1612083"/>
                </a:lnTo>
                <a:lnTo>
                  <a:pt x="0" y="1612089"/>
                </a:lnTo>
                <a:lnTo>
                  <a:pt x="2" y="1527247"/>
                </a:lnTo>
                <a:lnTo>
                  <a:pt x="3" y="1527245"/>
                </a:lnTo>
                <a:lnTo>
                  <a:pt x="5" y="750708"/>
                </a:lnTo>
                <a:lnTo>
                  <a:pt x="0" y="750691"/>
                </a:lnTo>
                <a:lnTo>
                  <a:pt x="0" y="738821"/>
                </a:lnTo>
                <a:lnTo>
                  <a:pt x="5" y="738817"/>
                </a:lnTo>
                <a:close/>
              </a:path>
            </a:pathLst>
          </a:custGeom>
          <a:solidFill>
            <a:schemeClr val="tx1">
              <a:lumMod val="40000"/>
              <a:lumOff val="60000"/>
            </a:schemeClr>
          </a:solidFill>
        </p:spPr>
        <p:txBody>
          <a:bodyPr wrap="square">
            <a:noAutofit/>
          </a:bodyPr>
          <a:lstStyle>
            <a:lvl1pPr>
              <a:defRPr i="1" baseline="0"/>
            </a:lvl1pPr>
          </a:lstStyle>
          <a:p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9660583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3D3977-1809-4294-9387-97830B14E12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84910" y="2507671"/>
            <a:ext cx="5597235" cy="3255819"/>
          </a:xfrm>
        </p:spPr>
        <p:txBody>
          <a:bodyPr/>
          <a:lstStyle/>
          <a:p>
            <a:endParaRPr lang="en-GB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F027D5C5-D4B9-480B-B3CC-FDC4E17487D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248401" y="2507670"/>
            <a:ext cx="5597235" cy="3255819"/>
          </a:xfrm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856755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3D3977-1809-4294-9387-97830B14E12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677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B9F8E9B2-1EA7-47A6-A33B-D58E636644F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331720" y="1325880"/>
            <a:ext cx="2377440" cy="4120329"/>
          </a:xfrm>
          <a:custGeom>
            <a:avLst/>
            <a:gdLst>
              <a:gd name="connsiteX0" fmla="*/ 0 w 2377440"/>
              <a:gd name="connsiteY0" fmla="*/ 0 h 4120329"/>
              <a:gd name="connsiteX1" fmla="*/ 2377440 w 2377440"/>
              <a:gd name="connsiteY1" fmla="*/ 0 h 4120329"/>
              <a:gd name="connsiteX2" fmla="*/ 2377440 w 2377440"/>
              <a:gd name="connsiteY2" fmla="*/ 4120329 h 4120329"/>
              <a:gd name="connsiteX3" fmla="*/ 0 w 2377440"/>
              <a:gd name="connsiteY3" fmla="*/ 4120329 h 4120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77440" h="4120329">
                <a:moveTo>
                  <a:pt x="0" y="0"/>
                </a:moveTo>
                <a:lnTo>
                  <a:pt x="2377440" y="0"/>
                </a:lnTo>
                <a:lnTo>
                  <a:pt x="2377440" y="4120329"/>
                </a:lnTo>
                <a:lnTo>
                  <a:pt x="0" y="412032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0881339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Left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B75EDC8-6A94-4479-88E3-A8B258EA96F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505785" y="2479694"/>
            <a:ext cx="1446510" cy="1446510"/>
          </a:xfrm>
          <a:custGeom>
            <a:avLst/>
            <a:gdLst>
              <a:gd name="connsiteX0" fmla="*/ 0 w 1446510"/>
              <a:gd name="connsiteY0" fmla="*/ 0 h 1446510"/>
              <a:gd name="connsiteX1" fmla="*/ 1446510 w 1446510"/>
              <a:gd name="connsiteY1" fmla="*/ 0 h 1446510"/>
              <a:gd name="connsiteX2" fmla="*/ 1446510 w 1446510"/>
              <a:gd name="connsiteY2" fmla="*/ 1446510 h 1446510"/>
              <a:gd name="connsiteX3" fmla="*/ 0 w 1446510"/>
              <a:gd name="connsiteY3" fmla="*/ 1446510 h 1446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46510" h="1446510">
                <a:moveTo>
                  <a:pt x="0" y="0"/>
                </a:moveTo>
                <a:lnTo>
                  <a:pt x="1446510" y="0"/>
                </a:lnTo>
                <a:lnTo>
                  <a:pt x="1446510" y="1446510"/>
                </a:lnTo>
                <a:lnTo>
                  <a:pt x="0" y="144651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GB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1E42E813-B1F4-41F5-B5C1-70B6D7124AE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048719" y="2479695"/>
            <a:ext cx="1446510" cy="1446510"/>
          </a:xfrm>
          <a:custGeom>
            <a:avLst/>
            <a:gdLst>
              <a:gd name="connsiteX0" fmla="*/ 0 w 1446510"/>
              <a:gd name="connsiteY0" fmla="*/ 0 h 1446510"/>
              <a:gd name="connsiteX1" fmla="*/ 1446510 w 1446510"/>
              <a:gd name="connsiteY1" fmla="*/ 0 h 1446510"/>
              <a:gd name="connsiteX2" fmla="*/ 1446510 w 1446510"/>
              <a:gd name="connsiteY2" fmla="*/ 1446510 h 1446510"/>
              <a:gd name="connsiteX3" fmla="*/ 0 w 1446510"/>
              <a:gd name="connsiteY3" fmla="*/ 1446510 h 1446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46510" h="1446510">
                <a:moveTo>
                  <a:pt x="0" y="0"/>
                </a:moveTo>
                <a:lnTo>
                  <a:pt x="1446510" y="0"/>
                </a:lnTo>
                <a:lnTo>
                  <a:pt x="1446510" y="1446510"/>
                </a:lnTo>
                <a:lnTo>
                  <a:pt x="0" y="144651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GB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68909778-B5A0-4F8C-9A7E-80B5CFB0D57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591654" y="2891175"/>
            <a:ext cx="1446510" cy="1446510"/>
          </a:xfrm>
          <a:custGeom>
            <a:avLst/>
            <a:gdLst>
              <a:gd name="connsiteX0" fmla="*/ 0 w 1446510"/>
              <a:gd name="connsiteY0" fmla="*/ 0 h 1446510"/>
              <a:gd name="connsiteX1" fmla="*/ 1446510 w 1446510"/>
              <a:gd name="connsiteY1" fmla="*/ 0 h 1446510"/>
              <a:gd name="connsiteX2" fmla="*/ 1446510 w 1446510"/>
              <a:gd name="connsiteY2" fmla="*/ 1446510 h 1446510"/>
              <a:gd name="connsiteX3" fmla="*/ 0 w 1446510"/>
              <a:gd name="connsiteY3" fmla="*/ 1446510 h 1446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46510" h="1446510">
                <a:moveTo>
                  <a:pt x="0" y="0"/>
                </a:moveTo>
                <a:lnTo>
                  <a:pt x="1446510" y="0"/>
                </a:lnTo>
                <a:lnTo>
                  <a:pt x="1446510" y="1446510"/>
                </a:lnTo>
                <a:lnTo>
                  <a:pt x="0" y="144651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GB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83FEF09A-20B1-4ED9-A85C-F79DEE83EEA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34587" y="2891175"/>
            <a:ext cx="1446510" cy="1446510"/>
          </a:xfrm>
          <a:custGeom>
            <a:avLst/>
            <a:gdLst>
              <a:gd name="connsiteX0" fmla="*/ 0 w 1446510"/>
              <a:gd name="connsiteY0" fmla="*/ 0 h 1446510"/>
              <a:gd name="connsiteX1" fmla="*/ 1446510 w 1446510"/>
              <a:gd name="connsiteY1" fmla="*/ 0 h 1446510"/>
              <a:gd name="connsiteX2" fmla="*/ 1446510 w 1446510"/>
              <a:gd name="connsiteY2" fmla="*/ 1446510 h 1446510"/>
              <a:gd name="connsiteX3" fmla="*/ 0 w 1446510"/>
              <a:gd name="connsiteY3" fmla="*/ 1446510 h 1446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46510" h="1446510">
                <a:moveTo>
                  <a:pt x="0" y="0"/>
                </a:moveTo>
                <a:lnTo>
                  <a:pt x="1446510" y="0"/>
                </a:lnTo>
                <a:lnTo>
                  <a:pt x="1446510" y="1446510"/>
                </a:lnTo>
                <a:lnTo>
                  <a:pt x="0" y="144651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03796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616348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D920C2E4-13D4-4E91-BC2B-0FACACEF340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89429" y="3221504"/>
            <a:ext cx="3596640" cy="2489918"/>
          </a:xfrm>
          <a:custGeom>
            <a:avLst/>
            <a:gdLst>
              <a:gd name="connsiteX0" fmla="*/ 0 w 3596640"/>
              <a:gd name="connsiteY0" fmla="*/ 0 h 2489918"/>
              <a:gd name="connsiteX1" fmla="*/ 3385517 w 3596640"/>
              <a:gd name="connsiteY1" fmla="*/ 56172 h 2489918"/>
              <a:gd name="connsiteX2" fmla="*/ 3596640 w 3596640"/>
              <a:gd name="connsiteY2" fmla="*/ 2321169 h 2489918"/>
              <a:gd name="connsiteX3" fmla="*/ 197096 w 3596640"/>
              <a:gd name="connsiteY3" fmla="*/ 2489918 h 2489918"/>
              <a:gd name="connsiteX4" fmla="*/ 0 w 3596640"/>
              <a:gd name="connsiteY4" fmla="*/ 0 h 2489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96640" h="2489918">
                <a:moveTo>
                  <a:pt x="0" y="0"/>
                </a:moveTo>
                <a:lnTo>
                  <a:pt x="3385517" y="56172"/>
                </a:lnTo>
                <a:cubicBezTo>
                  <a:pt x="3456012" y="811249"/>
                  <a:pt x="3526146" y="1566093"/>
                  <a:pt x="3596640" y="2321169"/>
                </a:cubicBezTo>
                <a:lnTo>
                  <a:pt x="197096" y="2489918"/>
                </a:lnTo>
                <a:cubicBezTo>
                  <a:pt x="131277" y="1659868"/>
                  <a:pt x="65818" y="830050"/>
                  <a:pt x="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37915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015CB211-3DA4-4191-AB9A-93C0E2A91F0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242629" y="-18539"/>
            <a:ext cx="4932830" cy="6858001"/>
          </a:xfrm>
          <a:custGeom>
            <a:avLst/>
            <a:gdLst>
              <a:gd name="connsiteX0" fmla="*/ 0 w 4932830"/>
              <a:gd name="connsiteY0" fmla="*/ 0 h 6858001"/>
              <a:gd name="connsiteX1" fmla="*/ 4932830 w 4932830"/>
              <a:gd name="connsiteY1" fmla="*/ 0 h 6858001"/>
              <a:gd name="connsiteX2" fmla="*/ 4932830 w 4932830"/>
              <a:gd name="connsiteY2" fmla="*/ 6858001 h 6858001"/>
              <a:gd name="connsiteX3" fmla="*/ 986566 w 4932830"/>
              <a:gd name="connsiteY3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32830" h="6858001">
                <a:moveTo>
                  <a:pt x="0" y="0"/>
                </a:moveTo>
                <a:lnTo>
                  <a:pt x="4932830" y="0"/>
                </a:lnTo>
                <a:lnTo>
                  <a:pt x="4932830" y="6858001"/>
                </a:lnTo>
                <a:lnTo>
                  <a:pt x="986566" y="6858001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GB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954C10CA-B582-45B5-816F-B4C2B065280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100797" y="1554480"/>
            <a:ext cx="2743200" cy="3634740"/>
          </a:xfrm>
          <a:custGeom>
            <a:avLst/>
            <a:gdLst>
              <a:gd name="connsiteX0" fmla="*/ 0 w 2743200"/>
              <a:gd name="connsiteY0" fmla="*/ 0 h 3634740"/>
              <a:gd name="connsiteX1" fmla="*/ 2743200 w 2743200"/>
              <a:gd name="connsiteY1" fmla="*/ 0 h 3634740"/>
              <a:gd name="connsiteX2" fmla="*/ 2743200 w 2743200"/>
              <a:gd name="connsiteY2" fmla="*/ 3634740 h 3634740"/>
              <a:gd name="connsiteX3" fmla="*/ 0 w 2743200"/>
              <a:gd name="connsiteY3" fmla="*/ 3634740 h 3634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43200" h="3634740">
                <a:moveTo>
                  <a:pt x="0" y="0"/>
                </a:moveTo>
                <a:lnTo>
                  <a:pt x="2743200" y="0"/>
                </a:lnTo>
                <a:lnTo>
                  <a:pt x="2743200" y="3634740"/>
                </a:lnTo>
                <a:lnTo>
                  <a:pt x="0" y="363474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046849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018803-0D78-4625-B275-128632D9091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438689"/>
            <a:ext cx="12192000" cy="2775502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516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3924F5C3-8B37-4B7B-AAA3-1C93D30563A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78277" y="297178"/>
            <a:ext cx="2757820" cy="3131820"/>
          </a:xfrm>
          <a:custGeom>
            <a:avLst/>
            <a:gdLst>
              <a:gd name="connsiteX0" fmla="*/ 0 w 2757820"/>
              <a:gd name="connsiteY0" fmla="*/ 0 h 3131820"/>
              <a:gd name="connsiteX1" fmla="*/ 2757820 w 2757820"/>
              <a:gd name="connsiteY1" fmla="*/ 0 h 3131820"/>
              <a:gd name="connsiteX2" fmla="*/ 2757820 w 2757820"/>
              <a:gd name="connsiteY2" fmla="*/ 3131820 h 3131820"/>
              <a:gd name="connsiteX3" fmla="*/ 0 w 2757820"/>
              <a:gd name="connsiteY3" fmla="*/ 3131820 h 3131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57820" h="3131820">
                <a:moveTo>
                  <a:pt x="0" y="0"/>
                </a:moveTo>
                <a:lnTo>
                  <a:pt x="2757820" y="0"/>
                </a:lnTo>
                <a:lnTo>
                  <a:pt x="2757820" y="3131820"/>
                </a:lnTo>
                <a:lnTo>
                  <a:pt x="0" y="313182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8CB264A9-9670-4EE6-9383-6570C1F1891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201020" y="297177"/>
            <a:ext cx="2757820" cy="3131820"/>
          </a:xfrm>
          <a:custGeom>
            <a:avLst/>
            <a:gdLst>
              <a:gd name="connsiteX0" fmla="*/ 0 w 2757820"/>
              <a:gd name="connsiteY0" fmla="*/ 0 h 3131820"/>
              <a:gd name="connsiteX1" fmla="*/ 2757820 w 2757820"/>
              <a:gd name="connsiteY1" fmla="*/ 0 h 3131820"/>
              <a:gd name="connsiteX2" fmla="*/ 2757820 w 2757820"/>
              <a:gd name="connsiteY2" fmla="*/ 3131820 h 3131820"/>
              <a:gd name="connsiteX3" fmla="*/ 0 w 2757820"/>
              <a:gd name="connsiteY3" fmla="*/ 3131820 h 3131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57820" h="3131820">
                <a:moveTo>
                  <a:pt x="0" y="0"/>
                </a:moveTo>
                <a:lnTo>
                  <a:pt x="2757820" y="0"/>
                </a:lnTo>
                <a:lnTo>
                  <a:pt x="2757820" y="3131820"/>
                </a:lnTo>
                <a:lnTo>
                  <a:pt x="0" y="313182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2D1104ED-4FF3-4EAE-AA30-9019E293B6E8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278277" y="3618970"/>
            <a:ext cx="5680562" cy="3040580"/>
          </a:xfrm>
          <a:custGeom>
            <a:avLst/>
            <a:gdLst>
              <a:gd name="connsiteX0" fmla="*/ 0 w 5680562"/>
              <a:gd name="connsiteY0" fmla="*/ 0 h 3040580"/>
              <a:gd name="connsiteX1" fmla="*/ 5680562 w 5680562"/>
              <a:gd name="connsiteY1" fmla="*/ 0 h 3040580"/>
              <a:gd name="connsiteX2" fmla="*/ 5680562 w 5680562"/>
              <a:gd name="connsiteY2" fmla="*/ 3040580 h 3040580"/>
              <a:gd name="connsiteX3" fmla="*/ 0 w 5680562"/>
              <a:gd name="connsiteY3" fmla="*/ 3040580 h 3040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80562" h="3040580">
                <a:moveTo>
                  <a:pt x="0" y="0"/>
                </a:moveTo>
                <a:lnTo>
                  <a:pt x="5680562" y="0"/>
                </a:lnTo>
                <a:lnTo>
                  <a:pt x="5680562" y="3040580"/>
                </a:lnTo>
                <a:lnTo>
                  <a:pt x="0" y="304058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7DD728FE-9567-4980-8D27-E55CF63899A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160918" y="297178"/>
            <a:ext cx="5680562" cy="2370547"/>
          </a:xfrm>
          <a:custGeom>
            <a:avLst/>
            <a:gdLst>
              <a:gd name="connsiteX0" fmla="*/ 0 w 5680562"/>
              <a:gd name="connsiteY0" fmla="*/ 0 h 2370547"/>
              <a:gd name="connsiteX1" fmla="*/ 5680562 w 5680562"/>
              <a:gd name="connsiteY1" fmla="*/ 0 h 2370547"/>
              <a:gd name="connsiteX2" fmla="*/ 5680562 w 5680562"/>
              <a:gd name="connsiteY2" fmla="*/ 2370547 h 2370547"/>
              <a:gd name="connsiteX3" fmla="*/ 0 w 5680562"/>
              <a:gd name="connsiteY3" fmla="*/ 2370547 h 23705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80562" h="2370547">
                <a:moveTo>
                  <a:pt x="0" y="0"/>
                </a:moveTo>
                <a:lnTo>
                  <a:pt x="5680562" y="0"/>
                </a:lnTo>
                <a:lnTo>
                  <a:pt x="5680562" y="2370547"/>
                </a:lnTo>
                <a:lnTo>
                  <a:pt x="0" y="237054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EDF74502-0DEE-45D6-827A-652F56F69CF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60918" y="2834640"/>
            <a:ext cx="2757820" cy="2416267"/>
          </a:xfrm>
          <a:custGeom>
            <a:avLst/>
            <a:gdLst>
              <a:gd name="connsiteX0" fmla="*/ 0 w 2757820"/>
              <a:gd name="connsiteY0" fmla="*/ 0 h 2416267"/>
              <a:gd name="connsiteX1" fmla="*/ 2757820 w 2757820"/>
              <a:gd name="connsiteY1" fmla="*/ 0 h 2416267"/>
              <a:gd name="connsiteX2" fmla="*/ 2757820 w 2757820"/>
              <a:gd name="connsiteY2" fmla="*/ 2416267 h 2416267"/>
              <a:gd name="connsiteX3" fmla="*/ 0 w 2757820"/>
              <a:gd name="connsiteY3" fmla="*/ 2416267 h 2416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57820" h="2416267">
                <a:moveTo>
                  <a:pt x="0" y="0"/>
                </a:moveTo>
                <a:lnTo>
                  <a:pt x="2757820" y="0"/>
                </a:lnTo>
                <a:lnTo>
                  <a:pt x="2757820" y="2416267"/>
                </a:lnTo>
                <a:lnTo>
                  <a:pt x="0" y="241626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DEF95DE9-AC39-4E1A-BC04-113BCB7E3AD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83660" y="2834639"/>
            <a:ext cx="2757820" cy="2416267"/>
          </a:xfrm>
          <a:custGeom>
            <a:avLst/>
            <a:gdLst>
              <a:gd name="connsiteX0" fmla="*/ 0 w 2757820"/>
              <a:gd name="connsiteY0" fmla="*/ 0 h 2416267"/>
              <a:gd name="connsiteX1" fmla="*/ 2757820 w 2757820"/>
              <a:gd name="connsiteY1" fmla="*/ 0 h 2416267"/>
              <a:gd name="connsiteX2" fmla="*/ 2757820 w 2757820"/>
              <a:gd name="connsiteY2" fmla="*/ 2416267 h 2416267"/>
              <a:gd name="connsiteX3" fmla="*/ 0 w 2757820"/>
              <a:gd name="connsiteY3" fmla="*/ 2416267 h 2416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57820" h="2416267">
                <a:moveTo>
                  <a:pt x="0" y="0"/>
                </a:moveTo>
                <a:lnTo>
                  <a:pt x="2757820" y="0"/>
                </a:lnTo>
                <a:lnTo>
                  <a:pt x="2757820" y="2416267"/>
                </a:lnTo>
                <a:lnTo>
                  <a:pt x="0" y="241626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11306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E6D68BD6-7F45-4B34-AE17-5D623A76203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858129"/>
            <a:ext cx="6639951" cy="5022166"/>
          </a:xfrm>
          <a:custGeom>
            <a:avLst/>
            <a:gdLst>
              <a:gd name="connsiteX0" fmla="*/ 3838133 w 6639951"/>
              <a:gd name="connsiteY0" fmla="*/ 0 h 5022166"/>
              <a:gd name="connsiteX1" fmla="*/ 6639951 w 6639951"/>
              <a:gd name="connsiteY1" fmla="*/ 0 h 5022166"/>
              <a:gd name="connsiteX2" fmla="*/ 6639951 w 6639951"/>
              <a:gd name="connsiteY2" fmla="*/ 5022166 h 5022166"/>
              <a:gd name="connsiteX3" fmla="*/ 3838133 w 6639951"/>
              <a:gd name="connsiteY3" fmla="*/ 5022166 h 5022166"/>
              <a:gd name="connsiteX4" fmla="*/ 1179340 w 6639951"/>
              <a:gd name="connsiteY4" fmla="*/ 0 h 5022166"/>
              <a:gd name="connsiteX5" fmla="*/ 3643531 w 6639951"/>
              <a:gd name="connsiteY5" fmla="*/ 0 h 5022166"/>
              <a:gd name="connsiteX6" fmla="*/ 3643531 w 6639951"/>
              <a:gd name="connsiteY6" fmla="*/ 5022166 h 5022166"/>
              <a:gd name="connsiteX7" fmla="*/ 1179340 w 6639951"/>
              <a:gd name="connsiteY7" fmla="*/ 5022166 h 5022166"/>
              <a:gd name="connsiteX8" fmla="*/ 0 w 6639951"/>
              <a:gd name="connsiteY8" fmla="*/ 0 h 5022166"/>
              <a:gd name="connsiteX9" fmla="*/ 984738 w 6639951"/>
              <a:gd name="connsiteY9" fmla="*/ 0 h 5022166"/>
              <a:gd name="connsiteX10" fmla="*/ 984738 w 6639951"/>
              <a:gd name="connsiteY10" fmla="*/ 5022166 h 5022166"/>
              <a:gd name="connsiteX11" fmla="*/ 0 w 6639951"/>
              <a:gd name="connsiteY11" fmla="*/ 5022166 h 5022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639951" h="5022166">
                <a:moveTo>
                  <a:pt x="3838133" y="0"/>
                </a:moveTo>
                <a:lnTo>
                  <a:pt x="6639951" y="0"/>
                </a:lnTo>
                <a:lnTo>
                  <a:pt x="6639951" y="5022166"/>
                </a:lnTo>
                <a:lnTo>
                  <a:pt x="3838133" y="5022166"/>
                </a:lnTo>
                <a:close/>
                <a:moveTo>
                  <a:pt x="1179340" y="0"/>
                </a:moveTo>
                <a:lnTo>
                  <a:pt x="3643531" y="0"/>
                </a:lnTo>
                <a:lnTo>
                  <a:pt x="3643531" y="5022166"/>
                </a:lnTo>
                <a:lnTo>
                  <a:pt x="1179340" y="5022166"/>
                </a:lnTo>
                <a:close/>
                <a:moveTo>
                  <a:pt x="0" y="0"/>
                </a:moveTo>
                <a:lnTo>
                  <a:pt x="984738" y="0"/>
                </a:lnTo>
                <a:lnTo>
                  <a:pt x="984738" y="5022166"/>
                </a:lnTo>
                <a:lnTo>
                  <a:pt x="0" y="502216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1605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4EF30D7A-5619-4361-98F8-98CFEE1BC7F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224272" y="-505458"/>
            <a:ext cx="10696584" cy="9446233"/>
          </a:xfrm>
          <a:custGeom>
            <a:avLst/>
            <a:gdLst>
              <a:gd name="connsiteX0" fmla="*/ 9335182 w 10696584"/>
              <a:gd name="connsiteY0" fmla="*/ 5454303 h 9446233"/>
              <a:gd name="connsiteX1" fmla="*/ 10696584 w 10696584"/>
              <a:gd name="connsiteY1" fmla="*/ 7056864 h 9446233"/>
              <a:gd name="connsiteX2" fmla="*/ 7883959 w 10696584"/>
              <a:gd name="connsiteY2" fmla="*/ 9446233 h 9446233"/>
              <a:gd name="connsiteX3" fmla="*/ 6522557 w 10696584"/>
              <a:gd name="connsiteY3" fmla="*/ 7843672 h 9446233"/>
              <a:gd name="connsiteX4" fmla="*/ 6064525 w 10696584"/>
              <a:gd name="connsiteY4" fmla="*/ 5280350 h 9446233"/>
              <a:gd name="connsiteX5" fmla="*/ 7425927 w 10696584"/>
              <a:gd name="connsiteY5" fmla="*/ 6882911 h 9446233"/>
              <a:gd name="connsiteX6" fmla="*/ 4613302 w 10696584"/>
              <a:gd name="connsiteY6" fmla="*/ 9272280 h 9446233"/>
              <a:gd name="connsiteX7" fmla="*/ 3251900 w 10696584"/>
              <a:gd name="connsiteY7" fmla="*/ 7669719 h 9446233"/>
              <a:gd name="connsiteX8" fmla="*/ 2812624 w 10696584"/>
              <a:gd name="connsiteY8" fmla="*/ 5058327 h 9446233"/>
              <a:gd name="connsiteX9" fmla="*/ 4174025 w 10696584"/>
              <a:gd name="connsiteY9" fmla="*/ 6660888 h 9446233"/>
              <a:gd name="connsiteX10" fmla="*/ 1361401 w 10696584"/>
              <a:gd name="connsiteY10" fmla="*/ 9050257 h 9446233"/>
              <a:gd name="connsiteX11" fmla="*/ 0 w 10696584"/>
              <a:gd name="connsiteY11" fmla="*/ 7447696 h 9446233"/>
              <a:gd name="connsiteX12" fmla="*/ 9021086 w 10696584"/>
              <a:gd name="connsiteY12" fmla="*/ 2754318 h 9446233"/>
              <a:gd name="connsiteX13" fmla="*/ 10382488 w 10696584"/>
              <a:gd name="connsiteY13" fmla="*/ 4356879 h 9446233"/>
              <a:gd name="connsiteX14" fmla="*/ 7569863 w 10696584"/>
              <a:gd name="connsiteY14" fmla="*/ 6746249 h 9446233"/>
              <a:gd name="connsiteX15" fmla="*/ 6208461 w 10696584"/>
              <a:gd name="connsiteY15" fmla="*/ 5143687 h 9446233"/>
              <a:gd name="connsiteX16" fmla="*/ 5769185 w 10696584"/>
              <a:gd name="connsiteY16" fmla="*/ 2532295 h 9446233"/>
              <a:gd name="connsiteX17" fmla="*/ 7130587 w 10696584"/>
              <a:gd name="connsiteY17" fmla="*/ 4134856 h 9446233"/>
              <a:gd name="connsiteX18" fmla="*/ 4317962 w 10696584"/>
              <a:gd name="connsiteY18" fmla="*/ 6524226 h 9446233"/>
              <a:gd name="connsiteX19" fmla="*/ 2956560 w 10696584"/>
              <a:gd name="connsiteY19" fmla="*/ 4921664 h 9446233"/>
              <a:gd name="connsiteX20" fmla="*/ 8706990 w 10696584"/>
              <a:gd name="connsiteY20" fmla="*/ 0 h 9446233"/>
              <a:gd name="connsiteX21" fmla="*/ 10068392 w 10696584"/>
              <a:gd name="connsiteY21" fmla="*/ 1602561 h 9446233"/>
              <a:gd name="connsiteX22" fmla="*/ 7255767 w 10696584"/>
              <a:gd name="connsiteY22" fmla="*/ 3991931 h 9446233"/>
              <a:gd name="connsiteX23" fmla="*/ 5894365 w 10696584"/>
              <a:gd name="connsiteY23" fmla="*/ 2389370 h 9446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0696584" h="9446233">
                <a:moveTo>
                  <a:pt x="9335182" y="5454303"/>
                </a:moveTo>
                <a:lnTo>
                  <a:pt x="10696584" y="7056864"/>
                </a:lnTo>
                <a:lnTo>
                  <a:pt x="7883959" y="9446233"/>
                </a:lnTo>
                <a:lnTo>
                  <a:pt x="6522557" y="7843672"/>
                </a:lnTo>
                <a:close/>
                <a:moveTo>
                  <a:pt x="6064525" y="5280350"/>
                </a:moveTo>
                <a:lnTo>
                  <a:pt x="7425927" y="6882911"/>
                </a:lnTo>
                <a:lnTo>
                  <a:pt x="4613302" y="9272280"/>
                </a:lnTo>
                <a:lnTo>
                  <a:pt x="3251900" y="7669719"/>
                </a:lnTo>
                <a:close/>
                <a:moveTo>
                  <a:pt x="2812624" y="5058327"/>
                </a:moveTo>
                <a:lnTo>
                  <a:pt x="4174025" y="6660888"/>
                </a:lnTo>
                <a:lnTo>
                  <a:pt x="1361401" y="9050257"/>
                </a:lnTo>
                <a:lnTo>
                  <a:pt x="0" y="7447696"/>
                </a:lnTo>
                <a:close/>
                <a:moveTo>
                  <a:pt x="9021086" y="2754318"/>
                </a:moveTo>
                <a:lnTo>
                  <a:pt x="10382488" y="4356879"/>
                </a:lnTo>
                <a:lnTo>
                  <a:pt x="7569863" y="6746249"/>
                </a:lnTo>
                <a:lnTo>
                  <a:pt x="6208461" y="5143687"/>
                </a:lnTo>
                <a:close/>
                <a:moveTo>
                  <a:pt x="5769185" y="2532295"/>
                </a:moveTo>
                <a:lnTo>
                  <a:pt x="7130587" y="4134856"/>
                </a:lnTo>
                <a:lnTo>
                  <a:pt x="4317962" y="6524226"/>
                </a:lnTo>
                <a:lnTo>
                  <a:pt x="2956560" y="4921664"/>
                </a:lnTo>
                <a:close/>
                <a:moveTo>
                  <a:pt x="8706990" y="0"/>
                </a:moveTo>
                <a:lnTo>
                  <a:pt x="10068392" y="1602561"/>
                </a:lnTo>
                <a:lnTo>
                  <a:pt x="7255767" y="3991931"/>
                </a:lnTo>
                <a:lnTo>
                  <a:pt x="5894365" y="238937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99180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AFFDB0E-0C54-4183-9337-1456271A090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082117" y="2443965"/>
            <a:ext cx="3323302" cy="3457755"/>
          </a:xfrm>
          <a:custGeom>
            <a:avLst/>
            <a:gdLst>
              <a:gd name="connsiteX0" fmla="*/ 0 w 3323302"/>
              <a:gd name="connsiteY0" fmla="*/ 0 h 3457755"/>
              <a:gd name="connsiteX1" fmla="*/ 3323302 w 3323302"/>
              <a:gd name="connsiteY1" fmla="*/ 0 h 3457755"/>
              <a:gd name="connsiteX2" fmla="*/ 3323302 w 3323302"/>
              <a:gd name="connsiteY2" fmla="*/ 3457755 h 3457755"/>
              <a:gd name="connsiteX3" fmla="*/ 0 w 3323302"/>
              <a:gd name="connsiteY3" fmla="*/ 3457755 h 3457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23302" h="3457755">
                <a:moveTo>
                  <a:pt x="0" y="0"/>
                </a:moveTo>
                <a:lnTo>
                  <a:pt x="3323302" y="0"/>
                </a:lnTo>
                <a:lnTo>
                  <a:pt x="3323302" y="3457755"/>
                </a:lnTo>
                <a:lnTo>
                  <a:pt x="0" y="345775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141B8C27-4B35-4086-BA38-179F7744ABC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150375" y="2443967"/>
            <a:ext cx="2172927" cy="1895955"/>
          </a:xfrm>
          <a:custGeom>
            <a:avLst/>
            <a:gdLst>
              <a:gd name="connsiteX0" fmla="*/ 0 w 2172927"/>
              <a:gd name="connsiteY0" fmla="*/ 0 h 1895955"/>
              <a:gd name="connsiteX1" fmla="*/ 2172927 w 2172927"/>
              <a:gd name="connsiteY1" fmla="*/ 0 h 1895955"/>
              <a:gd name="connsiteX2" fmla="*/ 2172927 w 2172927"/>
              <a:gd name="connsiteY2" fmla="*/ 1895955 h 1895955"/>
              <a:gd name="connsiteX3" fmla="*/ 0 w 2172927"/>
              <a:gd name="connsiteY3" fmla="*/ 1895955 h 189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72927" h="1895955">
                <a:moveTo>
                  <a:pt x="0" y="0"/>
                </a:moveTo>
                <a:lnTo>
                  <a:pt x="2172927" y="0"/>
                </a:lnTo>
                <a:lnTo>
                  <a:pt x="2172927" y="1895955"/>
                </a:lnTo>
                <a:lnTo>
                  <a:pt x="0" y="189595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279A94A6-B4D5-4013-8E04-0702C735F26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460955" y="2443967"/>
            <a:ext cx="2172927" cy="1895955"/>
          </a:xfrm>
          <a:custGeom>
            <a:avLst/>
            <a:gdLst>
              <a:gd name="connsiteX0" fmla="*/ 0 w 2172927"/>
              <a:gd name="connsiteY0" fmla="*/ 0 h 1895955"/>
              <a:gd name="connsiteX1" fmla="*/ 2172927 w 2172927"/>
              <a:gd name="connsiteY1" fmla="*/ 0 h 1895955"/>
              <a:gd name="connsiteX2" fmla="*/ 2172927 w 2172927"/>
              <a:gd name="connsiteY2" fmla="*/ 1895955 h 1895955"/>
              <a:gd name="connsiteX3" fmla="*/ 0 w 2172927"/>
              <a:gd name="connsiteY3" fmla="*/ 1895955 h 189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72927" h="1895955">
                <a:moveTo>
                  <a:pt x="0" y="0"/>
                </a:moveTo>
                <a:lnTo>
                  <a:pt x="2172927" y="0"/>
                </a:lnTo>
                <a:lnTo>
                  <a:pt x="2172927" y="1895955"/>
                </a:lnTo>
                <a:lnTo>
                  <a:pt x="0" y="189595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05B0F29F-79A1-4B73-B1CB-50FF4067959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771537" y="2443967"/>
            <a:ext cx="2172927" cy="1895955"/>
          </a:xfrm>
          <a:custGeom>
            <a:avLst/>
            <a:gdLst>
              <a:gd name="connsiteX0" fmla="*/ 0 w 2172927"/>
              <a:gd name="connsiteY0" fmla="*/ 0 h 1895955"/>
              <a:gd name="connsiteX1" fmla="*/ 2172927 w 2172927"/>
              <a:gd name="connsiteY1" fmla="*/ 0 h 1895955"/>
              <a:gd name="connsiteX2" fmla="*/ 2172927 w 2172927"/>
              <a:gd name="connsiteY2" fmla="*/ 1895955 h 1895955"/>
              <a:gd name="connsiteX3" fmla="*/ 0 w 2172927"/>
              <a:gd name="connsiteY3" fmla="*/ 1895955 h 189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72927" h="1895955">
                <a:moveTo>
                  <a:pt x="0" y="0"/>
                </a:moveTo>
                <a:lnTo>
                  <a:pt x="2172927" y="0"/>
                </a:lnTo>
                <a:lnTo>
                  <a:pt x="2172927" y="1895955"/>
                </a:lnTo>
                <a:lnTo>
                  <a:pt x="0" y="189595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FA394809-78BD-4412-90A3-9CECAAA6C24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771535" y="4454013"/>
            <a:ext cx="2172927" cy="1447707"/>
          </a:xfrm>
          <a:custGeom>
            <a:avLst/>
            <a:gdLst>
              <a:gd name="connsiteX0" fmla="*/ 0 w 2172927"/>
              <a:gd name="connsiteY0" fmla="*/ 0 h 1895955"/>
              <a:gd name="connsiteX1" fmla="*/ 2172927 w 2172927"/>
              <a:gd name="connsiteY1" fmla="*/ 0 h 1895955"/>
              <a:gd name="connsiteX2" fmla="*/ 2172927 w 2172927"/>
              <a:gd name="connsiteY2" fmla="*/ 1895955 h 1895955"/>
              <a:gd name="connsiteX3" fmla="*/ 0 w 2172927"/>
              <a:gd name="connsiteY3" fmla="*/ 1895955 h 189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72927" h="1895955">
                <a:moveTo>
                  <a:pt x="0" y="0"/>
                </a:moveTo>
                <a:lnTo>
                  <a:pt x="2172927" y="0"/>
                </a:lnTo>
                <a:lnTo>
                  <a:pt x="2172927" y="1895955"/>
                </a:lnTo>
                <a:lnTo>
                  <a:pt x="0" y="189595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19637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ACA07B-98F6-4EAF-8474-98F419AA9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03819C-9096-4B5C-82EA-C83B2E2C4C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0F3366E-B5C1-4D8F-5704-4AB0242C596A}"/>
              </a:ext>
            </a:extLst>
          </p:cNvPr>
          <p:cNvPicPr>
            <a:picLocks noChangeAspect="1"/>
          </p:cNvPicPr>
          <p:nvPr userDrawn="1"/>
        </p:nvPicPr>
        <p:blipFill>
          <a:blip r:embed="rId3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9437" y="6407150"/>
            <a:ext cx="1228725" cy="38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787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801" r:id="rId2"/>
    <p:sldLayoutId id="2147483800" r:id="rId3"/>
    <p:sldLayoutId id="2147483799" r:id="rId4"/>
    <p:sldLayoutId id="2147483823" r:id="rId5"/>
    <p:sldLayoutId id="2147483798" r:id="rId6"/>
    <p:sldLayoutId id="2147483797" r:id="rId7"/>
    <p:sldLayoutId id="2147483796" r:id="rId8"/>
    <p:sldLayoutId id="2147483793" r:id="rId9"/>
    <p:sldLayoutId id="2147483794" r:id="rId10"/>
    <p:sldLayoutId id="2147483795" r:id="rId11"/>
    <p:sldLayoutId id="2147483829" r:id="rId12"/>
    <p:sldLayoutId id="2147483792" r:id="rId13"/>
    <p:sldLayoutId id="2147483791" r:id="rId14"/>
    <p:sldLayoutId id="2147483652" r:id="rId15"/>
    <p:sldLayoutId id="2147483738" r:id="rId16"/>
    <p:sldLayoutId id="2147483703" r:id="rId17"/>
    <p:sldLayoutId id="2147483689" r:id="rId18"/>
    <p:sldLayoutId id="2147483705" r:id="rId19"/>
    <p:sldLayoutId id="2147483688" r:id="rId20"/>
    <p:sldLayoutId id="2147483704" r:id="rId21"/>
    <p:sldLayoutId id="2147483778" r:id="rId22"/>
    <p:sldLayoutId id="2147483790" r:id="rId23"/>
    <p:sldLayoutId id="2147483827" r:id="rId24"/>
    <p:sldLayoutId id="2147483789" r:id="rId25"/>
    <p:sldLayoutId id="2147483783" r:id="rId26"/>
    <p:sldLayoutId id="2147483819" r:id="rId27"/>
    <p:sldLayoutId id="2147483814" r:id="rId28"/>
    <p:sldLayoutId id="2147483815" r:id="rId29"/>
    <p:sldLayoutId id="2147483817" r:id="rId30"/>
    <p:sldLayoutId id="2147483832" r:id="rId31"/>
    <p:sldLayoutId id="2147483833" r:id="rId3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ircle: Hollow 14">
            <a:extLst>
              <a:ext uri="{FF2B5EF4-FFF2-40B4-BE49-F238E27FC236}">
                <a16:creationId xmlns:a16="http://schemas.microsoft.com/office/drawing/2014/main" id="{6F2DF5D1-D6C6-476D-842E-B65491AC92FE}"/>
              </a:ext>
            </a:extLst>
          </p:cNvPr>
          <p:cNvSpPr/>
          <p:nvPr/>
        </p:nvSpPr>
        <p:spPr>
          <a:xfrm>
            <a:off x="9764573" y="-888366"/>
            <a:ext cx="3082418" cy="3082418"/>
          </a:xfrm>
          <a:prstGeom prst="donut">
            <a:avLst>
              <a:gd name="adj" fmla="val 12677"/>
            </a:avLst>
          </a:prstGeom>
          <a:solidFill>
            <a:schemeClr val="bg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7" name="Flowchart: Document 6">
            <a:extLst>
              <a:ext uri="{FF2B5EF4-FFF2-40B4-BE49-F238E27FC236}">
                <a16:creationId xmlns:a16="http://schemas.microsoft.com/office/drawing/2014/main" id="{590212D2-B45B-4D98-BC1A-F261090C3A20}"/>
              </a:ext>
            </a:extLst>
          </p:cNvPr>
          <p:cNvSpPr/>
          <p:nvPr/>
        </p:nvSpPr>
        <p:spPr>
          <a:xfrm rot="10800000" flipH="1" flipV="1">
            <a:off x="242887" y="0"/>
            <a:ext cx="6272213" cy="4881717"/>
          </a:xfrm>
          <a:prstGeom prst="flowChartDocument">
            <a:avLst/>
          </a:prstGeom>
          <a:gradFill>
            <a:gsLst>
              <a:gs pos="0">
                <a:srgbClr val="273F52"/>
              </a:gs>
              <a:gs pos="100000">
                <a:srgbClr val="00D986">
                  <a:alpha val="49804"/>
                </a:srgb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2148F1-677A-4402-B37F-C881C032C629}"/>
              </a:ext>
            </a:extLst>
          </p:cNvPr>
          <p:cNvSpPr txBox="1"/>
          <p:nvPr/>
        </p:nvSpPr>
        <p:spPr>
          <a:xfrm>
            <a:off x="357580" y="401854"/>
            <a:ext cx="57384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bg1"/>
                </a:solidFill>
              </a:rPr>
              <a:t>Selenium WebDriver Training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E7C4951-B89A-41F0-AE90-90C4765C9E0C}"/>
              </a:ext>
            </a:extLst>
          </p:cNvPr>
          <p:cNvSpPr/>
          <p:nvPr/>
        </p:nvSpPr>
        <p:spPr>
          <a:xfrm>
            <a:off x="357580" y="2440860"/>
            <a:ext cx="484502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err="1" smtClean="0">
                <a:solidFill>
                  <a:schemeClr val="bg1"/>
                </a:solidFill>
              </a:rPr>
              <a:t>WebTable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559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C32161D-2484-86D2-F112-226C9DFF3311}"/>
              </a:ext>
            </a:extLst>
          </p:cNvPr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solidFill>
            <a:schemeClr val="accent2"/>
          </a:solidFill>
          <a:effectLst>
            <a:outerShdw blurRad="4953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ID" sz="3600" dirty="0" smtClean="0">
                <a:solidFill>
                  <a:srgbClr val="273F52"/>
                </a:solidFill>
              </a:rPr>
              <a:t>Summary</a:t>
            </a:r>
            <a:endParaRPr lang="en-ID" sz="3600" dirty="0">
              <a:solidFill>
                <a:srgbClr val="273F5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C3AB9E-621D-332A-9D2E-D10345C098A9}"/>
              </a:ext>
            </a:extLst>
          </p:cNvPr>
          <p:cNvSpPr txBox="1"/>
          <p:nvPr/>
        </p:nvSpPr>
        <p:spPr>
          <a:xfrm>
            <a:off x="1223663" y="1671512"/>
            <a:ext cx="8761822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smtClean="0">
                <a:solidFill>
                  <a:srgbClr val="333333"/>
                </a:solidFill>
              </a:rPr>
              <a:t> </a:t>
            </a:r>
            <a:r>
              <a:rPr lang="en-IN" sz="2400" dirty="0" err="1" smtClean="0">
                <a:solidFill>
                  <a:srgbClr val="333333"/>
                </a:solidFill>
              </a:rPr>
              <a:t>Testcase</a:t>
            </a:r>
            <a:r>
              <a:rPr lang="en-IN" sz="2400" dirty="0" smtClean="0">
                <a:solidFill>
                  <a:srgbClr val="333333"/>
                </a:solidFill>
              </a:rPr>
              <a:t/>
            </a:r>
            <a:br>
              <a:rPr lang="en-IN" sz="2400" dirty="0" smtClean="0">
                <a:solidFill>
                  <a:srgbClr val="333333"/>
                </a:solidFill>
              </a:rPr>
            </a:br>
            <a:endParaRPr lang="en-IN" sz="2400" dirty="0" smtClean="0">
              <a:solidFill>
                <a:srgbClr val="333333"/>
              </a:solidFill>
            </a:endParaRPr>
          </a:p>
          <a:p>
            <a:r>
              <a:rPr lang="en-US" sz="2400" dirty="0" smtClean="0">
                <a:solidFill>
                  <a:srgbClr val="333333"/>
                </a:solidFill>
              </a:rPr>
              <a:t>Step:1-Launch </a:t>
            </a:r>
            <a:r>
              <a:rPr lang="en-US" sz="2400" dirty="0">
                <a:solidFill>
                  <a:srgbClr val="333333"/>
                </a:solidFill>
              </a:rPr>
              <a:t>the url (https://erail.in/)</a:t>
            </a:r>
          </a:p>
          <a:p>
            <a:r>
              <a:rPr lang="en-US" sz="2400" dirty="0">
                <a:solidFill>
                  <a:srgbClr val="333333"/>
                </a:solidFill>
              </a:rPr>
              <a:t>Step:2-Enter From as MAS</a:t>
            </a:r>
          </a:p>
          <a:p>
            <a:r>
              <a:rPr lang="en-US" sz="2400" dirty="0">
                <a:solidFill>
                  <a:srgbClr val="333333"/>
                </a:solidFill>
              </a:rPr>
              <a:t>Step:3-Enter To as MDU</a:t>
            </a:r>
          </a:p>
          <a:p>
            <a:r>
              <a:rPr lang="en-US" sz="2400" dirty="0">
                <a:solidFill>
                  <a:srgbClr val="333333"/>
                </a:solidFill>
              </a:rPr>
              <a:t>Step:4-Uncheck sort on Date  </a:t>
            </a:r>
          </a:p>
          <a:p>
            <a:r>
              <a:rPr lang="en-US" sz="2400" dirty="0">
                <a:solidFill>
                  <a:srgbClr val="333333"/>
                </a:solidFill>
              </a:rPr>
              <a:t>Step:5-Get the Train </a:t>
            </a:r>
            <a:r>
              <a:rPr lang="en-US" sz="2400" dirty="0" smtClean="0">
                <a:solidFill>
                  <a:srgbClr val="333333"/>
                </a:solidFill>
              </a:rPr>
              <a:t>Names</a:t>
            </a:r>
            <a:r>
              <a:rPr lang="en-US" sz="2400" smtClean="0">
                <a:solidFill>
                  <a:srgbClr val="333333"/>
                </a:solidFill>
              </a:rPr>
              <a:t/>
            </a:r>
            <a:br>
              <a:rPr lang="en-US" sz="2400" smtClean="0">
                <a:solidFill>
                  <a:srgbClr val="333333"/>
                </a:solidFill>
              </a:rPr>
            </a:br>
            <a:r>
              <a:rPr lang="en-US" sz="2400" smtClean="0">
                <a:solidFill>
                  <a:srgbClr val="333333"/>
                </a:solidFill>
              </a:rPr>
              <a:t>DataTable</a:t>
            </a:r>
            <a:r>
              <a:rPr lang="en-US" sz="2400" dirty="0" smtClean="0">
                <a:solidFill>
                  <a:srgbClr val="333333"/>
                </a:solidFill>
              </a:rPr>
              <a:t> </a:t>
            </a:r>
            <a:r>
              <a:rPr lang="en-US" sz="2400" dirty="0" err="1">
                <a:solidFill>
                  <a:srgbClr val="333333"/>
                </a:solidFill>
              </a:rPr>
              <a:t>TrainList</a:t>
            </a:r>
            <a:r>
              <a:rPr lang="en-US" sz="2400" dirty="0">
                <a:solidFill>
                  <a:srgbClr val="333333"/>
                </a:solidFill>
              </a:rPr>
              <a:t> </a:t>
            </a:r>
            <a:r>
              <a:rPr lang="en-US" sz="2400" dirty="0" err="1">
                <a:solidFill>
                  <a:srgbClr val="333333"/>
                </a:solidFill>
              </a:rPr>
              <a:t>TrainListHeader</a:t>
            </a:r>
            <a:r>
              <a:rPr lang="en-US" sz="2400" dirty="0">
                <a:solidFill>
                  <a:srgbClr val="333333"/>
                </a:solidFill>
              </a:rPr>
              <a:t> </a:t>
            </a:r>
            <a:r>
              <a:rPr lang="en-US" sz="2400" dirty="0" err="1">
                <a:solidFill>
                  <a:srgbClr val="333333"/>
                </a:solidFill>
              </a:rPr>
              <a:t>stickyTrainListHeader-TableName</a:t>
            </a:r>
            <a:endParaRPr lang="en-US" sz="2400" dirty="0">
              <a:solidFill>
                <a:srgbClr val="333333"/>
              </a:solidFill>
            </a:endParaRPr>
          </a:p>
          <a:p>
            <a:endParaRPr lang="en-US" sz="2400" dirty="0">
              <a:solidFill>
                <a:srgbClr val="333333"/>
              </a:solidFill>
            </a:endParaRPr>
          </a:p>
          <a:p>
            <a:r>
              <a:rPr lang="en-US" sz="2400" dirty="0">
                <a:solidFill>
                  <a:srgbClr val="333333"/>
                </a:solidFill>
              </a:rPr>
              <a:t>Ensure whether there are duplicate train names</a:t>
            </a:r>
          </a:p>
          <a:p>
            <a:r>
              <a:rPr lang="en-US" sz="2400" dirty="0" err="1">
                <a:solidFill>
                  <a:srgbClr val="333333"/>
                </a:solidFill>
              </a:rPr>
              <a:t>Hint:use</a:t>
            </a:r>
            <a:r>
              <a:rPr lang="en-US" sz="2400" dirty="0">
                <a:solidFill>
                  <a:srgbClr val="333333"/>
                </a:solidFill>
              </a:rPr>
              <a:t> size() to check duplicate</a:t>
            </a:r>
            <a:endParaRPr lang="en-IN" sz="2400" b="0" dirty="0">
              <a:solidFill>
                <a:srgbClr val="333333"/>
              </a:solidFill>
              <a:effectLst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8FB94F5-A797-85CF-9230-E0BA5D6AC442}"/>
              </a:ext>
            </a:extLst>
          </p:cNvPr>
          <p:cNvSpPr/>
          <p:nvPr/>
        </p:nvSpPr>
        <p:spPr>
          <a:xfrm flipH="1">
            <a:off x="753399" y="1671511"/>
            <a:ext cx="470264" cy="46166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1409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5"/>
          <p:cNvSpPr>
            <a:spLocks noChangeArrowheads="1"/>
          </p:cNvSpPr>
          <p:nvPr/>
        </p:nvSpPr>
        <p:spPr bwMode="auto">
          <a:xfrm>
            <a:off x="0" y="1950029"/>
            <a:ext cx="1219358" cy="1232685"/>
          </a:xfrm>
          <a:prstGeom prst="rect">
            <a:avLst/>
          </a:prstGeom>
          <a:solidFill>
            <a:schemeClr val="accent1"/>
          </a:solidFill>
          <a:ln w="4763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41" name="Rectangle 6"/>
          <p:cNvSpPr>
            <a:spLocks noChangeArrowheads="1"/>
          </p:cNvSpPr>
          <p:nvPr/>
        </p:nvSpPr>
        <p:spPr bwMode="auto">
          <a:xfrm>
            <a:off x="0" y="3182714"/>
            <a:ext cx="1219358" cy="1232685"/>
          </a:xfrm>
          <a:prstGeom prst="rect">
            <a:avLst/>
          </a:prstGeom>
          <a:solidFill>
            <a:schemeClr val="accent2"/>
          </a:solidFill>
          <a:ln w="4763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42" name="Rectangle 7"/>
          <p:cNvSpPr>
            <a:spLocks noChangeArrowheads="1"/>
          </p:cNvSpPr>
          <p:nvPr/>
        </p:nvSpPr>
        <p:spPr bwMode="auto">
          <a:xfrm>
            <a:off x="0" y="4415398"/>
            <a:ext cx="1219358" cy="1231019"/>
          </a:xfrm>
          <a:prstGeom prst="rect">
            <a:avLst/>
          </a:prstGeom>
          <a:solidFill>
            <a:schemeClr val="accent3"/>
          </a:solidFill>
          <a:ln w="4763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48" name="Freeform 9"/>
          <p:cNvSpPr>
            <a:spLocks/>
          </p:cNvSpPr>
          <p:nvPr/>
        </p:nvSpPr>
        <p:spPr bwMode="auto">
          <a:xfrm>
            <a:off x="1804050" y="2824569"/>
            <a:ext cx="8020988" cy="794582"/>
          </a:xfrm>
          <a:prstGeom prst="homePlate">
            <a:avLst/>
          </a:prstGeom>
          <a:solidFill>
            <a:schemeClr val="accent1"/>
          </a:solidFill>
          <a:ln w="4763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" name="Freeform 10"/>
          <p:cNvSpPr>
            <a:spLocks/>
          </p:cNvSpPr>
          <p:nvPr/>
        </p:nvSpPr>
        <p:spPr bwMode="auto">
          <a:xfrm>
            <a:off x="1804051" y="3628982"/>
            <a:ext cx="6425549" cy="786416"/>
          </a:xfrm>
          <a:prstGeom prst="homePlate">
            <a:avLst/>
          </a:prstGeom>
          <a:solidFill>
            <a:schemeClr val="accent2"/>
          </a:solidFill>
          <a:ln w="4763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" name="Freeform 11"/>
          <p:cNvSpPr>
            <a:spLocks/>
          </p:cNvSpPr>
          <p:nvPr/>
        </p:nvSpPr>
        <p:spPr bwMode="auto">
          <a:xfrm>
            <a:off x="1804051" y="4415398"/>
            <a:ext cx="4831880" cy="794582"/>
          </a:xfrm>
          <a:prstGeom prst="homePlate">
            <a:avLst/>
          </a:prstGeom>
          <a:solidFill>
            <a:schemeClr val="accent3"/>
          </a:solidFill>
          <a:ln w="4763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2800">
              <a:solidFill>
                <a:schemeClr val="bg1"/>
              </a:solidFill>
            </a:endParaRPr>
          </a:p>
        </p:txBody>
      </p:sp>
      <p:sp>
        <p:nvSpPr>
          <p:cNvPr id="54" name="Freeform 13"/>
          <p:cNvSpPr>
            <a:spLocks/>
          </p:cNvSpPr>
          <p:nvPr/>
        </p:nvSpPr>
        <p:spPr bwMode="auto">
          <a:xfrm>
            <a:off x="1219358" y="1950029"/>
            <a:ext cx="584693" cy="1669122"/>
          </a:xfrm>
          <a:custGeom>
            <a:avLst/>
            <a:gdLst>
              <a:gd name="T0" fmla="*/ 0 w 351"/>
              <a:gd name="T1" fmla="*/ 0 h 1002"/>
              <a:gd name="T2" fmla="*/ 351 w 351"/>
              <a:gd name="T3" fmla="*/ 525 h 1002"/>
              <a:gd name="T4" fmla="*/ 351 w 351"/>
              <a:gd name="T5" fmla="*/ 1002 h 1002"/>
              <a:gd name="T6" fmla="*/ 0 w 351"/>
              <a:gd name="T7" fmla="*/ 740 h 1002"/>
              <a:gd name="T8" fmla="*/ 0 w 351"/>
              <a:gd name="T9" fmla="*/ 0 h 10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1" h="1002">
                <a:moveTo>
                  <a:pt x="0" y="0"/>
                </a:moveTo>
                <a:lnTo>
                  <a:pt x="351" y="525"/>
                </a:lnTo>
                <a:lnTo>
                  <a:pt x="351" y="1002"/>
                </a:lnTo>
                <a:lnTo>
                  <a:pt x="0" y="74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5875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" name="Freeform 14"/>
          <p:cNvSpPr>
            <a:spLocks/>
          </p:cNvSpPr>
          <p:nvPr/>
        </p:nvSpPr>
        <p:spPr bwMode="auto">
          <a:xfrm>
            <a:off x="1219358" y="3182714"/>
            <a:ext cx="584693" cy="1232685"/>
          </a:xfrm>
          <a:custGeom>
            <a:avLst/>
            <a:gdLst>
              <a:gd name="T0" fmla="*/ 0 w 351"/>
              <a:gd name="T1" fmla="*/ 740 h 740"/>
              <a:gd name="T2" fmla="*/ 351 w 351"/>
              <a:gd name="T3" fmla="*/ 740 h 740"/>
              <a:gd name="T4" fmla="*/ 351 w 351"/>
              <a:gd name="T5" fmla="*/ 262 h 740"/>
              <a:gd name="T6" fmla="*/ 0 w 351"/>
              <a:gd name="T7" fmla="*/ 0 h 740"/>
              <a:gd name="T8" fmla="*/ 0 w 351"/>
              <a:gd name="T9" fmla="*/ 740 h 7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1" h="740">
                <a:moveTo>
                  <a:pt x="0" y="740"/>
                </a:moveTo>
                <a:lnTo>
                  <a:pt x="351" y="740"/>
                </a:lnTo>
                <a:lnTo>
                  <a:pt x="351" y="262"/>
                </a:lnTo>
                <a:lnTo>
                  <a:pt x="0" y="0"/>
                </a:lnTo>
                <a:lnTo>
                  <a:pt x="0" y="74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 w="15875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" name="Freeform 15"/>
          <p:cNvSpPr>
            <a:spLocks/>
          </p:cNvSpPr>
          <p:nvPr/>
        </p:nvSpPr>
        <p:spPr bwMode="auto">
          <a:xfrm>
            <a:off x="1219358" y="4415398"/>
            <a:ext cx="584693" cy="1231019"/>
          </a:xfrm>
          <a:custGeom>
            <a:avLst/>
            <a:gdLst>
              <a:gd name="T0" fmla="*/ 0 w 351"/>
              <a:gd name="T1" fmla="*/ 739 h 739"/>
              <a:gd name="T2" fmla="*/ 351 w 351"/>
              <a:gd name="T3" fmla="*/ 477 h 739"/>
              <a:gd name="T4" fmla="*/ 351 w 351"/>
              <a:gd name="T5" fmla="*/ 0 h 739"/>
              <a:gd name="T6" fmla="*/ 0 w 351"/>
              <a:gd name="T7" fmla="*/ 0 h 739"/>
              <a:gd name="T8" fmla="*/ 0 w 351"/>
              <a:gd name="T9" fmla="*/ 739 h 7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1" h="739">
                <a:moveTo>
                  <a:pt x="0" y="739"/>
                </a:moveTo>
                <a:lnTo>
                  <a:pt x="351" y="477"/>
                </a:lnTo>
                <a:lnTo>
                  <a:pt x="351" y="0"/>
                </a:lnTo>
                <a:lnTo>
                  <a:pt x="0" y="0"/>
                </a:lnTo>
                <a:lnTo>
                  <a:pt x="0" y="73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 w="15875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89878" y="2381252"/>
            <a:ext cx="6395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What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304435" y="3613937"/>
            <a:ext cx="6104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Why 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25400" y="4845788"/>
            <a:ext cx="5685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How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2093932" y="2913794"/>
            <a:ext cx="17932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What is </a:t>
            </a:r>
            <a:r>
              <a:rPr lang="en-US" sz="1600" b="1" dirty="0" smtClean="0">
                <a:solidFill>
                  <a:srgbClr val="FFFFFF"/>
                </a:solidFill>
              </a:rPr>
              <a:t>Webtable?</a:t>
            </a:r>
            <a:endParaRPr lang="en-US" sz="1600" b="1" dirty="0">
              <a:solidFill>
                <a:srgbClr val="FFFFFF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108487" y="3262179"/>
            <a:ext cx="5099666" cy="32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pPr>
              <a:lnSpc>
                <a:spcPct val="110000"/>
              </a:lnSpc>
            </a:pP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sz="1400" dirty="0" smtClean="0">
                <a:solidFill>
                  <a:srgbClr val="FFFFFF"/>
                </a:solidFill>
              </a:rPr>
              <a:t>Data/Information structured as tabular format in a web application</a:t>
            </a:r>
            <a:endParaRPr lang="id-ID" sz="1400" dirty="0">
              <a:solidFill>
                <a:srgbClr val="FFFFFF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2093932" y="3709208"/>
            <a:ext cx="27341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FFFFFF"/>
                </a:solidFill>
              </a:rPr>
              <a:t>Why do we need to handle it?</a:t>
            </a:r>
            <a:endParaRPr lang="en-US" sz="1600" b="1" dirty="0">
              <a:solidFill>
                <a:srgbClr val="FFFFFF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2093931" y="3986787"/>
            <a:ext cx="48163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r>
              <a:rPr lang="en-IN" sz="1600" b="0" dirty="0" smtClean="0">
                <a:solidFill>
                  <a:schemeClr val="bg1"/>
                </a:solidFill>
                <a:effectLst/>
              </a:rPr>
              <a:t>To retrieve/act on the information in the table  </a:t>
            </a:r>
            <a:endParaRPr lang="en-IN" sz="1600" b="0" dirty="0">
              <a:solidFill>
                <a:schemeClr val="bg1"/>
              </a:solidFill>
              <a:effectLst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2093932" y="4504623"/>
            <a:ext cx="23707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FFFFFF"/>
                </a:solidFill>
              </a:rPr>
              <a:t>How to handle </a:t>
            </a:r>
            <a:r>
              <a:rPr lang="en-US" sz="1600" b="1" dirty="0" err="1" smtClean="0">
                <a:solidFill>
                  <a:srgbClr val="FFFFFF"/>
                </a:solidFill>
              </a:rPr>
              <a:t>webtable</a:t>
            </a:r>
            <a:r>
              <a:rPr lang="en-US" sz="1600" b="1" dirty="0" smtClean="0">
                <a:solidFill>
                  <a:srgbClr val="FFFFFF"/>
                </a:solidFill>
              </a:rPr>
              <a:t>?</a:t>
            </a:r>
            <a:endParaRPr lang="en-US" sz="1600" b="1" dirty="0">
              <a:solidFill>
                <a:srgbClr val="FFFFFF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2093932" y="4853008"/>
            <a:ext cx="4296433" cy="3631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pPr>
              <a:lnSpc>
                <a:spcPct val="110000"/>
              </a:lnSpc>
            </a:pPr>
            <a:r>
              <a:rPr lang="en-IN" sz="1600" dirty="0" smtClean="0">
                <a:solidFill>
                  <a:schemeClr val="bg1"/>
                </a:solidFill>
              </a:rPr>
              <a:t>Can be accessed through </a:t>
            </a:r>
            <a:r>
              <a:rPr lang="en-IN" sz="1600" dirty="0" err="1" smtClean="0">
                <a:solidFill>
                  <a:schemeClr val="bg1"/>
                </a:solidFill>
              </a:rPr>
              <a:t>Webelement</a:t>
            </a:r>
            <a:r>
              <a:rPr lang="en-IN" sz="1600" dirty="0" smtClean="0">
                <a:solidFill>
                  <a:schemeClr val="bg1"/>
                </a:solidFill>
              </a:rPr>
              <a:t> functions  </a:t>
            </a:r>
            <a:endParaRPr lang="id-ID" sz="16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EEDB93D-01AA-3EEA-ECD9-E5EB2CF87261}"/>
              </a:ext>
            </a:extLst>
          </p:cNvPr>
          <p:cNvSpPr txBox="1"/>
          <p:nvPr/>
        </p:nvSpPr>
        <p:spPr>
          <a:xfrm>
            <a:off x="0" y="8417"/>
            <a:ext cx="12192000" cy="646331"/>
          </a:xfrm>
          <a:prstGeom prst="rect">
            <a:avLst/>
          </a:prstGeom>
          <a:solidFill>
            <a:schemeClr val="accent2"/>
          </a:solidFill>
          <a:effectLst>
            <a:outerShdw blurRad="4953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ID" sz="3600" dirty="0">
                <a:solidFill>
                  <a:srgbClr val="273F52"/>
                </a:solidFill>
              </a:rPr>
              <a:t>The Golden Circle</a:t>
            </a:r>
          </a:p>
        </p:txBody>
      </p:sp>
    </p:spTree>
    <p:extLst>
      <p:ext uri="{BB962C8B-B14F-4D97-AF65-F5344CB8AC3E}">
        <p14:creationId xmlns:p14="http://schemas.microsoft.com/office/powerpoint/2010/main" val="2244082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1" grpId="0" animBg="1"/>
      <p:bldP spid="42" grpId="0" animBg="1"/>
      <p:bldP spid="48" grpId="0" animBg="1"/>
      <p:bldP spid="51" grpId="0" animBg="1"/>
      <p:bldP spid="52" grpId="0" animBg="1"/>
      <p:bldP spid="54" grpId="0" animBg="1"/>
      <p:bldP spid="55" grpId="0" animBg="1"/>
      <p:bldP spid="5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EEDB93D-01AA-3EEA-ECD9-E5EB2CF87261}"/>
              </a:ext>
            </a:extLst>
          </p:cNvPr>
          <p:cNvSpPr txBox="1"/>
          <p:nvPr/>
        </p:nvSpPr>
        <p:spPr>
          <a:xfrm>
            <a:off x="0" y="8417"/>
            <a:ext cx="12192000" cy="646331"/>
          </a:xfrm>
          <a:prstGeom prst="rect">
            <a:avLst/>
          </a:prstGeom>
          <a:solidFill>
            <a:schemeClr val="accent2"/>
          </a:solidFill>
          <a:effectLst>
            <a:outerShdw blurRad="4953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ID" sz="3600" dirty="0" smtClean="0">
                <a:solidFill>
                  <a:srgbClr val="273F52"/>
                </a:solidFill>
              </a:rPr>
              <a:t>How to identify Web table?</a:t>
            </a:r>
            <a:endParaRPr lang="en-ID" sz="3600" dirty="0">
              <a:solidFill>
                <a:srgbClr val="273F5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9976" y="1167803"/>
            <a:ext cx="76925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b="1" dirty="0" smtClean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 smtClean="0"/>
              <a:t>Web table is identified with the </a:t>
            </a:r>
            <a:r>
              <a:rPr lang="en-US" sz="2000" dirty="0" err="1" smtClean="0"/>
              <a:t>tagname</a:t>
            </a:r>
            <a:r>
              <a:rPr lang="en-US" sz="2000" dirty="0" smtClean="0"/>
              <a:t> &lt;table&gt;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 smtClean="0"/>
              <a:t>Search in the dom as //table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51" r="3144" b="4931"/>
          <a:stretch/>
        </p:blipFill>
        <p:spPr>
          <a:xfrm>
            <a:off x="3339736" y="2183466"/>
            <a:ext cx="8177349" cy="4106766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>
            <a:off x="5133703" y="1802674"/>
            <a:ext cx="3095897" cy="193330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3239589" y="2076294"/>
            <a:ext cx="4990011" cy="175112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4379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EEDB93D-01AA-3EEA-ECD9-E5EB2CF87261}"/>
              </a:ext>
            </a:extLst>
          </p:cNvPr>
          <p:cNvSpPr txBox="1"/>
          <p:nvPr/>
        </p:nvSpPr>
        <p:spPr>
          <a:xfrm>
            <a:off x="0" y="8417"/>
            <a:ext cx="12192000" cy="646331"/>
          </a:xfrm>
          <a:prstGeom prst="rect">
            <a:avLst/>
          </a:prstGeom>
          <a:solidFill>
            <a:schemeClr val="accent2"/>
          </a:solidFill>
          <a:effectLst>
            <a:outerShdw blurRad="4953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ID" sz="3600" dirty="0" smtClean="0">
                <a:solidFill>
                  <a:srgbClr val="273F52"/>
                </a:solidFill>
              </a:rPr>
              <a:t>Know about </a:t>
            </a:r>
            <a:r>
              <a:rPr lang="en-ID" sz="3600" dirty="0" err="1" smtClean="0">
                <a:solidFill>
                  <a:srgbClr val="273F52"/>
                </a:solidFill>
              </a:rPr>
              <a:t>WebTable</a:t>
            </a:r>
            <a:r>
              <a:rPr lang="en-ID" sz="3600" dirty="0" smtClean="0">
                <a:solidFill>
                  <a:srgbClr val="273F52"/>
                </a:solidFill>
              </a:rPr>
              <a:t> elements</a:t>
            </a:r>
            <a:endParaRPr lang="en-ID" sz="3600" dirty="0">
              <a:solidFill>
                <a:srgbClr val="273F52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62" t="8551" r="3143" b="4931"/>
          <a:stretch/>
        </p:blipFill>
        <p:spPr>
          <a:xfrm>
            <a:off x="4490568" y="654748"/>
            <a:ext cx="7701432" cy="408102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09182" y="2258628"/>
            <a:ext cx="6096000" cy="398519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&lt;table&gt;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- table name and 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information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n-US" b="1" dirty="0" err="1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thead</a:t>
            </a:r>
            <a:r>
              <a:rPr lang="en-US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&gt;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table 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header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&lt;tr&gt;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&lt;/tr</a:t>
            </a:r>
            <a:r>
              <a:rPr lang="en-US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&gt; -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represents the row data of 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 table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n-US" b="1" dirty="0" err="1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</a:t>
            </a:r>
            <a:r>
              <a:rPr lang="en-US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&gt;&lt;/</a:t>
            </a:r>
            <a:r>
              <a:rPr lang="en-US" b="1" dirty="0" err="1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</a:t>
            </a:r>
            <a:r>
              <a:rPr lang="en-US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&gt; 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represents the table header data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n-US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tbody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&gt;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table body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Mangal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&lt;tr&gt;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&lt;/tr&gt;-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represents the row data of the table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Mangal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n-US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&gt;&lt;/</a:t>
            </a:r>
            <a:r>
              <a:rPr lang="en-US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&gt;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- header information of the table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Mangal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&lt;td&gt;&lt;/td&gt;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- represents column data of the table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348716" y="5322627"/>
            <a:ext cx="22109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Contd.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428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C32161D-2484-86D2-F112-226C9DFF3311}"/>
              </a:ext>
            </a:extLst>
          </p:cNvPr>
          <p:cNvSpPr txBox="1"/>
          <p:nvPr/>
        </p:nvSpPr>
        <p:spPr>
          <a:xfrm>
            <a:off x="0" y="8417"/>
            <a:ext cx="12192000" cy="646331"/>
          </a:xfrm>
          <a:prstGeom prst="rect">
            <a:avLst/>
          </a:prstGeom>
          <a:solidFill>
            <a:schemeClr val="accent2"/>
          </a:solidFill>
          <a:effectLst>
            <a:outerShdw blurRad="4953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ID" sz="3600" dirty="0" smtClean="0">
                <a:solidFill>
                  <a:srgbClr val="273F52"/>
                </a:solidFill>
              </a:rPr>
              <a:t>Structure of WebElement</a:t>
            </a:r>
            <a:endParaRPr lang="en-ID" sz="3600" dirty="0">
              <a:solidFill>
                <a:srgbClr val="273F5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F57538B-4B1A-4957-F638-354D0F022333}"/>
              </a:ext>
            </a:extLst>
          </p:cNvPr>
          <p:cNvSpPr txBox="1"/>
          <p:nvPr/>
        </p:nvSpPr>
        <p:spPr>
          <a:xfrm>
            <a:off x="4786562" y="1232013"/>
            <a:ext cx="11183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Primitive</a:t>
            </a:r>
            <a:endParaRPr lang="en-US" sz="2000" i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85555" y="781637"/>
            <a:ext cx="1869925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&lt;table&gt;</a:t>
            </a:r>
          </a:p>
          <a:p>
            <a:r>
              <a:rPr lang="en-US" b="1" dirty="0" smtClean="0"/>
              <a:t>&lt;</a:t>
            </a:r>
            <a:r>
              <a:rPr lang="en-US" b="1" dirty="0" err="1" smtClean="0"/>
              <a:t>thead</a:t>
            </a:r>
            <a:r>
              <a:rPr lang="en-US" b="1" dirty="0" smtClean="0"/>
              <a:t>&gt;</a:t>
            </a:r>
          </a:p>
          <a:p>
            <a:r>
              <a:rPr lang="en-US" b="1" dirty="0" smtClean="0"/>
              <a:t>&lt;tr&gt;</a:t>
            </a:r>
            <a:endParaRPr lang="en-US" dirty="0" smtClean="0"/>
          </a:p>
          <a:p>
            <a:r>
              <a:rPr lang="en-US" b="1" dirty="0" smtClean="0"/>
              <a:t>       &lt;</a:t>
            </a:r>
            <a:r>
              <a:rPr lang="en-US" b="1" dirty="0" err="1" smtClean="0"/>
              <a:t>th</a:t>
            </a:r>
            <a:r>
              <a:rPr lang="en-US" b="1" dirty="0" smtClean="0"/>
              <a:t>&gt;&lt;/</a:t>
            </a:r>
            <a:r>
              <a:rPr lang="en-US" b="1" dirty="0" err="1" smtClean="0"/>
              <a:t>th</a:t>
            </a:r>
            <a:r>
              <a:rPr lang="en-US" b="1" dirty="0" smtClean="0"/>
              <a:t>&gt;</a:t>
            </a:r>
            <a:endParaRPr lang="en-US" dirty="0" smtClean="0"/>
          </a:p>
          <a:p>
            <a:r>
              <a:rPr lang="en-US" b="1" dirty="0" smtClean="0"/>
              <a:t>&lt;</a:t>
            </a:r>
            <a:r>
              <a:rPr lang="en-US" b="1" dirty="0" err="1" smtClean="0"/>
              <a:t>th</a:t>
            </a:r>
            <a:r>
              <a:rPr lang="en-US" b="1" dirty="0" smtClean="0"/>
              <a:t>&gt;&lt;/</a:t>
            </a:r>
            <a:r>
              <a:rPr lang="en-US" b="1" dirty="0" err="1" smtClean="0"/>
              <a:t>th</a:t>
            </a:r>
            <a:r>
              <a:rPr lang="en-US" b="1" dirty="0" smtClean="0"/>
              <a:t>&gt;</a:t>
            </a:r>
            <a:endParaRPr lang="en-US" dirty="0" smtClean="0"/>
          </a:p>
          <a:p>
            <a:r>
              <a:rPr lang="en-US" b="1" dirty="0" smtClean="0"/>
              <a:t>&lt;/tr&gt;</a:t>
            </a:r>
          </a:p>
          <a:p>
            <a:r>
              <a:rPr lang="en-US" b="1" dirty="0" smtClean="0"/>
              <a:t>&lt;/</a:t>
            </a:r>
            <a:r>
              <a:rPr lang="en-US" b="1" dirty="0" err="1" smtClean="0"/>
              <a:t>thead</a:t>
            </a:r>
            <a:r>
              <a:rPr lang="en-US" b="1" dirty="0" smtClean="0"/>
              <a:t>&gt;</a:t>
            </a:r>
            <a:endParaRPr lang="en-US" dirty="0" smtClean="0"/>
          </a:p>
          <a:p>
            <a:r>
              <a:rPr lang="en-US" b="1" dirty="0" smtClean="0"/>
              <a:t>&lt;</a:t>
            </a:r>
            <a:r>
              <a:rPr lang="en-US" b="1" dirty="0" err="1" smtClean="0"/>
              <a:t>tbody</a:t>
            </a:r>
            <a:r>
              <a:rPr lang="en-US" b="1" dirty="0" smtClean="0"/>
              <a:t>&gt;</a:t>
            </a:r>
            <a:endParaRPr lang="en-US" dirty="0" smtClean="0"/>
          </a:p>
          <a:p>
            <a:r>
              <a:rPr lang="en-US" b="1" dirty="0" smtClean="0"/>
              <a:t>&lt;tr&gt;</a:t>
            </a:r>
            <a:endParaRPr lang="en-US" dirty="0" smtClean="0"/>
          </a:p>
          <a:p>
            <a:r>
              <a:rPr lang="en-US" b="1" dirty="0" smtClean="0"/>
              <a:t>       &lt;td&gt;&lt;/td&gt;</a:t>
            </a:r>
            <a:endParaRPr lang="en-US" dirty="0" smtClean="0"/>
          </a:p>
          <a:p>
            <a:r>
              <a:rPr lang="en-US" b="1" dirty="0" smtClean="0"/>
              <a:t>       &lt;td&gt;&lt;/td&gt;</a:t>
            </a:r>
            <a:endParaRPr lang="en-US" dirty="0" smtClean="0"/>
          </a:p>
          <a:p>
            <a:r>
              <a:rPr lang="en-US" b="1" dirty="0" smtClean="0"/>
              <a:t>       &lt;td&gt;&lt;/td&gt;</a:t>
            </a:r>
            <a:endParaRPr lang="en-US" dirty="0" smtClean="0"/>
          </a:p>
          <a:p>
            <a:r>
              <a:rPr lang="en-US" b="1" dirty="0" smtClean="0"/>
              <a:t>&lt;/tr&gt;</a:t>
            </a:r>
            <a:endParaRPr lang="en-US" dirty="0" smtClean="0"/>
          </a:p>
          <a:p>
            <a:r>
              <a:rPr lang="en-US" b="1" dirty="0" smtClean="0"/>
              <a:t>&lt;tr&gt;</a:t>
            </a:r>
            <a:endParaRPr lang="en-US" dirty="0" smtClean="0"/>
          </a:p>
          <a:p>
            <a:r>
              <a:rPr lang="en-US" b="1" dirty="0" smtClean="0"/>
              <a:t>       &lt;td&gt;  &lt;/td&gt;</a:t>
            </a:r>
            <a:endParaRPr lang="en-US" dirty="0" smtClean="0"/>
          </a:p>
          <a:p>
            <a:r>
              <a:rPr lang="en-US" b="1" dirty="0" smtClean="0"/>
              <a:t>&lt;/tr&gt;</a:t>
            </a:r>
            <a:endParaRPr lang="en-US" dirty="0" smtClean="0"/>
          </a:p>
          <a:p>
            <a:r>
              <a:rPr lang="en-US" b="1" dirty="0" smtClean="0"/>
              <a:t>&lt;tr&gt;</a:t>
            </a:r>
            <a:endParaRPr lang="en-US" dirty="0" smtClean="0"/>
          </a:p>
          <a:p>
            <a:r>
              <a:rPr lang="en-US" b="1" dirty="0" smtClean="0"/>
              <a:t>       &lt;td&gt;  &lt;/td&gt;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b="1" dirty="0" smtClean="0"/>
              <a:t>&lt;/tr&gt;</a:t>
            </a:r>
          </a:p>
          <a:p>
            <a:r>
              <a:rPr lang="en-US" b="1" dirty="0" smtClean="0"/>
              <a:t>&lt;/</a:t>
            </a:r>
            <a:r>
              <a:rPr lang="en-US" b="1" dirty="0" err="1" smtClean="0"/>
              <a:t>tbody</a:t>
            </a:r>
            <a:r>
              <a:rPr lang="en-US" b="1" dirty="0" smtClean="0"/>
              <a:t>&gt;</a:t>
            </a:r>
          </a:p>
          <a:p>
            <a:r>
              <a:rPr lang="en-US" b="1" dirty="0" smtClean="0"/>
              <a:t>&lt;/table&gt;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62" t="8551" r="3143" b="4931"/>
          <a:stretch/>
        </p:blipFill>
        <p:spPr>
          <a:xfrm>
            <a:off x="3452884" y="781638"/>
            <a:ext cx="8275092" cy="438501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089409" y="5677469"/>
            <a:ext cx="22109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Contd.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334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EEDB93D-01AA-3EEA-ECD9-E5EB2CF87261}"/>
              </a:ext>
            </a:extLst>
          </p:cNvPr>
          <p:cNvSpPr txBox="1"/>
          <p:nvPr/>
        </p:nvSpPr>
        <p:spPr>
          <a:xfrm>
            <a:off x="0" y="8417"/>
            <a:ext cx="12192000" cy="646331"/>
          </a:xfrm>
          <a:prstGeom prst="rect">
            <a:avLst/>
          </a:prstGeom>
          <a:solidFill>
            <a:schemeClr val="accent2"/>
          </a:solidFill>
          <a:effectLst>
            <a:outerShdw blurRad="4953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ID" sz="3600" dirty="0" smtClean="0">
                <a:solidFill>
                  <a:srgbClr val="273F52"/>
                </a:solidFill>
              </a:rPr>
              <a:t>Understand the </a:t>
            </a:r>
            <a:r>
              <a:rPr lang="en-ID" sz="3600" dirty="0" err="1" smtClean="0">
                <a:solidFill>
                  <a:srgbClr val="273F52"/>
                </a:solidFill>
              </a:rPr>
              <a:t>webtable</a:t>
            </a:r>
            <a:r>
              <a:rPr lang="en-ID" sz="3600" dirty="0" smtClean="0">
                <a:solidFill>
                  <a:srgbClr val="273F52"/>
                </a:solidFill>
              </a:rPr>
              <a:t> elements</a:t>
            </a:r>
            <a:endParaRPr lang="en-ID" sz="3600" dirty="0">
              <a:solidFill>
                <a:srgbClr val="273F52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2338" y="1392437"/>
            <a:ext cx="9389662" cy="20477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relationship between the </a:t>
            </a:r>
            <a:r>
              <a:rPr lang="en-US" sz="2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Webtable 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Elements </a:t>
            </a:r>
            <a:r>
              <a:rPr lang="en-US" sz="2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order 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locate the elements in the </a:t>
            </a:r>
            <a:r>
              <a:rPr lang="en-US" sz="2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dom 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Mangal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table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&gt; and &lt;</a:t>
            </a:r>
            <a:r>
              <a:rPr lang="en-US" sz="2400" b="1" dirty="0" err="1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</a:t>
            </a:r>
            <a:r>
              <a:rPr lang="en-US" sz="2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&gt; 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 </a:t>
            </a:r>
            <a:r>
              <a:rPr lang="en-US" sz="2400" b="1" dirty="0">
                <a:solidFill>
                  <a:srgbClr val="4F81B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Grand Parent</a:t>
            </a:r>
            <a:r>
              <a:rPr lang="en-US" sz="2400" dirty="0">
                <a:solidFill>
                  <a:srgbClr val="4F81B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G</a:t>
            </a:r>
            <a:r>
              <a:rPr lang="en-US" sz="2400" b="1" dirty="0">
                <a:solidFill>
                  <a:srgbClr val="4F81B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rand Child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Mangal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&gt; and &lt;</a:t>
            </a: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td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&gt; is </a:t>
            </a:r>
            <a:r>
              <a:rPr lang="en-US" sz="2400" b="1" dirty="0">
                <a:solidFill>
                  <a:srgbClr val="4F81B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Parent</a:t>
            </a:r>
            <a:r>
              <a:rPr lang="en-US" sz="2400" dirty="0">
                <a:solidFill>
                  <a:srgbClr val="4F81B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</a:t>
            </a:r>
            <a:r>
              <a:rPr lang="en-US" sz="2400" b="1" dirty="0">
                <a:solidFill>
                  <a:srgbClr val="4F81B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Child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73039" y="2973614"/>
            <a:ext cx="6096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&lt;table&gt;</a:t>
            </a:r>
          </a:p>
          <a:p>
            <a:r>
              <a:rPr lang="en-US" b="1" dirty="0"/>
              <a:t>&lt;</a:t>
            </a:r>
            <a:r>
              <a:rPr lang="en-US" b="1" dirty="0" err="1"/>
              <a:t>thead</a:t>
            </a:r>
            <a:r>
              <a:rPr lang="en-US" b="1" dirty="0"/>
              <a:t>&gt;</a:t>
            </a:r>
          </a:p>
          <a:p>
            <a:r>
              <a:rPr lang="en-US" b="1" dirty="0"/>
              <a:t>&lt;tr&gt;</a:t>
            </a:r>
            <a:endParaRPr lang="en-US" dirty="0"/>
          </a:p>
          <a:p>
            <a:r>
              <a:rPr lang="en-US" b="1" dirty="0"/>
              <a:t>       &lt;</a:t>
            </a:r>
            <a:r>
              <a:rPr lang="en-US" b="1" dirty="0" err="1"/>
              <a:t>th</a:t>
            </a:r>
            <a:r>
              <a:rPr lang="en-US" b="1" dirty="0"/>
              <a:t>&gt;&lt;/</a:t>
            </a:r>
            <a:r>
              <a:rPr lang="en-US" b="1" dirty="0" err="1"/>
              <a:t>th</a:t>
            </a:r>
            <a:r>
              <a:rPr lang="en-US" b="1" dirty="0"/>
              <a:t>&gt;</a:t>
            </a:r>
            <a:endParaRPr lang="en-US" dirty="0"/>
          </a:p>
          <a:p>
            <a:r>
              <a:rPr lang="en-US" b="1" dirty="0"/>
              <a:t>        &lt;</a:t>
            </a:r>
            <a:r>
              <a:rPr lang="en-US" b="1" dirty="0" err="1"/>
              <a:t>th</a:t>
            </a:r>
            <a:r>
              <a:rPr lang="en-US" b="1" dirty="0"/>
              <a:t>&gt;&lt;/</a:t>
            </a:r>
            <a:r>
              <a:rPr lang="en-US" b="1" dirty="0" err="1"/>
              <a:t>th</a:t>
            </a:r>
            <a:r>
              <a:rPr lang="en-US" b="1" dirty="0"/>
              <a:t>&gt;</a:t>
            </a:r>
            <a:endParaRPr lang="en-US" dirty="0"/>
          </a:p>
          <a:p>
            <a:r>
              <a:rPr lang="en-US" b="1" dirty="0"/>
              <a:t>       &lt;</a:t>
            </a:r>
            <a:r>
              <a:rPr lang="en-US" b="1" dirty="0" err="1"/>
              <a:t>th</a:t>
            </a:r>
            <a:r>
              <a:rPr lang="en-US" b="1" dirty="0"/>
              <a:t>&gt;&lt;/</a:t>
            </a:r>
            <a:r>
              <a:rPr lang="en-US" b="1" dirty="0" err="1"/>
              <a:t>th</a:t>
            </a:r>
            <a:r>
              <a:rPr lang="en-US" b="1" dirty="0"/>
              <a:t>&gt;</a:t>
            </a:r>
            <a:endParaRPr lang="en-US" dirty="0"/>
          </a:p>
          <a:p>
            <a:r>
              <a:rPr lang="en-US" b="1" dirty="0"/>
              <a:t>&lt;/tr&gt;</a:t>
            </a:r>
          </a:p>
          <a:p>
            <a:r>
              <a:rPr lang="en-US" b="1" dirty="0"/>
              <a:t>&lt;/</a:t>
            </a:r>
            <a:r>
              <a:rPr lang="en-US" b="1" dirty="0" err="1"/>
              <a:t>thead</a:t>
            </a:r>
            <a:r>
              <a:rPr lang="en-US" b="1" dirty="0"/>
              <a:t>&gt;</a:t>
            </a:r>
            <a:endParaRPr lang="en-US" dirty="0"/>
          </a:p>
          <a:p>
            <a:r>
              <a:rPr lang="en-US" b="1" dirty="0"/>
              <a:t>&lt;</a:t>
            </a:r>
            <a:r>
              <a:rPr lang="en-US" b="1" dirty="0" err="1"/>
              <a:t>tbody</a:t>
            </a:r>
            <a:r>
              <a:rPr lang="en-US" b="1" dirty="0"/>
              <a:t>&gt;</a:t>
            </a:r>
            <a:endParaRPr lang="en-US" dirty="0"/>
          </a:p>
          <a:p>
            <a:r>
              <a:rPr lang="en-US" b="1" dirty="0"/>
              <a:t>&lt;tr&gt;</a:t>
            </a:r>
            <a:endParaRPr lang="en-US" dirty="0"/>
          </a:p>
          <a:p>
            <a:r>
              <a:rPr lang="en-US" b="1" dirty="0"/>
              <a:t>       &lt;td&gt;&lt;/td&gt;</a:t>
            </a:r>
            <a:endParaRPr lang="en-US" dirty="0"/>
          </a:p>
          <a:p>
            <a:r>
              <a:rPr lang="en-US" b="1" dirty="0"/>
              <a:t>       &lt;td&gt;&lt;/td&gt;</a:t>
            </a:r>
            <a:endParaRPr lang="en-US" dirty="0"/>
          </a:p>
          <a:p>
            <a:r>
              <a:rPr lang="en-US" b="1" dirty="0"/>
              <a:t>       &lt;td&gt;&lt;/td&gt;</a:t>
            </a:r>
            <a:endParaRPr lang="en-US" dirty="0"/>
          </a:p>
        </p:txBody>
      </p:sp>
      <p:sp>
        <p:nvSpPr>
          <p:cNvPr id="13" name="U-Turn Arrow 12"/>
          <p:cNvSpPr/>
          <p:nvPr/>
        </p:nvSpPr>
        <p:spPr>
          <a:xfrm rot="3428836">
            <a:off x="1141164" y="3165270"/>
            <a:ext cx="1472435" cy="600414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50000"/>
              <a:gd name="adj5" fmla="val 75000"/>
            </a:avLst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4" name="U-Turn Arrow 13"/>
          <p:cNvSpPr/>
          <p:nvPr/>
        </p:nvSpPr>
        <p:spPr>
          <a:xfrm rot="3428836">
            <a:off x="1212806" y="5592439"/>
            <a:ext cx="1347443" cy="659355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7375"/>
              <a:gd name="adj5" fmla="val 75000"/>
            </a:avLst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89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EEDB93D-01AA-3EEA-ECD9-E5EB2CF87261}"/>
              </a:ext>
            </a:extLst>
          </p:cNvPr>
          <p:cNvSpPr txBox="1"/>
          <p:nvPr/>
        </p:nvSpPr>
        <p:spPr>
          <a:xfrm>
            <a:off x="0" y="8417"/>
            <a:ext cx="12192000" cy="646331"/>
          </a:xfrm>
          <a:prstGeom prst="rect">
            <a:avLst/>
          </a:prstGeom>
          <a:solidFill>
            <a:schemeClr val="accent2"/>
          </a:solidFill>
          <a:effectLst>
            <a:outerShdw blurRad="4953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ID" sz="3600" dirty="0" smtClean="0">
                <a:solidFill>
                  <a:srgbClr val="273F52"/>
                </a:solidFill>
              </a:rPr>
              <a:t>Webtable Types</a:t>
            </a:r>
            <a:endParaRPr lang="en-ID" sz="3600" dirty="0">
              <a:solidFill>
                <a:srgbClr val="273F5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86854" y="1078173"/>
            <a:ext cx="1132764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Based on the data placed in the table, It’s of two types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Static table</a:t>
            </a:r>
          </a:p>
          <a:p>
            <a:pPr lvl="0"/>
            <a:r>
              <a:rPr lang="en-US" dirty="0" smtClean="0"/>
              <a:t>	</a:t>
            </a:r>
            <a:r>
              <a:rPr lang="en-US" dirty="0"/>
              <a:t>Rows and columns of the table will be fixed.</a:t>
            </a:r>
          </a:p>
          <a:p>
            <a:pPr lvl="0"/>
            <a:r>
              <a:rPr lang="en-US" dirty="0" smtClean="0"/>
              <a:t>                  Fetching </a:t>
            </a:r>
            <a:r>
              <a:rPr lang="en-US" dirty="0"/>
              <a:t>data from the table will be easy and can be automated using XPath  </a:t>
            </a:r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Dynamic table</a:t>
            </a:r>
          </a:p>
          <a:p>
            <a:pPr lvl="0"/>
            <a:r>
              <a:rPr lang="en-US" dirty="0"/>
              <a:t>	Rows and columns are dynamic</a:t>
            </a:r>
          </a:p>
          <a:p>
            <a:r>
              <a:rPr lang="en-US" dirty="0"/>
              <a:t>  </a:t>
            </a:r>
            <a:r>
              <a:rPr lang="en-US" dirty="0" smtClean="0"/>
              <a:t>               Cannot </a:t>
            </a:r>
            <a:r>
              <a:rPr lang="en-US" dirty="0"/>
              <a:t>be handled easily as the rows and columns are changes according to the application </a:t>
            </a:r>
            <a:r>
              <a:rPr lang="en-US" dirty="0" smtClean="0"/>
              <a:t>requirement</a:t>
            </a:r>
          </a:p>
        </p:txBody>
      </p:sp>
    </p:spTree>
    <p:extLst>
      <p:ext uri="{BB962C8B-B14F-4D97-AF65-F5344CB8AC3E}">
        <p14:creationId xmlns:p14="http://schemas.microsoft.com/office/powerpoint/2010/main" val="3849540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C32161D-2484-86D2-F112-226C9DFF3311}"/>
              </a:ext>
            </a:extLst>
          </p:cNvPr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solidFill>
            <a:schemeClr val="accent2"/>
          </a:solidFill>
          <a:effectLst>
            <a:outerShdw blurRad="4953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ID" sz="3600" dirty="0" smtClean="0">
                <a:solidFill>
                  <a:srgbClr val="273F52"/>
                </a:solidFill>
              </a:rPr>
              <a:t>Steps to handle Webtable</a:t>
            </a:r>
            <a:endParaRPr lang="en-ID" sz="3600" dirty="0">
              <a:solidFill>
                <a:srgbClr val="273F5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0060" y="1136446"/>
            <a:ext cx="8737600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4">
                    <a:lumMod val="75000"/>
                  </a:schemeClr>
                </a:solidFill>
              </a:rPr>
              <a:t>Step:1</a:t>
            </a:r>
          </a:p>
          <a:p>
            <a:r>
              <a:rPr lang="en-US" sz="2400" dirty="0" smtClean="0"/>
              <a:t>Identify the table in the dom using &lt;</a:t>
            </a:r>
            <a:r>
              <a:rPr lang="en-US" sz="2400" smtClean="0"/>
              <a:t>table&gt;</a:t>
            </a:r>
            <a:endParaRPr lang="en-US" sz="2400" dirty="0"/>
          </a:p>
          <a:p>
            <a:r>
              <a:rPr lang="en-US" sz="2400" dirty="0" smtClean="0">
                <a:solidFill>
                  <a:schemeClr val="accent4">
                    <a:lumMod val="75000"/>
                  </a:schemeClr>
                </a:solidFill>
              </a:rPr>
              <a:t>Step:2</a:t>
            </a:r>
          </a:p>
          <a:p>
            <a:r>
              <a:rPr lang="en-US" sz="2400" dirty="0" smtClean="0">
                <a:solidFill>
                  <a:schemeClr val="accent4">
                    <a:lumMod val="75000"/>
                  </a:schemeClr>
                </a:solidFill>
              </a:rPr>
              <a:t>   </a:t>
            </a:r>
            <a:r>
              <a:rPr lang="en-US" sz="2400" dirty="0" smtClean="0"/>
              <a:t>To access the row values, identify the row using  &lt;tr&gt; to travel through the table </a:t>
            </a:r>
            <a:br>
              <a:rPr lang="en-US" sz="2400" dirty="0" smtClean="0"/>
            </a:br>
            <a:r>
              <a:rPr lang="en-US" sz="2400" dirty="0" smtClean="0"/>
              <a:t>  -Use List  to get the number of rows to be iterated</a:t>
            </a:r>
            <a:endParaRPr lang="en-US" sz="2400" dirty="0"/>
          </a:p>
          <a:p>
            <a:r>
              <a:rPr lang="en-US" sz="2400" dirty="0" smtClean="0">
                <a:solidFill>
                  <a:schemeClr val="accent4">
                    <a:lumMod val="75000"/>
                  </a:schemeClr>
                </a:solidFill>
              </a:rPr>
              <a:t>Step:3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sz="2400" dirty="0"/>
              <a:t>To access the </a:t>
            </a:r>
            <a:r>
              <a:rPr lang="en-US" sz="2400" dirty="0" smtClean="0"/>
              <a:t>column values, </a:t>
            </a:r>
            <a:r>
              <a:rPr lang="en-US" sz="2400" dirty="0"/>
              <a:t>identify the </a:t>
            </a:r>
            <a:r>
              <a:rPr lang="en-US" sz="2400" dirty="0" smtClean="0"/>
              <a:t>column </a:t>
            </a:r>
            <a:r>
              <a:rPr lang="en-US" sz="2400" dirty="0"/>
              <a:t>using  </a:t>
            </a:r>
            <a:r>
              <a:rPr lang="en-US" sz="2400" dirty="0" smtClean="0"/>
              <a:t>&lt;</a:t>
            </a:r>
            <a:r>
              <a:rPr lang="en-US" sz="2400" dirty="0" err="1" smtClean="0"/>
              <a:t>th</a:t>
            </a:r>
            <a:r>
              <a:rPr lang="en-US" sz="2400" dirty="0" smtClean="0"/>
              <a:t>&gt;/&lt;td&gt; </a:t>
            </a:r>
            <a:r>
              <a:rPr lang="en-US" sz="2400" dirty="0"/>
              <a:t>to travel through the table </a:t>
            </a:r>
            <a:br>
              <a:rPr lang="en-US" sz="2400" dirty="0"/>
            </a:br>
            <a:r>
              <a:rPr lang="en-US" sz="2400" dirty="0"/>
              <a:t>  -Use List  to get the number of </a:t>
            </a:r>
            <a:r>
              <a:rPr lang="en-US" sz="2400" dirty="0" smtClean="0"/>
              <a:t>columns </a:t>
            </a:r>
            <a:r>
              <a:rPr lang="en-US" sz="2400" dirty="0"/>
              <a:t>to be </a:t>
            </a:r>
            <a:r>
              <a:rPr lang="en-US" sz="2400" dirty="0" smtClean="0"/>
              <a:t>iterated</a:t>
            </a:r>
            <a:endParaRPr lang="en-US" dirty="0"/>
          </a:p>
          <a:p>
            <a:r>
              <a:rPr lang="en-US" sz="2400" dirty="0" smtClean="0">
                <a:solidFill>
                  <a:schemeClr val="accent4">
                    <a:lumMod val="75000"/>
                  </a:schemeClr>
                </a:solidFill>
              </a:rPr>
              <a:t>Step:4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/>
            </a:r>
            <a:b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</a:br>
            <a:r>
              <a:rPr lang="en-US" sz="2400" dirty="0" smtClean="0">
                <a:solidFill>
                  <a:schemeClr val="accent4">
                    <a:lumMod val="75000"/>
                  </a:schemeClr>
                </a:solidFill>
              </a:rPr>
              <a:t>      </a:t>
            </a:r>
            <a:r>
              <a:rPr lang="en-US" sz="2400" dirty="0" smtClean="0"/>
              <a:t>-Act on the elements in the table with using WebElement function by iterating through the rows and columns</a:t>
            </a:r>
            <a:endParaRPr lang="en-US" sz="2400" dirty="0">
              <a:solidFill>
                <a:schemeClr val="accent4">
                  <a:lumMod val="75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020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C32161D-2484-86D2-F112-226C9DFF3311}"/>
              </a:ext>
            </a:extLst>
          </p:cNvPr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solidFill>
            <a:schemeClr val="accent2"/>
          </a:solidFill>
          <a:effectLst>
            <a:outerShdw blurRad="4953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ID" sz="3600" dirty="0" smtClean="0">
                <a:solidFill>
                  <a:srgbClr val="273F52"/>
                </a:solidFill>
              </a:rPr>
              <a:t>Summary</a:t>
            </a:r>
            <a:endParaRPr lang="en-ID" sz="3600" dirty="0">
              <a:solidFill>
                <a:srgbClr val="273F5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C3AB9E-621D-332A-9D2E-D10345C098A9}"/>
              </a:ext>
            </a:extLst>
          </p:cNvPr>
          <p:cNvSpPr txBox="1"/>
          <p:nvPr/>
        </p:nvSpPr>
        <p:spPr>
          <a:xfrm>
            <a:off x="1223663" y="1671512"/>
            <a:ext cx="71688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smtClean="0">
                <a:solidFill>
                  <a:srgbClr val="333333"/>
                </a:solidFill>
              </a:rPr>
              <a:t> Webtable –Elements placed in DOM in tabular structure</a:t>
            </a:r>
            <a:endParaRPr lang="en-IN" sz="2400" b="0" dirty="0">
              <a:solidFill>
                <a:srgbClr val="333333"/>
              </a:solidFill>
              <a:effectLst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8FB94F5-A797-85CF-9230-E0BA5D6AC442}"/>
              </a:ext>
            </a:extLst>
          </p:cNvPr>
          <p:cNvSpPr/>
          <p:nvPr/>
        </p:nvSpPr>
        <p:spPr>
          <a:xfrm flipH="1">
            <a:off x="753399" y="1671511"/>
            <a:ext cx="470264" cy="46166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319B46A-F2D4-B4BF-DCD8-629DC9C893FA}"/>
              </a:ext>
            </a:extLst>
          </p:cNvPr>
          <p:cNvSpPr/>
          <p:nvPr/>
        </p:nvSpPr>
        <p:spPr>
          <a:xfrm flipH="1">
            <a:off x="788080" y="2342051"/>
            <a:ext cx="435583" cy="43558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E8F538-A337-02CB-69BF-66DC7ADCF823}"/>
              </a:ext>
            </a:extLst>
          </p:cNvPr>
          <p:cNvSpPr txBox="1"/>
          <p:nvPr/>
        </p:nvSpPr>
        <p:spPr>
          <a:xfrm>
            <a:off x="1258343" y="2351150"/>
            <a:ext cx="88581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>
                <a:solidFill>
                  <a:srgbClr val="333333"/>
                </a:solidFill>
              </a:rPr>
              <a:t>Webtable –Static and Dynamic table</a:t>
            </a:r>
            <a:endParaRPr lang="en-IN" sz="2400" dirty="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7726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 animBg="1"/>
      <p:bldP spid="8" grpId="0"/>
    </p:bldLst>
  </p:timing>
</p:sld>
</file>

<file path=ppt/theme/theme1.xml><?xml version="1.0" encoding="utf-8"?>
<a:theme xmlns:a="http://schemas.openxmlformats.org/drawingml/2006/main" name="Office Theme">
  <a:themeElements>
    <a:clrScheme name="Custom 48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59A8D1"/>
      </a:accent1>
      <a:accent2>
        <a:srgbClr val="5DCEAF"/>
      </a:accent2>
      <a:accent3>
        <a:srgbClr val="FF9966"/>
      </a:accent3>
      <a:accent4>
        <a:srgbClr val="FF7C80"/>
      </a:accent4>
      <a:accent5>
        <a:srgbClr val="59A8D1"/>
      </a:accent5>
      <a:accent6>
        <a:srgbClr val="5DCEAF"/>
      </a:accent6>
      <a:hlink>
        <a:srgbClr val="56C7AA"/>
      </a:hlink>
      <a:folHlink>
        <a:srgbClr val="59A8D1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solidFill>
          <a:schemeClr val="accent3"/>
        </a:solidFill>
        <a:ln>
          <a:noFill/>
        </a:ln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600" b="0" i="0" u="none" strike="noStrike" kern="0" cap="none" spc="0" normalizeH="0" baseline="0" noProof="0">
            <a:ln>
              <a:noFill/>
            </a:ln>
            <a:solidFill>
              <a:srgbClr val="9EACB4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uLnTx/>
            <a:uFillTx/>
            <a:latin typeface="Abadi" panose="020B0604020104020204" pitchFamily="34" charset="0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25696</TotalTime>
  <Words>377</Words>
  <Application>Microsoft Office PowerPoint</Application>
  <PresentationFormat>Widescreen</PresentationFormat>
  <Paragraphs>104</Paragraphs>
  <Slides>10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游ゴシック</vt:lpstr>
      <vt:lpstr>Arial</vt:lpstr>
      <vt:lpstr>Calibri</vt:lpstr>
      <vt:lpstr>Calibri Light</vt:lpstr>
      <vt:lpstr>Mangal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Riyan PC</dc:creator>
  <cp:lastModifiedBy>Vidyabharathi R</cp:lastModifiedBy>
  <cp:revision>399</cp:revision>
  <dcterms:created xsi:type="dcterms:W3CDTF">2017-12-19T19:12:56Z</dcterms:created>
  <dcterms:modified xsi:type="dcterms:W3CDTF">2023-03-08T05:25:46Z</dcterms:modified>
</cp:coreProperties>
</file>