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4"/>
    <p:sldId id="257" r:id="rId3"/>
    <p:sldId id="258" r:id="rId2"/>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2" d="100"/>
          <a:sy n="82" d="100"/>
        </p:scale>
        <p:origin x="71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3.xml"/><Relationship Id="rId3" Type="http://schemas.openxmlformats.org/officeDocument/2006/relationships/slide" Target="slides/slide2.xml"/><Relationship Id="rId4" Type="http://schemas.openxmlformats.org/officeDocument/2006/relationships/slide" Target="slides/slide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8619956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76026848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98157855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03533043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84602735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7ACC99-C21C-4CB3-9BFF-A4E4E2EFB41A}"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05205420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7ACC99-C21C-4CB3-9BFF-A4E4E2EFB41A}" type="datetimeFigureOut">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32137257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7ACC99-C21C-4CB3-9BFF-A4E4E2EFB41A}"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417104956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ACC99-C21C-4CB3-9BFF-A4E4E2EFB41A}" type="datetimeFigureOut">
              <a:rPr lang="en-US" smtClean="0"/>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59899665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29942112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36966646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ACC99-C21C-4CB3-9BFF-A4E4E2EFB41A}" type="datetimeFigureOut">
              <a:rPr lang="en-US" smtClean="0"/>
              <a:t>5/8/2025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75F69-7E5E-4C48-8BCD-C5AE84398322}" type="slidenum">
              <a:rPr lang="en-US" smtClean="0"/>
              <a:t>‹#›</a:t>
            </a:fld>
            <a:endParaRPr lang="en-US"/>
          </a:p>
        </p:txBody>
      </p:sp>
    </p:spTree>
    <p:extLst>
      <p:ext uri="{BB962C8B-B14F-4D97-AF65-F5344CB8AC3E}">
        <p14:creationId xmlns:p14="http://schemas.microsoft.com/office/powerpoint/2010/main" val="110432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Unraveling the World of Drama </a:t>
            </a:r>
          </a:p>
        </p:txBody>
      </p:sp>
      <p:sp>
        <p:nvSpPr>
          <p:cNvPr id="3" name="Subtitle 2"/>
          <p:cNvSpPr>
            <a:spLocks noGrp="1"/>
          </p:cNvSpPr>
          <p:nvPr>
            <p:ph type="subTitle" idx="1"/>
          </p:nvPr>
        </p:nvSpPr>
        <p:spPr/>
        <p:txBody>
          <a:bodyPr/>
          <a:lstStyle/>
          <a:p>
            <a:r>
              <a:t> A Journey through its History, Elements, and Impact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Thank You </a:t>
            </a:r>
          </a:p>
        </p:txBody>
      </p:sp>
      <p:sp>
        <p:nvSpPr>
          <p:cNvPr id="3" name="Content Placeholder 2"/>
          <p:cNvSpPr>
            <a:spLocks noGrp="1"/>
          </p:cNvSpPr>
          <p:nvPr>
            <p:ph idx="1"/>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&amp; Next Steps</a:t>
            </a:r>
          </a:p>
        </p:txBody>
      </p:sp>
      <p:sp>
        <p:nvSpPr>
          <p:cNvPr id="3" name="Content Placeholder 2"/>
          <p:cNvSpPr>
            <a:spLocks noGrp="1"/>
          </p:cNvSpPr>
          <p:nvPr>
            <p:ph idx="1"/>
          </p:nvPr>
        </p:nvSpPr>
        <p:spPr/>
        <p:txBody>
          <a:bodyPr/>
          <a:lstStyle/>
          <a:p>
            <a:r>
              <a:t>This presentation covered key aspects of drama.</a:t>
            </a:r>
          </a:p>
          <a:p/>
          <a:p>
            <a:r>
              <a:t>Next Steps:</a:t>
            </a:r>
          </a:p>
          <a:p>
            <a:r>
              <a:t>1. Review the content.</a:t>
            </a:r>
          </a:p>
          <a:p>
            <a:r>
              <a:t>2. Prepare supporting materials.</a:t>
            </a:r>
          </a:p>
          <a:p>
            <a:r>
              <a:t>3. Engage with your audience!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Drama? </a:t>
            </a:r>
          </a:p>
        </p:txBody>
      </p:sp>
      <p:sp>
        <p:nvSpPr>
          <p:cNvPr id="3" name="Content Placeholder 2"/>
          <p:cNvSpPr>
            <a:spLocks noGrp="1"/>
          </p:cNvSpPr>
          <p:nvPr>
            <p:ph idx="1"/>
          </p:nvPr>
        </p:nvSpPr>
        <p:spPr/>
        <p:txBody>
          <a:bodyPr/>
          <a:lstStyle/>
          <a:p>
            <a:r>
              <a:t> </a:t>
            </a:r>
          </a:p>
          <a:p>
            <a:r>
              <a:t>Drama is a form of storytelling that presents a narrative through the dialogue and actions of characters. It is a performance-oriented art form, often presented in a theatrical setting. Drama aims to evoke emotional responses and explore complex themes through conflict and resolution. </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 Brief History of Drama </a:t>
            </a:r>
          </a:p>
        </p:txBody>
      </p:sp>
      <p:sp>
        <p:nvSpPr>
          <p:cNvPr id="3" name="Content Placeholder 2"/>
          <p:cNvSpPr>
            <a:spLocks noGrp="1"/>
          </p:cNvSpPr>
          <p:nvPr>
            <p:ph idx="1"/>
          </p:nvPr>
        </p:nvSpPr>
        <p:spPr/>
        <p:txBody>
          <a:bodyPr/>
          <a:lstStyle/>
          <a:p>
            <a:r>
              <a:t> </a:t>
            </a:r>
          </a:p>
          <a:p>
            <a:r>
              <a:t>Drama has a rich and diverse history, dating back to ancient civilizations. From Greek tragedies and comedies to medieval mystery plays and the emergence of Elizabethan theater, drama has evolved over centuries. Each era has contributed unique styles, themes, and techniques, shaping the art form we know today. </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Elements of Drama </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p:txBody>
      </p:sp>
      <p:pic>
        <p:nvPicPr>
          <p:cNvPr id="5" name="Picture 4" descr="image_ZpIgJs0vvaS4OzJx.jpg"/>
          <p:cNvPicPr>
            <a:picLocks noChangeAspect="1"/>
          </p:cNvPicPr>
          <p:nvPr/>
        </p:nvPicPr>
        <p:blipFill>
          <a:blip r:embed="rId2"/>
          <a:stretch>
            <a:fillRect/>
          </a:stretch>
        </p:blipFill>
        <p:spPr>
          <a:xfrm>
            <a:off x="5183188" y="987425"/>
            <a:ext cx="6172200" cy="4873625"/>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Exploring Genres </a:t>
            </a:r>
          </a:p>
        </p:txBody>
      </p:sp>
      <p:sp>
        <p:nvSpPr>
          <p:cNvPr id="3" name="Content Placeholder 2"/>
          <p:cNvSpPr>
            <a:spLocks noGrp="1"/>
          </p:cNvSpPr>
          <p:nvPr>
            <p:ph idx="1"/>
          </p:nvPr>
        </p:nvSpPr>
        <p:spPr/>
        <p:txBody>
          <a:bodyPr/>
          <a:lstStyle/>
          <a:p>
            <a:r>
              <a:t> </a:t>
            </a:r>
          </a:p>
          <a:p>
            <a:r>
              <a:t>Drama encompasses a wide range of genres, including tragedy, comedy, melodrama, and farce. Each genre has distinct characteristics and aims to evoke different emotional responses from the audience. Understanding these genres helps us appreciate the diverse nature of dramatic works. </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Impact of Drama </a:t>
            </a:r>
          </a:p>
        </p:txBody>
      </p:sp>
      <p:sp>
        <p:nvSpPr>
          <p:cNvPr id="3" name="Content Placeholder 2"/>
          <p:cNvSpPr>
            <a:spLocks noGrp="1"/>
          </p:cNvSpPr>
          <p:nvPr>
            <p:ph idx="1"/>
          </p:nvPr>
        </p:nvSpPr>
        <p:spPr/>
        <p:txBody>
          <a:bodyPr/>
          <a:lstStyle/>
          <a:p>
            <a:r>
              <a:t> </a:t>
            </a:r>
          </a:p>
          <a:p>
            <a:r>
              <a:t>Drama has a profound impact on society and individuals. It serves as a mirror to reflect and explore social issues, challenge norms, and stimulate critical thinking. Drama can also provide therapeutic benefits, aiding in emotional release and self-discovery. </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Bringing Stories to Life </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p:txBody>
      </p:sp>
      <p:pic>
        <p:nvPicPr>
          <p:cNvPr id="5" name="Picture 4" descr="image_L7X74YQpf06X2q7P.jpg"/>
          <p:cNvPicPr>
            <a:picLocks noChangeAspect="1"/>
          </p:cNvPicPr>
          <p:nvPr/>
        </p:nvPicPr>
        <p:blipFill>
          <a:blip r:embed="rId2"/>
          <a:stretch>
            <a:fillRect/>
          </a:stretch>
        </p:blipFill>
        <p:spPr>
          <a:xfrm>
            <a:off x="5183188" y="987425"/>
            <a:ext cx="6172200" cy="487362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Drama in Education </a:t>
            </a:r>
          </a:p>
        </p:txBody>
      </p:sp>
      <p:sp>
        <p:nvSpPr>
          <p:cNvPr id="3" name="Content Placeholder 2"/>
          <p:cNvSpPr>
            <a:spLocks noGrp="1"/>
          </p:cNvSpPr>
          <p:nvPr>
            <p:ph idx="1"/>
          </p:nvPr>
        </p:nvSpPr>
        <p:spPr/>
        <p:txBody>
          <a:bodyPr/>
          <a:lstStyle/>
          <a:p>
            <a:r>
              <a:t> </a:t>
            </a:r>
          </a:p>
          <a:p>
            <a:r>
              <a:t>Drama is an essential component of education, fostering creativity, communication skills, and empathy. Through dramatic activities and performances, students develop confidence, collaborative skills, and a deeper understanding of literature and the human condition. </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Contemporary Trends </a:t>
            </a:r>
          </a:p>
        </p:txBody>
      </p:sp>
      <p:sp>
        <p:nvSpPr>
          <p:cNvPr id="3" name="Content Placeholder 2"/>
          <p:cNvSpPr>
            <a:spLocks noGrp="1"/>
          </p:cNvSpPr>
          <p:nvPr>
            <p:ph idx="1"/>
          </p:nvPr>
        </p:nvSpPr>
        <p:spPr/>
        <p:txBody>
          <a:bodyPr/>
          <a:lstStyle/>
          <a:p>
            <a:r>
              <a:t> </a:t>
            </a:r>
          </a:p>
          <a:p>
            <a:r>
              <a:t>Exploring contemporary trends in drama, including the influence of technology, diverse storytelling formats, and the rise of global theater. Discussing how these trends shape the future of dramatic arts and engage new generations of audiences. </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Widescreen</PresentationFormat>
  <Paragraphs>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Wang</dc:creator>
  <cp:lastModifiedBy>Vidyalakshmi E</cp:lastModifiedBy>
  <cp:revision>2</cp:revision>
  <dcterms:created xsi:type="dcterms:W3CDTF">2023-03-03T14:31:04Z</dcterms:created>
  <dcterms:modified xsi:type="dcterms:W3CDTF">2025-05-08T13:30:02Z</dcterms:modified>
</cp:coreProperties>
</file>