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4"/>
    <p:sldId id="257" r:id="rId3"/>
    <p:sldId id="258" r:id="rId2"/>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2" d="100"/>
          <a:sy n="82" d="100"/>
        </p:scale>
        <p:origin x="71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3.xml"/><Relationship Id="rId3" Type="http://schemas.openxmlformats.org/officeDocument/2006/relationships/slide" Target="slides/slide2.xml"/><Relationship Id="rId4" Type="http://schemas.openxmlformats.org/officeDocument/2006/relationships/slide" Target="slides/slide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7ACC99-C21C-4CB3-9BFF-A4E4E2EFB41A}"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8619956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7ACC99-C21C-4CB3-9BFF-A4E4E2EFB41A}"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76026848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7ACC99-C21C-4CB3-9BFF-A4E4E2EFB41A}"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98157855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7ACC99-C21C-4CB3-9BFF-A4E4E2EFB41A}"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203533043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7ACC99-C21C-4CB3-9BFF-A4E4E2EFB41A}"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184602735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7ACC99-C21C-4CB3-9BFF-A4E4E2EFB41A}"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05205420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7ACC99-C21C-4CB3-9BFF-A4E4E2EFB41A}" type="datetimeFigureOut">
              <a:rPr lang="en-US" smtClean="0"/>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32137257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7ACC99-C21C-4CB3-9BFF-A4E4E2EFB41A}" type="datetimeFigureOut">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417104956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ACC99-C21C-4CB3-9BFF-A4E4E2EFB41A}" type="datetimeFigureOut">
              <a:rPr lang="en-US" smtClean="0"/>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159899665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7ACC99-C21C-4CB3-9BFF-A4E4E2EFB41A}"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329942112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7ACC99-C21C-4CB3-9BFF-A4E4E2EFB41A}"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75F69-7E5E-4C48-8BCD-C5AE84398322}" type="slidenum">
              <a:rPr lang="en-US" smtClean="0"/>
              <a:t>‹#›</a:t>
            </a:fld>
            <a:endParaRPr lang="en-US"/>
          </a:p>
        </p:txBody>
      </p:sp>
    </p:spTree>
    <p:extLst>
      <p:ext uri="{BB962C8B-B14F-4D97-AF65-F5344CB8AC3E}">
        <p14:creationId xmlns:p14="http://schemas.microsoft.com/office/powerpoint/2010/main" val="236966646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7ACC99-C21C-4CB3-9BFF-A4E4E2EFB41A}" type="datetimeFigureOut">
              <a:rPr lang="en-US" smtClean="0"/>
              <a:t>5/8/2025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75F69-7E5E-4C48-8BCD-C5AE84398322}" type="slidenum">
              <a:rPr lang="en-US" smtClean="0"/>
              <a:t>‹#›</a:t>
            </a:fld>
            <a:endParaRPr lang="en-US"/>
          </a:p>
        </p:txBody>
      </p:sp>
    </p:spTree>
    <p:extLst>
      <p:ext uri="{BB962C8B-B14F-4D97-AF65-F5344CB8AC3E}">
        <p14:creationId xmlns:p14="http://schemas.microsoft.com/office/powerpoint/2010/main" val="1104321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 Our planet is home to breathtaking geologic formations, such as the Grand Canyon and Mount Everest.</a:t>
            </a:r>
          </a:p>
          <a:p>
            <a:r>
              <a:t>- These wonders provide insights into Earth's geological history and the forces that have shaped our world.</a:t>
            </a:r>
          </a:p>
          <a:p>
            <a:r>
              <a:t>- They also serve as a reminder of the fragility of our environment and the importance of conservation.</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 Humans have explored and studied Earth through various means, including satellite technology and deep-sea exploration.</a:t>
            </a:r>
          </a:p>
          <a:p>
            <a:r>
              <a:t>- Exploration has led to countless discoveries, expanding our understanding of the planet and its ecosystems.</a:t>
            </a:r>
          </a:p>
          <a:p>
            <a:r>
              <a:t>- Continued exploration is crucial for monitoring and protecting our environment.</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Picture Placeholder 2"/>
          <p:cNvSpPr>
            <a:spLocks noGrp="1"/>
          </p:cNvSpPr>
          <p:nvPr>
            <p:ph type="pic" idx="1"/>
          </p:nvPr>
        </p:nvSpPr>
        <p:spPr/>
        <p:txBody>
          <a:bodyPr/>
          <a:p>
            <a:r>
              <a:t>Image not found for: </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 It is our responsibility to care for and protect our planet, the only home we have.</a:t>
            </a:r>
          </a:p>
          <a:p>
            <a:r>
              <a:t>- Sustainable practices, conservation efforts, and global cooperation are key to ensuring a healthy future for all.</a:t>
            </a:r>
          </a:p>
          <a:p>
            <a:r>
              <a:t>- Let us work together to preserve Earth's beauty and wonder for generations to come.</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 - Our Planet Earth: A Journey Through Time and Space explores Earth's place in the universe, its formation, and its unique characteristics.</a:t>
            </a:r>
          </a:p>
          <a:p>
            <a:r>
              <a:t>• - The presentation highlights the beauty and fragility of our planet, from its biodiversity to its geologic wonders.</a:t>
            </a:r>
          </a:p>
          <a:p>
            <a:r>
              <a:t>• - Human activities have significantly impacted Earth's natural systems, leading to climate change and biodiversity loss.</a:t>
            </a:r>
          </a:p>
          <a:p>
            <a:r>
              <a:t>• - Sustainable practices and continued exploration are crucial for protecting our planet and ensuring a healthy future for all.</a:t>
            </a:r>
          </a:p>
          <a:p>
            <a:r>
              <a:t>• - Together, we can preserve Earth's wonder for generations to come.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t>• Here are four suggested next steps based on the presentation content: </a:t>
            </a:r>
          </a:p>
          <a:p>
            <a:r>
              <a:t>• </a:t>
            </a:r>
          </a:p>
          <a:p>
            <a:r>
              <a:t>• 1. Explore Sustainable Practices: Dive deeper into sustainable practices and how they can be implemented in daily life. This could include researching and discussing specific actions such as reducing single-use plastic consumption, adopting more plant-based diets, or exploring renewable energy sources. </a:t>
            </a:r>
          </a:p>
          <a:p>
            <a:r>
              <a:t>• </a:t>
            </a:r>
          </a:p>
          <a:p>
            <a:r>
              <a:t>• 2. Conservation and Biodiversity: Focus on conservation efforts to protect Earth's biodiversity. This could involve learning about and supporting existing conservation initiatives, such as wildlife reserves and habitat restoration projects. It might also include discussions on the importance of protecting endangered species and preserving natural habitats.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 Our planet is one of many in the Milky Way galaxy.</a:t>
            </a:r>
          </a:p>
          <a:p>
            <a:r>
              <a:t>- Earth is located in the Solar System, orbiting the Sun.</a:t>
            </a:r>
          </a:p>
          <a:p>
            <a:r>
              <a:t>- It is the third planet from the Sun and the largest of the terrestrial planets.</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Picture Placeholder 2"/>
          <p:cNvSpPr>
            <a:spLocks noGrp="1"/>
          </p:cNvSpPr>
          <p:nvPr>
            <p:ph type="pic" idx="1"/>
          </p:nvPr>
        </p:nvSpPr>
        <p:spPr/>
        <p:txBody>
          <a:bodyPr/>
          <a:p>
            <a:r>
              <a:t>Image not found for: </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 Earth formed around 4.5 billion years ago from a spinning disk of gas and dust.</a:t>
            </a:r>
          </a:p>
          <a:p>
            <a:r>
              <a:t>- The early Earth was a hot, chaotic place with frequent meteor impacts.</a:t>
            </a:r>
          </a:p>
          <a:p>
            <a:r>
              <a:t>- Life first emerged around 3.5 billion years ago, beginning the long journey of evolution.</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 Our planet's atmosphere is a delicate balance of gases, primarily nitrogen and oxygen.</a:t>
            </a:r>
          </a:p>
          <a:p>
            <a:r>
              <a:t>- The climate system is influenced by a range of factors, including solar radiation and ocean currents.</a:t>
            </a:r>
          </a:p>
          <a:p>
            <a:r>
              <a:t>- Human activities, such as burning fossil fuels, have significantly impacted Earth's climate in recent centuries.</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Picture Placeholder 2"/>
          <p:cNvSpPr>
            <a:spLocks noGrp="1"/>
          </p:cNvSpPr>
          <p:nvPr>
            <p:ph type="pic" idx="1"/>
          </p:nvPr>
        </p:nvSpPr>
        <p:spPr/>
        <p:txBody>
          <a:bodyPr/>
          <a:p>
            <a:r>
              <a:t>Image not found for: </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 Our planet is home to an incredible variety of life forms, from microscopic bacteria to massive whales.</a:t>
            </a:r>
          </a:p>
          <a:p>
            <a:r>
              <a:t>- Biodiversity is essential for the functioning of ecosystems and the services they provide, such as clean air and water.</a:t>
            </a:r>
          </a:p>
          <a:p>
            <a:r>
              <a:t>- Unfortunately, human activities have led to a significant loss of biodiversity, with species extinction rates accelerating.</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 Humans have significantly altered Earth's natural systems through activities such as deforestation, urbanization, and pollution.</a:t>
            </a:r>
          </a:p>
          <a:p>
            <a:r>
              <a:t>- Our consumption of natural resources has reached unsustainable levels, threatening the planet's ability to support future generations.</a:t>
            </a:r>
          </a:p>
          <a:p>
            <a:r>
              <a:t>- It is crucial that we recognize the impact of our actions and work towards more sustainable practices.</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Picture Placeholder 2"/>
          <p:cNvSpPr>
            <a:spLocks noGrp="1"/>
          </p:cNvSpPr>
          <p:nvPr>
            <p:ph type="pic" idx="1"/>
          </p:nvPr>
        </p:nvSpPr>
        <p:spPr/>
        <p:txBody>
          <a:bodyPr/>
          <a:p>
            <a:r>
              <a:t>Image not found for: </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Widescreen</PresentationFormat>
  <Paragraphs>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Wang</dc:creator>
  <cp:lastModifiedBy>Vidyalakshmi E</cp:lastModifiedBy>
  <cp:revision>2</cp:revision>
  <dcterms:created xsi:type="dcterms:W3CDTF">2023-03-03T14:31:04Z</dcterms:created>
  <dcterms:modified xsi:type="dcterms:W3CDTF">2025-05-08T13:30:02Z</dcterms:modified>
</cp:coreProperties>
</file>