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Environmental Pollution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Understanding the Crisis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Health Impacts of Pollution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Respiratory Issues: Air pollution increases the risk of asthma, bronchitis, and other respiratory diseases.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Protecting Our Health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OlP45rap6SDPNt8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Solutions and Sustainable Practices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Renewable Energy: Shifting to renewable sources like solar and wind reduces air pollution and mitigates climate change.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Power of Renewable Energy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aKGD4u7BFitnYL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Community Action and Education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Raise Awareness: Educate communities about pollution's causes and consequences to foster behavioral changes.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Together, We Can Make a Difference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Many Faces of Pollution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Air Pollution: Emissions from vehicles, industries, and wildfires contribute to air pollution, affecting respiratory health and climate change.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Visualizing Air Pollution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RaKN9pif7gmvx40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Causes and Effects of Water Pollution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Industrial Waste: Factories discharge toxic chemicals into rivers and oceans, endangering marine life and contaminating drinking water sources.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Impact of Water Pollution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gaEv0NOOmR3HUqt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Soil Pollution: A Hidden Crisis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Improper Waste Disposal: Landfills and illegal dumping contaminate soil with hazardous substances, impacting nearby water sources and ecosystems.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Restoring Polluted Soil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DtXbmPif5LrAlrc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Climate Change and Pollution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- Greenhouse Gas Emissions: Air pollution contributes to climate change, with carbon dioxide and methane being the primary culprits.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Melting Arctic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ponCAkv4662czEU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