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46" d="100"/>
          <a:sy n="46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ACC99-C21C-4CB3-9BFF-A4E4E2EFB41A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75F69-7E5E-4C48-8BCD-C5AE84398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99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ACC99-C21C-4CB3-9BFF-A4E4E2EFB41A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75F69-7E5E-4C48-8BCD-C5AE84398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268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ACC99-C21C-4CB3-9BFF-A4E4E2EFB41A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75F69-7E5E-4C48-8BCD-C5AE84398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578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ACC99-C21C-4CB3-9BFF-A4E4E2EFB41A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75F69-7E5E-4C48-8BCD-C5AE84398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330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ACC99-C21C-4CB3-9BFF-A4E4E2EFB41A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75F69-7E5E-4C48-8BCD-C5AE84398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027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ACC99-C21C-4CB3-9BFF-A4E4E2EFB41A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75F69-7E5E-4C48-8BCD-C5AE84398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054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ACC99-C21C-4CB3-9BFF-A4E4E2EFB41A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75F69-7E5E-4C48-8BCD-C5AE84398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372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ACC99-C21C-4CB3-9BFF-A4E4E2EFB41A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75F69-7E5E-4C48-8BCD-C5AE84398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049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ACC99-C21C-4CB3-9BFF-A4E4E2EFB41A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75F69-7E5E-4C48-8BCD-C5AE84398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996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ACC99-C21C-4CB3-9BFF-A4E4E2EFB41A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75F69-7E5E-4C48-8BCD-C5AE84398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421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ACC99-C21C-4CB3-9BFF-A4E4E2EFB41A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75F69-7E5E-4C48-8BCD-C5AE84398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666463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7ACC99-C21C-4CB3-9BFF-A4E4E2EFB41A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75F69-7E5E-4C48-8BCD-C5AE84398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321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3.jp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 Fashion Trends and Tips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 A Style Guide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Fashion Do's and Don'ts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A few simple do's and don'ts to keep in mind when putting together outfits. These tips will help you avoid common fashion pitfalls.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Thank You!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Understanding Body Types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First, let's discuss the importance of understanding different body types and how to dress for them. This will help you choose outfits that flatter your unique shape.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Apple, Pear, and Hourglass 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>
            <a:r>
              <a:t> The three most common body types are apple (wider waist), pear ( narrower shoulders than hips), and hourglass (curvy with a defined waist). Dressing for your type enhances your favorite features. </a:t>
            </a:r>
          </a:p>
        </p:txBody>
      </p:sp>
      <p:pic>
        <p:nvPicPr>
          <p:cNvPr id="5" name="Picture 4" descr="image_ozwHN3YgAId03sN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3188" y="987425"/>
            <a:ext cx="6172200" cy="48736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Creating a Capsule Wardrobe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A capsule wardrobe is a collection of essential, versatile items that can be mixed and matched to create multiple outfits. It's an efficient and sustainable way to build a functional wardrobe.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Capsule Wardrobe Example 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>
            <a:r>
              <a:t> By investing in timeless, high-quality pieces, you can create a stylish and sustainable wardrobe. </a:t>
            </a:r>
          </a:p>
        </p:txBody>
      </p:sp>
      <p:pic>
        <p:nvPicPr>
          <p:cNvPr id="5" name="Picture 4" descr="image_i9QcvPJvdhhLGIt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3188" y="987425"/>
            <a:ext cx="6172200" cy="48736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Color Coordination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Color plays a significant role in fashion. Understanding color theory and how to coordinate colors will help you create stylish and harmonious outfits.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Color Wheel Harmony 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>
            <a:r>
              <a:t> Using the color wheel, you can create outfits with complementary colors (opposites) or analogous colors (neighbors) for a stylish effect. </a:t>
            </a:r>
          </a:p>
        </p:txBody>
      </p:sp>
      <p:pic>
        <p:nvPicPr>
          <p:cNvPr id="5" name="Picture 4" descr="image_R4JCi0GEjTNehbx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3188" y="987425"/>
            <a:ext cx="6172200" cy="48736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Accessorizing Like a Pro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Accessories can make or break an outfit. Learn how to choose and style accessories like scarves, belts, and jewelry to elevate your look.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Accessorizing Tips 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>
            <a:r>
              <a:t> Scarves are a versatile accessory. Try different folding and tying techniques to create a variety of looks. </a:t>
            </a:r>
          </a:p>
        </p:txBody>
      </p:sp>
      <p:pic>
        <p:nvPicPr>
          <p:cNvPr id="5" name="Picture 4" descr="image_uf5K9pyrO33rNj0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3188" y="987425"/>
            <a:ext cx="6172200" cy="48736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Anderson Wang</dc:creator>
  <cp:lastModifiedBy>Anderson Wang</cp:lastModifiedBy>
  <cp:revision>1</cp:revision>
  <dcterms:created xsi:type="dcterms:W3CDTF">2023-03-03T14:31:04Z</dcterms:created>
  <dcterms:modified xsi:type="dcterms:W3CDTF">2023-03-03T14:31:12Z</dcterms:modified>
</cp:coreProperties>
</file>