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Fashion Through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Street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the phenomenon of street style and the unique, individual expressions of fashion found on the streets of global fashion hubs.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ZE4MAiMVWTVxMNM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Business of Fashion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the business aspects of the fashion world, including branding, marketing strategies, and the impact of globalization.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mrRzvUO65whS5JJ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Fashion: A 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the intricate journey of fashion from the Victorian era to the present, highlighting the iconic styles and influencers that shaped each decade.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K7ApK6TREGAJ2OF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Fashion Icons &amp; Their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Delve into the impact of fashion icons like Coco Chanel, Audrey Hepburn, and contemporary influencers. Examine their role in shaping trends and their lasting impact on the industry.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bm9J3ELTVA3g9p8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Runway: A Showcase of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Take a front-row seat at the fashion runway. Explore the latest trends, breathtaking designs, and the creative vision behind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36xnAMNNYie0txS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Fashion Capital of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 into the heart of the fashion capital, Paris. Discover the vibrant fashion scene, renowned design houses, and the city's timeless influence on style.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q0oEj8SQGCm3FL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