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4"/>
    <p:sldId id="257" r:id="rId3"/>
    <p:sldId id="258" r:id="rId2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3.xml"/><Relationship Id="rId3" Type="http://schemas.openxmlformats.org/officeDocument/2006/relationships/slide" Target="slides/slide2.xml"/><Relationship Id="rId4" Type="http://schemas.openxmlformats.org/officeDocument/2006/relationships/slide" Target="slides/slide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6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7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2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5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7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4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9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6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CC99-C21C-4CB3-9BFF-A4E4E2EFB41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2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 The Wonderful World of Food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A Tasty Journey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Bon Appétit!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presentation provided an overview of 'food', highlighting the most important points and insights.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Review and customize the slides.</a:t>
            </a:r>
          </a:p>
          <a:p>
            <a:r>
              <a:t>2. Add supporting data or visuals.</a:t>
            </a:r>
          </a:p>
          <a:p>
            <a:r>
              <a:t>3. Rehearse your delivery.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Understanding Food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Definition: Food is any substance consumed to provide nutritional support for the body.</a:t>
            </a:r>
          </a:p>
          <a:p>
            <a:r>
              <a:t>- Essential Nutrients: Macronutrients (carbohydrates, proteins, fats) and micronutrients (vitamins, minerals) are essential for our health.</a:t>
            </a:r>
          </a:p>
          <a:p>
            <a:r>
              <a:t>- Fuel for the Body: Food provides energy, aiding growth and maintaining bodily functions.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The History of Food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Ancient Civilizations: Early humans foraged and hunted, with cooking techniques evolving over time.</a:t>
            </a:r>
          </a:p>
          <a:p>
            <a:r>
              <a:t>- Agricultural Revolution: The domestication of plants and animals led to a shift towards settled communities and new food sources.</a:t>
            </a:r>
          </a:p>
          <a:p>
            <a:r>
              <a:t>- Trade and Exploration: Spices, new ingredients, and culinary techniques were exchanged, shaping global cuisine.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A Colorful Feast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 The Vibrant World of Food Presentation </a:t>
            </a:r>
          </a:p>
        </p:txBody>
      </p:sp>
      <p:pic>
        <p:nvPicPr>
          <p:cNvPr id="5" name="Picture 4" descr="image_UTdOcKTxy51DQ78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Cultural Significance of Food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Social Bonding: Sharing meals brings people together and strengthens social connections.</a:t>
            </a:r>
          </a:p>
          <a:p>
            <a:r>
              <a:t>- Traditions and Rituals: Food plays a central role in religious ceremonies, festivals, and cultural celebrations.</a:t>
            </a:r>
          </a:p>
          <a:p>
            <a:r>
              <a:t>- Expression of Identity: Cuisine is often a source of national pride and a way to preserve cultural heritage.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Food and Health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Balanced Diet: Eating a variety of foods ensures we get the nutrients needed for optimal health.</a:t>
            </a:r>
          </a:p>
          <a:p>
            <a:r>
              <a:t>- Preventative Medicine: A healthy diet can lower the risk of chronic diseases and boost our immune system.</a:t>
            </a:r>
          </a:p>
          <a:p>
            <a:r>
              <a:t>- Mental Health: Research suggests a link between a healthy diet and improved mood, memory, and overall mental wellbeing.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The Future of Food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Sustainable Food Systems: Innovations in agriculture aim to reduce environmental impact and ensure food security.</a:t>
            </a:r>
          </a:p>
          <a:p>
            <a:r>
              <a:t>- Alternative Proteins: Plant-based meats, insect proteins, and lab-grown meats are gaining popularity for ethical and environmental reasons.</a:t>
            </a:r>
          </a:p>
          <a:p>
            <a:r>
              <a:t>- Personalized Nutrition: Tailored diets and supplements based on individual genetic profiles may become commonplace.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Food is a fascinating and multifaceted topic, integral to human life and culture.</a:t>
            </a:r>
          </a:p>
          <a:p>
            <a:r>
              <a:t>- It has a rich history and plays a vital role in our health, happiness, and social connections.</a:t>
            </a:r>
          </a:p>
          <a:p>
            <a:r>
              <a:t>- Looking ahead, innovations in agriculture and food technology will shape how we eat and impact our planet.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Next Steps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Explore local cuisines: Embrace diverse culinary experiences and learn about their cultural significance.</a:t>
            </a:r>
          </a:p>
          <a:p>
            <a:r>
              <a:t>- Support sustainable food practices: Promote environmentally conscious food choices and reduce food waste.</a:t>
            </a:r>
          </a:p>
          <a:p>
            <a:r>
              <a:t>- Educate on nutrition: Spread awareness about the link between diet and health to empower healthier food choices.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 Wang</dc:creator>
  <cp:lastModifiedBy>Vidyalakshmi E</cp:lastModifiedBy>
  <cp:revision>3</cp:revision>
  <dcterms:created xsi:type="dcterms:W3CDTF">2023-03-03T14:31:04Z</dcterms:created>
  <dcterms:modified xsi:type="dcterms:W3CDTF">2025-05-08T16:50:08Z</dcterms:modified>
</cp:coreProperties>
</file>