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4"/>
    <p:sldId id="257" r:id="rId3"/>
    <p:sldId id="258" r:id="rId2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3.xml"/><Relationship Id="rId3" Type="http://schemas.openxmlformats.org/officeDocument/2006/relationships/slide" Target="slides/slide2.xml"/><Relationship Id="rId4" Type="http://schemas.openxmlformats.org/officeDocument/2006/relationships/slide" Target="slides/slide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6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7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2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5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7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9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6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CC99-C21C-4CB3-9BFF-A4E4E2EFB41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75F69-7E5E-4C48-8BCD-C5AE84398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32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The Wonderful World of Food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 Tasty Journey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Next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Explore local food producers and farmers' markets to support sustainable practices.</a:t>
            </a:r>
          </a:p>
          <a:p>
            <a:r>
              <a:t>- Experiment with new cuisines and flavors to broaden your culinary horizons.</a:t>
            </a:r>
          </a:p>
          <a:p>
            <a:r>
              <a:t>- Stay informed about food trends and innovations, considering their potential impact on your life and the planet.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Bon Appétit!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provided an overview of 'food', highlighting the most important points and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Review and customize the slides.</a:t>
            </a:r>
          </a:p>
          <a:p>
            <a:r>
              <a:t>2. Add supporting data or visuals.</a:t>
            </a:r>
          </a:p>
          <a:p>
            <a:r>
              <a:t>3. Rehearse your delivery.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History and Evolution of Food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Hunter-Gatherer Era: Foraging for food and early culinary practices.</a:t>
            </a:r>
          </a:p>
          <a:p>
            <a:r>
              <a:t>- Agricultural Revolution: Domesticating plants and animals for food.</a:t>
            </a:r>
          </a:p>
          <a:p>
            <a:r>
              <a:t>- Industrialization: Mass production and global food trade.</a:t>
            </a:r>
          </a:p>
          <a:p>
            <a:r>
              <a:t>- Modern Trends: Health consciousness, sustainability, and culinary innovation.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Science of Taste and Flavor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Our senses of taste and smell are crucial to our perception of food.</a:t>
            </a:r>
          </a:p>
          <a:p>
            <a:r>
              <a:t>- Taste buds detect sweet, sour, salty, bitter, and umami flavors.</a:t>
            </a:r>
          </a:p>
          <a:p>
            <a:r>
              <a:t>- The complex interplay of aromas and flavors creates unique culinary experiences.</a:t>
            </a:r>
          </a:p>
          <a:p/>
        </p:txBody>
      </p:sp>
      <p:pic>
        <p:nvPicPr>
          <p:cNvPr id="5" name="Picture 4" descr="image_tiizzpMSSXnFVeA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Food as a Cultural Ambassador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Food tells a story about a region's history, traditions, and values.</a:t>
            </a:r>
          </a:p>
          <a:p>
            <a:r>
              <a:t>- Examples:</a:t>
            </a:r>
          </a:p>
          <a:p>
            <a:r>
              <a:t>    - Italian pizza and pasta</a:t>
            </a:r>
          </a:p>
          <a:p>
            <a:r>
              <a:t>    - Indian curry and spices</a:t>
            </a:r>
          </a:p>
          <a:p>
            <a:r>
              <a:t>    - French cheese and wine</a:t>
            </a:r>
          </a:p>
          <a:p>
            <a:r>
              <a:t>- Culinary diplomacy: Using food to build cultural bridges and foster international relations.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Sustainable and Ethical Eating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Environmental Impact: Considering the ecological footprint of food production.</a:t>
            </a:r>
          </a:p>
          <a:p>
            <a:r>
              <a:t>- Local and Seasonal Eating: Reducing food miles and supporting local farmers.</a:t>
            </a:r>
          </a:p>
          <a:p>
            <a:r>
              <a:t>- Plant-Based Diets: Exploring vegetarian and vegan options for health and sustainability.</a:t>
            </a:r>
          </a:p>
          <a:p>
            <a:r>
              <a:t>- Food Waste Reduction: Strategies to minimize waste and maximize resource use.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The Art of Cooking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>
            <a:r>
              <a:t>- Cooking is a creative process that transforms ingredients into delicious dishes.</a:t>
            </a:r>
          </a:p>
          <a:p>
            <a:r>
              <a:t>- Techniques: From roasting and braising to sautéing and baking.</a:t>
            </a:r>
          </a:p>
          <a:p>
            <a:r>
              <a:t>- Culinary Arts: The study and practice of cooking as a skilled craft.</a:t>
            </a:r>
          </a:p>
          <a:p/>
        </p:txBody>
      </p:sp>
      <p:pic>
        <p:nvPicPr>
          <p:cNvPr id="5" name="Picture 4" descr="image_1p7DOcayDXR5rU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Food and Health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Nutrition: Understanding the role of macronutrients and micronutrients in our diets.</a:t>
            </a:r>
          </a:p>
          <a:p>
            <a:r>
              <a:t>- Balanced Diet: Incorporating a variety of foods for optimal health.</a:t>
            </a:r>
          </a:p>
          <a:p>
            <a:r>
              <a:t>- Food as Medicine: Exploring the healing powers of certain foods and dietary approaches.</a:t>
            </a:r>
          </a:p>
          <a:p>
            <a:r>
              <a:t>- Dietary Restrictions: Accommodating allergies, intolerances, and lifestyle choices.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Food Innovation and Technology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Food Science: Developing new products, improving safety, and enhancing nutrition.</a:t>
            </a:r>
          </a:p>
          <a:p>
            <a:r>
              <a:t>- Agriculture Technology: Innovative farming methods for higher yields and sustainability.</a:t>
            </a:r>
          </a:p>
          <a:p>
            <a:r>
              <a:t>- Food Delivery and Convenience: The rise of meal kits, online grocery shopping, and food delivery apps.</a:t>
            </a:r>
          </a:p>
          <a:p>
            <a:r>
              <a:t>- Future Trends: Lab-grown meat, 3D-printed food, and personalized nutrition.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Food is a fascinating and multifaceted topic that touches all aspects of human life.</a:t>
            </a:r>
          </a:p>
          <a:p>
            <a:r>
              <a:t>- We've explored the history, culture, science, and future of food.</a:t>
            </a:r>
          </a:p>
          <a:p>
            <a:r>
              <a:t>- By understanding food better, we can make more informed choices and appreciate the delights it brings to our lives.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 Wang</dc:creator>
  <cp:lastModifiedBy>Vidyalakshmi E</cp:lastModifiedBy>
  <cp:revision>3</cp:revision>
  <dcterms:created xsi:type="dcterms:W3CDTF">2023-03-03T14:31:04Z</dcterms:created>
  <dcterms:modified xsi:type="dcterms:W3CDTF">2025-05-08T16:50:08Z</dcterms:modified>
</cp:coreProperties>
</file>