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5"/>
    <p:sldId id="258" r:id="rId4"/>
    <p:sldId id="259" r:id="rId3"/>
    <p:sldId id="260" r:id="rId2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5.xml"/><Relationship Id="rId3" Type="http://schemas.openxmlformats.org/officeDocument/2006/relationships/slide" Target="slides/slide4.xml"/><Relationship Id="rId4" Type="http://schemas.openxmlformats.org/officeDocument/2006/relationships/slide" Target="slides/slide3.xml"/><Relationship Id="rId5" Type="http://schemas.openxmlformats.org/officeDocument/2006/relationships/slide" Target="slides/slide2.xml"/><Relationship Id="rId6" Type="http://schemas.openxmlformats.org/officeDocument/2006/relationships/slide" Target="slides/slide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902103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739019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427630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3826982"/>
      </p:ext>
    </p:extLst>
  </p:cSld>
  <p:clrMapOvr>
    <a:masterClrMapping/>
  </p:clrMapOvr>
  <p:transition spd="slow">
    <p:cover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584207"/>
      </p:ext>
    </p:extLst>
  </p:cSld>
  <p:clrMapOvr>
    <a:masterClrMapping/>
  </p:clrMapOvr>
  <p:transition spd="slow">
    <p:cover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284956"/>
      </p:ext>
    </p:extLst>
  </p:cSld>
  <p:clrMapOvr>
    <a:masterClrMapping/>
  </p:clrMapOvr>
  <p:transition spd="slow">
    <p:cover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433223"/>
      </p:ext>
    </p:extLst>
  </p:cSld>
  <p:clrMapOvr>
    <a:masterClrMapping/>
  </p:clrMapOvr>
  <p:transition spd="slow">
    <p:cover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427822"/>
      </p:ext>
    </p:extLst>
  </p:cSld>
  <p:clrMapOvr>
    <a:masterClrMapping/>
  </p:clrMapOvr>
  <p:transition spd="slow">
    <p:cover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114374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666843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526545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1090234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6524671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853810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279053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6196925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72525"/>
      </p:ext>
    </p:extLst>
  </p:cSld>
  <p:clrMapOvr>
    <a:masterClrMapping/>
  </p:clrMapOvr>
  <p:transition spd="slow">
    <p:cover/>
  </p:transition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90E6EB2-AF20-41EB-A906-087117BCF19F}" type="datetimeFigureOut">
              <a:rPr lang="en-IN" smtClean="0"/>
              <a:t>08-05-2025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92A0923-ABC0-4A8B-841F-6BBF5C36883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801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 spd="slow">
    <p:cover/>
  </p:transition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freinds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An AI-generated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Image not found for: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Iconic Duos: From literature to film, friendships have provided compelling storylines.</a:t>
            </a:r>
          </a:p>
          <a:p>
            <a:r>
              <a:t>- Portrayal of Bonds: Exploring how different forms of media depict the complexities of friendship.</a:t>
            </a:r>
          </a:p>
          <a:p>
            <a:r>
              <a:t>- Impact on Society: Discussing how media influences our perceptions and expectations of friendship.</a:t>
            </a:r>
          </a:p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"Friends are the family we choose." – Jess C. Scott</a:t>
            </a:r>
          </a:p>
          <a:p>
            <a:r>
              <a:t>- "Friendship is born at that moment when one person says to another: 'What! You too? I thought I was the only one.'" – C.S. Lewis</a:t>
            </a:r>
          </a:p>
          <a:p>
            <a:r>
              <a:t>- "Friends are the siblings God never gave us." – Mencius</a:t>
            </a:r>
          </a:p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Image not found for: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- Transcends boundaries</a:t>
            </a:r>
          </a:p>
          <a:p>
            <a:r>
              <a:t>• - Varied types, from acquaintances to close friends</a:t>
            </a:r>
          </a:p>
          <a:p>
            <a:r>
              <a:t>• - Emotional support, health, personal growth</a:t>
            </a:r>
          </a:p>
          <a:p>
            <a:r>
              <a:t>• - Building/maintaining tips</a:t>
            </a:r>
          </a:p>
          <a:p>
            <a:r>
              <a:t>• - Global celebration</a:t>
            </a:r>
          </a:p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1. Reflect on friendship's value. </a:t>
            </a:r>
          </a:p>
          <a:p>
            <a:r>
              <a:t>• 2. Reach out to a friend. </a:t>
            </a:r>
          </a:p>
          <a:p>
            <a:r>
              <a:t>• 3. Foster new connections. </a:t>
            </a:r>
          </a:p>
          <a:p>
            <a:r>
              <a:t>• 4. Celebrate existing bonds.</a:t>
            </a:r>
          </a:p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Acquaintances: Based on shared activities or interests.</a:t>
            </a:r>
          </a:p>
          <a:p>
            <a:r>
              <a:t>- Casual Friends: Involves regular contact and a sense of comfort.</a:t>
            </a:r>
          </a:p>
          <a:p>
            <a:r>
              <a:t>- Close Friends: Entails deep emotional connection and mutual support.</a:t>
            </a:r>
          </a:p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Emotional Support: Friends provide a shoulder to cry on and celebrate our joys.</a:t>
            </a:r>
          </a:p>
          <a:p>
            <a:r>
              <a:t>- Improved Health: Studies show that strong social connections improve physical and mental health.</a:t>
            </a:r>
          </a:p>
          <a:p>
            <a:r>
              <a:t>- Personal Growth: Friends challenge us, provide new perspectives, and help us discover ourselves.</a:t>
            </a:r>
          </a:p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Image not found for: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Find Common Ground: Discover shared interests and activities to build a connection.</a:t>
            </a:r>
          </a:p>
          <a:p>
            <a:r>
              <a:t>- Be Supportive: Offer emotional support, celebrate their achievements, and be there during tough times.</a:t>
            </a:r>
          </a:p>
          <a:p>
            <a:r>
              <a:t>- Maintain Contact: Regular communication and quality time strengthen the bond.</a:t>
            </a:r>
          </a:p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Respect Boundaries: Understand each other's limits and personal space.</a:t>
            </a:r>
          </a:p>
          <a:p>
            <a:r>
              <a:t>- Practice Active Listening: Pay attention to what your friends are saying and be present in the conversation.</a:t>
            </a:r>
          </a:p>
          <a:p>
            <a:r>
              <a:t>- Resolve Conflicts: Address issues directly, practice forgiveness, and work towards mutual understanding.</a:t>
            </a:r>
          </a:p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/>
        <p:txBody>
          <a:bodyPr/>
          <a:p>
            <a:r>
              <a:t>Image not found for: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Around the World: Friendship rituals and traditions vary across cultures.</a:t>
            </a:r>
          </a:p>
          <a:p>
            <a:r>
              <a:t>- Global Connections: Technology has made it easier to form international friendships.</a:t>
            </a:r>
          </a:p>
          <a:p>
            <a:r>
              <a:t>- Cultural Exchange: Friendships across cultures foster understanding and appreciation of diversity.</a:t>
            </a:r>
          </a:p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Mentorship: Older friends can offer guidance and wisdom.</a:t>
            </a:r>
          </a:p>
          <a:p>
            <a:r>
              <a:t>- Intergenerational Bonding: Shared activities and interests bring different age groups together.</a:t>
            </a:r>
          </a:p>
          <a:p>
            <a:r>
              <a:t>- Lifelong Learning: Friends of all ages teach us valuable lessons and broaden our perspectives.</a:t>
            </a:r>
          </a:p>
          <a:p/>
          <a:p/>
          <a:p>
            <a:r>
              <a:t>Generated by AI</a:t>
            </a:r>
          </a:p>
        </p:txBody>
      </p:sp>
    </p:spTree>
  </p:cSld>
  <p:clrMapOvr>
    <a:masterClrMapping/>
  </p:clrMapOvr>
</p:sld>
</file>

<file path=ppt/theme/_rels/theme1.xml.rels><?xml version='1.0' encoding='UTF-8' standalone='yes'?>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Calisto MT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Vidyalakshmi E</dc:creator>
  <cp:lastModifiedBy>Vidyalakshmi E</cp:lastModifiedBy>
  <cp:revision>2</cp:revision>
  <dcterms:created xsi:type="dcterms:W3CDTF">2025-05-08T13:17:12Z</dcterms:created>
  <dcterms:modified xsi:type="dcterms:W3CDTF">2025-05-08T13:31:41Z</dcterms:modified>
</cp:coreProperties>
</file>