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Rental 101: Finding Your Dream Home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A Step-by-Step Guide to Renting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Understanding Rental Agreements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  <a:p>
            <a:r>
              <a:t>- Read the fine print: Take the time to carefully read and understand the rental agreement, paying attention to the terms and conditions, as well as your rights and responsibilities. </a:t>
            </a:r>
          </a:p>
          <a:p>
            <a:r>
              <a:t>- Negotiate: Don't be afraid to negotiate terms, especially if you're a desirable tenant with a good credit history and references. </a:t>
            </a:r>
          </a:p>
          <a:p>
            <a:r>
              <a:t>- Ask for clarification: If anything is unclear, ask the landlord or property manager for clarification before signing. 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Making it Feel Like Home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7rt1DYyp2aXQnk8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Tips for a Smooth Transition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  <a:p>
            <a:r>
              <a:t>- Unpack and organize: Unpack your belongings and get organized as soon as possible to help you feel settled and at home. </a:t>
            </a:r>
          </a:p>
          <a:p>
            <a:r>
              <a:t>- Personalize your space: Add your personal touch with decorations and furnishings that reflect your style and make the space your own. </a:t>
            </a:r>
          </a:p>
          <a:p>
            <a:r>
              <a:t>- Get to know the neighborhood: Explore your new neighborhood, discovering local gems and amenities, and introducing yourself to neighbors. 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Thank You!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- Renting offers financial flexibility, freedom from maintenance, and the option to move with ease.</a:t>
            </a:r>
          </a:p>
          <a:p>
            <a:r>
              <a:t>• - Understanding the rental market, starting your search early, and using online resources are key to a successful hunt.</a:t>
            </a:r>
          </a:p>
          <a:p>
            <a:r>
              <a:t>• - When viewing properties, consider the condition, neighborhood, and storage space.</a:t>
            </a:r>
          </a:p>
          <a:p>
            <a:r>
              <a:t>• - Be prepared for the application process, and take time to understand the rental agreement before signing.</a:t>
            </a:r>
          </a:p>
          <a:p>
            <a:r>
              <a:t>• - Make your new place feel like home by unpacking and personalizing your space, and exploring the neighborhood.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Why Rent?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  <a:p>
            <a:r>
              <a:t>- Financial flexibility: Renting offers the advantage of financial flexibility, especially if you're not ready or able to commit to a mortgage. </a:t>
            </a:r>
          </a:p>
          <a:p>
            <a:r>
              <a:t>- Maintenance-free: When you rent, most maintenance and repair responsibilities lie with the landlord, freeing you from many potential headaches. </a:t>
            </a:r>
          </a:p>
          <a:p>
            <a:r>
              <a:t>- Flexibility to move: Renting allows you the freedom to move more easily, which is ideal if you're not settled in one place or anticipate future relocations. 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Understanding the Rental Market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  <a:p>
            <a:r>
              <a:t>- Supply and demand: Understanding the balance between supply and demand in your desired area is key. High demand and low supply can lead to higher rents and more competition. </a:t>
            </a:r>
          </a:p>
          <a:p>
            <a:r>
              <a:t>- Seasonal variations: Rent prices can fluctuate with the seasons. For example, rents may be higher during the summer when more people are looking to move. </a:t>
            </a:r>
          </a:p>
          <a:p>
            <a:r>
              <a:t>- Local trends: Keep an eye on local trends and developments that could impact rent prices, such as new businesses moving into the area. 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Rental Hunt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ZlXlzY1P6aww5js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Strategies for a Successful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  <a:p>
            <a:r>
              <a:t>- Start early: Begin your search early to avoid rushing and to ensure you find the right place. </a:t>
            </a:r>
          </a:p>
          <a:p>
            <a:r>
              <a:t>- Utilize online resources: Take advantage of rental listing websites, which offer convenient ways to filter and compare properties. </a:t>
            </a:r>
          </a:p>
          <a:p>
            <a:r>
              <a:t>- Network: Spread the word to friends, family, and colleagues that you're looking to rent—you never know who might have a lead on a great place. 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Understanding Rental Listings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  <a:p>
            <a:r>
              <a:t>- Decoding listings: Learn to decode rental listings to identify potential red flags, such as vague descriptions or overly positive reviews that could be fake. </a:t>
            </a:r>
          </a:p>
          <a:p>
            <a:r>
              <a:t>- Research the landlord: Look into the landlord or property management company to ensure they have a good reputation and a history of fair practices. </a:t>
            </a:r>
          </a:p>
          <a:p>
            <a:r>
              <a:t>- Ask questions: Don't hesitate to ask questions about anything that's unclear or concerning in a listing. 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Viewing Properties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pic>
        <p:nvPicPr>
          <p:cNvPr id="5" name="Picture 4" descr="image_79ajS5cFDuKb5G8Z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Things to Consider When Viewing 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  <a:p>
            <a:r>
              <a:t>- Condition of the property: Pay attention to the overall condition, looking for signs of damage, wear and tear, and potential health or safety hazards. </a:t>
            </a:r>
          </a:p>
          <a:p>
            <a:r>
              <a:t>- Neighborhood: Assess the neighborhood, considering factors like safety, proximity to amenities, and your commute to work or school. </a:t>
            </a:r>
          </a:p>
          <a:p>
            <a:r>
              <a:t>- Storage and space: Ensure the property has adequate storage and space to suit your needs, both now and in the foreseeable future. 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The Rental Application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</a:p>
          <a:p>
            <a:r>
              <a:t>- Prepare your documents: Have all the necessary documents ready, including proof of income, references, and identification. </a:t>
            </a:r>
          </a:p>
          <a:p>
            <a:r>
              <a:t>- Complete the application: Fill out the application form thoroughly and accurately, providing all the requested information. </a:t>
            </a:r>
          </a:p>
          <a:p>
            <a:r>
              <a:t>- Follow up: Don't be afraid to follow up on your application. It shows enthusiasm and may help speed up the process. 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Anderson Wang</cp:lastModifiedBy>
  <cp:revision>1</cp:revision>
  <dcterms:created xsi:type="dcterms:W3CDTF">2023-03-03T14:31:04Z</dcterms:created>
  <dcterms:modified xsi:type="dcterms:W3CDTF">2023-03-03T14:31:12Z</dcterms:modified>
</cp:coreProperties>
</file>