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6"/>
    <p:sldId id="257" r:id="rId5"/>
    <p:sldId id="258" r:id="rId4"/>
    <p:sldId id="259" r:id="rId3"/>
    <p:sldId id="260" r:id="rId2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5.xml"/><Relationship Id="rId3" Type="http://schemas.openxmlformats.org/officeDocument/2006/relationships/slide" Target="slides/slide4.xml"/><Relationship Id="rId4" Type="http://schemas.openxmlformats.org/officeDocument/2006/relationships/slide" Target="slides/slide3.xml"/><Relationship Id="rId5" Type="http://schemas.openxmlformats.org/officeDocument/2006/relationships/slide" Target="slides/slide2.xml"/><Relationship Id="rId6" Type="http://schemas.openxmlformats.org/officeDocument/2006/relationships/slide" Target="slides/slide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4B55B7B-BDC7-4EB6-A043-631F901F61E6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54E96E7-EAD2-4C34-B7BA-5576AD7DCD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183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5B7B-BDC7-4EB6-A043-631F901F61E6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96E7-EAD2-4C34-B7BA-5576AD7DCD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317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5B7B-BDC7-4EB6-A043-631F901F61E6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96E7-EAD2-4C34-B7BA-5576AD7DCD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820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5B7B-BDC7-4EB6-A043-631F901F61E6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96E7-EAD2-4C34-B7BA-5576AD7DCD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241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4B55B7B-BDC7-4EB6-A043-631F901F61E6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154E96E7-EAD2-4C34-B7BA-5576AD7DCD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32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5B7B-BDC7-4EB6-A043-631F901F61E6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96E7-EAD2-4C34-B7BA-5576AD7DCD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496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5B7B-BDC7-4EB6-A043-631F901F61E6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96E7-EAD2-4C34-B7BA-5576AD7DCD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524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5B7B-BDC7-4EB6-A043-631F901F61E6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96E7-EAD2-4C34-B7BA-5576AD7DCD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896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5B7B-BDC7-4EB6-A043-631F901F61E6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96E7-EAD2-4C34-B7BA-5576AD7DCD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779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5B7B-BDC7-4EB6-A043-631F901F61E6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4E96E7-EAD2-4C34-B7BA-5576AD7DCDC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5461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4B55B7B-BDC7-4EB6-A043-631F901F61E6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4E96E7-EAD2-4C34-B7BA-5576AD7DCDC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9150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4B55B7B-BDC7-4EB6-A043-631F901F61E6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54E96E7-EAD2-4C34-B7BA-5576AD7DCD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35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Java: An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presentation covered key aspects of java .</a:t>
            </a:r>
          </a:p>
          <a:p/>
          <a:p>
            <a:r>
              <a:t>Next Steps:</a:t>
            </a:r>
          </a:p>
          <a:p>
            <a:r>
              <a:t>1. Review the content.</a:t>
            </a:r>
          </a:p>
          <a:p>
            <a:r>
              <a:t>2. Prepare supporting materials.</a:t>
            </a:r>
          </a:p>
          <a:p>
            <a:r>
              <a:t>3. Engage with your audience!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Java?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Java is a high-level programming language with a focus on simplicity, versatility, and portability.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_rXt61UwA5eJDmtH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237744"/>
            <a:ext cx="8531352" cy="63825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Java's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Created by James Gosling and his team at Sun Microsystems in 1995, Java has since become a widely adopted language.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Java's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Platform independence, automatic memory management, robust security, and a rich ecosystem are some key features of Java.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Platform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Java's code can run on multiple platforms without modification, making it highly portable.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_lEbGqDpcifzBd4P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237744"/>
            <a:ext cx="8531352" cy="63825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Java is used in various sectors, including web development, enterprise applications, Android app development, and more.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Java's Community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large, active community provides extensive support, resources, and libraries, making Java development easier.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Garamond</vt:lpstr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Vidyalakshmi E</dc:creator>
  <cp:lastModifiedBy>Vidyalakshmi E</cp:lastModifiedBy>
  <cp:revision>2</cp:revision>
  <dcterms:created xsi:type="dcterms:W3CDTF">2025-05-08T13:22:47Z</dcterms:created>
  <dcterms:modified xsi:type="dcterms:W3CDTF">2025-05-08T13:32:19Z</dcterms:modified>
</cp:coreProperties>
</file>