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5"/>
    <p:sldId id="258" r:id="rId4"/>
    <p:sldId id="259" r:id="rId3"/>
    <p:sldId id="260" r:id="rId2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0210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3901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27630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2698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8420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84956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3223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27822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11437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684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2654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9023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2467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381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9053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9692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72525"/>
      </p:ext>
    </p:extLst>
  </p:cSld>
  <p:clrMapOvr>
    <a:masterClrMapping/>
  </p:clrMapOvr>
  <p:transition spd="slow">
    <p:cover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80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Language: 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Unraveling the Threads of Communication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covered key aspects of language.</a:t>
            </a:r>
          </a:p>
          <a:p/>
          <a:p>
            <a:r>
              <a:t>Next Steps:</a:t>
            </a:r>
          </a:p>
          <a:p>
            <a:r>
              <a:t>1. Review the content.</a:t>
            </a:r>
          </a:p>
          <a:p>
            <a:r>
              <a:t>2. Prepare supporting materials.</a:t>
            </a:r>
          </a:p>
          <a:p>
            <a:r>
              <a:t>3. Engage with your audience!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abstract system of communication used by humans to convey meaning through symbols, words, and sentences.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Power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 shapes our world, influences behavior, and is a key marker of human cognition.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Diversity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nhYQ8qhIuzSXJa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551" y="763702"/>
            <a:ext cx="3275751" cy="49128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Evolution of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Tracing the evolutionary origins of language, from early vocalizations to modern speech.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Language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Exploring the building blocks of language: phonemes, morphemes, and grammar.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in Action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cE51fo8Hm73WDn9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551" y="763702"/>
            <a:ext cx="3275751" cy="49128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process of learning language, from baby's first words to fluent speech, and its crucial role in child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Cross-Cultural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and insights into communicating across different languages and cultures.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Vidyalakshmi E</dc:creator>
  <cp:lastModifiedBy>Vidyalakshmi E</cp:lastModifiedBy>
  <cp:revision>2</cp:revision>
  <dcterms:created xsi:type="dcterms:W3CDTF">2025-05-08T13:17:12Z</dcterms:created>
  <dcterms:modified xsi:type="dcterms:W3CDTF">2025-05-08T13:31:41Z</dcterms:modified>
</cp:coreProperties>
</file>