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Embracing a Fulfilling Life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A Guide to Crafting a Meaningful Lifestyle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Putting It All Together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  <a:p>
            <a:r>
              <a:t>- Summarize the key takeaways from the presentation. </a:t>
            </a:r>
          </a:p>
          <a:p>
            <a:r>
              <a:t>- Encourage the audience to reflect on their own lifestyle choices and identify areas for improvement. </a:t>
            </a:r>
          </a:p>
          <a:p>
            <a:r>
              <a:t>- Provide a call to action to inspire positive changes. 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Thank You!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Defining Lifestyle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  <a:p>
            <a:r>
              <a:t>- Provide a broad definition of "lifestyle." </a:t>
            </a:r>
          </a:p>
          <a:p>
            <a:r>
              <a:t>- Explain the importance of crafting a lifestyle that aligns with one's values and aspirations. </a:t>
            </a:r>
          </a:p>
          <a:p>
            <a:r>
              <a:t>- Introduce the key themes that will be covered in the presentation. 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Theme 1: Health &amp; Wellness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  <a:p>
            <a:r>
              <a:t>- Discuss the importance of physical and mental health in leading a fulfilling life. </a:t>
            </a:r>
          </a:p>
          <a:p>
            <a:r>
              <a:t>- Offer tips and strategies for incorporating healthy habits into daily routines. </a:t>
            </a:r>
          </a:p>
          <a:p>
            <a:r>
              <a:t>- Highlight the benefits of a holistic approach to wellness. 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The Beauty of Relaxation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_lSJSy15O11UxmGq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Theme 2: Personal Growth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  <a:p>
            <a:r>
              <a:t>- Emphasize the value of continuous learning and self-improvement. </a:t>
            </a:r>
          </a:p>
          <a:p>
            <a:r>
              <a:t>- Provide suggestions for setting personal goals and creating a growth mindset. </a:t>
            </a:r>
          </a:p>
          <a:p>
            <a:r>
              <a:t>- Share resources for lifelong learning, such as books, courses, and online communities. 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Theme 3: Relationships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  <a:p>
            <a:r>
              <a:t>- Explore the impact of healthy relationships on overall well-being. </a:t>
            </a:r>
          </a:p>
          <a:p>
            <a:r>
              <a:t>- Give advice on fostering meaningful connections and building a strong support system. </a:t>
            </a:r>
          </a:p>
          <a:p>
            <a:r>
              <a:t>- Discuss the importance of effective communication and conflict resolution skills. 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The Power of Community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_aZ5WHiWJk3plF2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Theme 4: Work-Life Balance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  <a:p>
            <a:r>
              <a:t>- Delve into the challenges of balancing career ambitions with personal life. </a:t>
            </a:r>
          </a:p>
          <a:p>
            <a:r>
              <a:t>- Offer strategies for setting boundaries and managing time effectively. </a:t>
            </a:r>
          </a:p>
          <a:p>
            <a:r>
              <a:t>- Share tips for creating a fulfilling work life that aligns with one's passions and values. 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Pursuing Your Passions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_9m1fdmu8iu77dda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Anderson Wang</cp:lastModifiedBy>
  <cp:revision>1</cp:revision>
  <dcterms:created xsi:type="dcterms:W3CDTF">2023-03-03T14:31:04Z</dcterms:created>
  <dcterms:modified xsi:type="dcterms:W3CDTF">2023-03-03T14:31:12Z</dcterms:modified>
</cp:coreProperties>
</file>