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146847057" r:id="rId9"/>
    <p:sldId id="2146847063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Secured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680" y="3865005"/>
            <a:ext cx="116551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Vidya 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Vidya 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City Engineering College &amp;  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12" y="85392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B1DD3-F539-0EB4-CDB0-63585700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2" y="1384220"/>
            <a:ext cx="12252960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world, keeping sensitive data secure is a major challenge.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encryption methods protect data but can make it obvious that something is hidden.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helps by secretly embedding data inside images, making it almost impossible to detect.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securely hiding data in images while keeping the image quality intact.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enhance privacy and protect information from unauthorized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077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DE2485-FF29-AEFE-681C-202367522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96684"/>
            <a:ext cx="951992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programming language for implementation.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and manipulation.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Pillow (PIL):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Handling image formats and modifications.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Efficient numerical operations on image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encryption (e.g., AES) before hiding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Pre-built steganography functions for embedding and extracting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of image modifications.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or macOS (Cross-platform support).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PyCharm, VS Code,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Cloud-based execution without local setup.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GitHub/GitLab: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Version control and project collaboration.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SQLite/MySQL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Storing encrypted references (if needed).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GUI development for user-friendly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0B69B-310F-F768-4741-1933FA514C3C}"/>
              </a:ext>
            </a:extLst>
          </p:cNvPr>
          <p:cNvSpPr txBox="1"/>
          <p:nvPr/>
        </p:nvSpPr>
        <p:spPr>
          <a:xfrm>
            <a:off x="581192" y="1628338"/>
            <a:ext cx="9154160" cy="412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steganography to hide sensitive data within images for secure communication.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prevent unauthorized access and data leaks.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confidential data remains undetectable even if intercepted.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secure messaging and transmitting classified information.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combined with encryption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B9FEF-467C-C455-3A04-A8CD1C886711}"/>
              </a:ext>
            </a:extLst>
          </p:cNvPr>
          <p:cNvSpPr txBox="1"/>
          <p:nvPr/>
        </p:nvSpPr>
        <p:spPr>
          <a:xfrm>
            <a:off x="660400" y="1351280"/>
            <a:ext cx="8493760" cy="398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Businesses &amp; Corporations: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trade secrets, financial records, and intellectual property.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Embeds sensitive data in images to prevent cyber threats.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hidden data remains secure even if files are accessed.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digital watermarking to prevent counterfeiting and piracy.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Strengthens overall data security and prevents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414099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6" y="393639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5D4D-8826-3A51-0C45-EE1B673A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5" r="2" b="2"/>
          <a:stretch/>
        </p:blipFill>
        <p:spPr>
          <a:xfrm>
            <a:off x="777602" y="3237237"/>
            <a:ext cx="3033385" cy="271320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A2B1B-C417-F039-4C12-38AB6C14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970" b="3"/>
          <a:stretch/>
        </p:blipFill>
        <p:spPr>
          <a:xfrm>
            <a:off x="4572566" y="3239238"/>
            <a:ext cx="3033385" cy="271292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C7F4B-5B62-36BE-0862-5B535EE6FE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62" r="21158"/>
          <a:stretch/>
        </p:blipFill>
        <p:spPr>
          <a:xfrm>
            <a:off x="8367530" y="3242831"/>
            <a:ext cx="3033385" cy="27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519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5DB4BE-90EE-3DD2-DE93-3BA721DA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2" y="967304"/>
            <a:ext cx="11478728" cy="482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implements steganography to securely hide data in images.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the challenge of confidential data transmission without attracting attention.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encryption, steganography ensures data remains undetectable within digital images.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Least Significant Bit (LSB) and AES encryption enhance both security and secrecy.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maintains image quality while embedding data, making it practical for real-world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strengthens data protection, ensuring privacy and preventing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7AF7D-E2A4-627B-AD3F-01666BF245F5}"/>
              </a:ext>
            </a:extLst>
          </p:cNvPr>
          <p:cNvSpPr txBox="1"/>
          <p:nvPr/>
        </p:nvSpPr>
        <p:spPr>
          <a:xfrm>
            <a:off x="581192" y="1551355"/>
            <a:ext cx="856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https://github.com/vidyac-hub/Secure-Data-Hiding-in-Images-using-Stenography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475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Secured Data Hiding in images using steganography</vt:lpstr>
      <vt:lpstr>OUTLINE</vt:lpstr>
      <vt:lpstr>Problem Statement</vt:lpstr>
      <vt:lpstr>Technology  used</vt:lpstr>
      <vt:lpstr>End users</vt:lpstr>
      <vt:lpstr>PowerPoint Presentation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vidyac4142@gmail.com</cp:lastModifiedBy>
  <cp:revision>26</cp:revision>
  <dcterms:created xsi:type="dcterms:W3CDTF">2021-05-26T16:50:10Z</dcterms:created>
  <dcterms:modified xsi:type="dcterms:W3CDTF">2025-02-26T09:33:57Z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