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6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53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2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3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67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59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8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53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68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A2D3-8286-480D-AE01-58215580300A}" type="datetimeFigureOut">
              <a:rPr lang="en-IN" smtClean="0"/>
              <a:t>05-10-2021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4A765-B76E-4096-B92A-CE976179F6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4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8560904" y="-1"/>
            <a:ext cx="3631096" cy="4055165"/>
            <a:chOff x="9575800" y="0"/>
            <a:chExt cx="2616200" cy="3530600"/>
          </a:xfrm>
        </p:grpSpPr>
        <p:sp>
          <p:nvSpPr>
            <p:cNvPr id="37" name="Isosceles Triangle 36"/>
            <p:cNvSpPr/>
            <p:nvPr/>
          </p:nvSpPr>
          <p:spPr>
            <a:xfrm flipV="1">
              <a:off x="9575800" y="0"/>
              <a:ext cx="2616200" cy="2082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Isosceles Triangle 37"/>
            <p:cNvSpPr/>
            <p:nvPr/>
          </p:nvSpPr>
          <p:spPr>
            <a:xfrm flipV="1">
              <a:off x="10337800" y="0"/>
              <a:ext cx="1854200" cy="26543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Isosceles Triangle 38"/>
            <p:cNvSpPr/>
            <p:nvPr/>
          </p:nvSpPr>
          <p:spPr>
            <a:xfrm flipV="1">
              <a:off x="10833100" y="0"/>
              <a:ext cx="1358900" cy="3530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1" name="Group 40"/>
          <p:cNvGrpSpPr/>
          <p:nvPr/>
        </p:nvGrpSpPr>
        <p:grpSpPr>
          <a:xfrm flipH="1" flipV="1">
            <a:off x="0" y="2802835"/>
            <a:ext cx="3631096" cy="4055165"/>
            <a:chOff x="9575800" y="0"/>
            <a:chExt cx="2616200" cy="3530600"/>
          </a:xfrm>
        </p:grpSpPr>
        <p:sp>
          <p:nvSpPr>
            <p:cNvPr id="42" name="Isosceles Triangle 41"/>
            <p:cNvSpPr/>
            <p:nvPr/>
          </p:nvSpPr>
          <p:spPr>
            <a:xfrm flipV="1">
              <a:off x="9575800" y="0"/>
              <a:ext cx="2616200" cy="20828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Isosceles Triangle 42"/>
            <p:cNvSpPr/>
            <p:nvPr/>
          </p:nvSpPr>
          <p:spPr>
            <a:xfrm flipV="1">
              <a:off x="10337800" y="0"/>
              <a:ext cx="1854200" cy="26543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Isosceles Triangle 43"/>
            <p:cNvSpPr/>
            <p:nvPr/>
          </p:nvSpPr>
          <p:spPr>
            <a:xfrm flipV="1">
              <a:off x="10833100" y="0"/>
              <a:ext cx="1358900" cy="35306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816100" y="848986"/>
            <a:ext cx="8559800" cy="5160029"/>
            <a:chOff x="1816100" y="1246280"/>
            <a:chExt cx="8559800" cy="5160029"/>
          </a:xfrm>
        </p:grpSpPr>
        <p:sp>
          <p:nvSpPr>
            <p:cNvPr id="54" name="TextBox 53">
              <a:extLst>
                <a:ext uri="{FF2B5EF4-FFF2-40B4-BE49-F238E27FC236}">
                  <a16:creationId xmlns="" xmlns:a16="http://schemas.microsoft.com/office/drawing/2014/main" id="{6877019D-A346-429E-B27A-3FB070B09DB5}"/>
                </a:ext>
              </a:extLst>
            </p:cNvPr>
            <p:cNvSpPr txBox="1"/>
            <p:nvPr/>
          </p:nvSpPr>
          <p:spPr>
            <a:xfrm>
              <a:off x="1816100" y="4505773"/>
              <a:ext cx="855980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  <a:effectLst/>
                  <a:latin typeface="Roboto light" pitchFamily="2" charset="0"/>
                  <a:ea typeface="Roboto light" pitchFamily="2" charset="0"/>
                </a:rPr>
                <a:t>Lorem Ipsum has been the industry's standard dummy text ever since the 1500s, when an unknown printer took a galley of type.</a:t>
              </a:r>
              <a:endParaRPr lang="en-US" sz="1400" dirty="0">
                <a:solidFill>
                  <a:srgbClr val="000000"/>
                </a:solidFill>
                <a:latin typeface="Roboto light" pitchFamily="2" charset="0"/>
                <a:ea typeface="Roboto light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7F44F441-A539-479C-B320-3AA88412CABA}"/>
                </a:ext>
              </a:extLst>
            </p:cNvPr>
            <p:cNvSpPr txBox="1"/>
            <p:nvPr/>
          </p:nvSpPr>
          <p:spPr>
            <a:xfrm>
              <a:off x="3759200" y="3449686"/>
              <a:ext cx="4673600" cy="8740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480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  <a:cs typeface="Segoe UI" panose="020B0502040204020203" pitchFamily="34" charset="0"/>
                </a:rPr>
                <a:t>Your Name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CF90BA79-1D26-42AD-A851-AA2735090CB2}"/>
                </a:ext>
              </a:extLst>
            </p:cNvPr>
            <p:cNvSpPr txBox="1"/>
            <p:nvPr/>
          </p:nvSpPr>
          <p:spPr>
            <a:xfrm>
              <a:off x="5260063" y="3072603"/>
              <a:ext cx="1671874" cy="3200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  <a:cs typeface="Segoe UI" panose="020B0502040204020203" pitchFamily="34" charset="0"/>
                </a:rPr>
                <a:t>PRESENTED TO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9AB42BED-D4B5-4553-A8BB-ED310801413B}"/>
                </a:ext>
              </a:extLst>
            </p:cNvPr>
            <p:cNvSpPr txBox="1"/>
            <p:nvPr/>
          </p:nvSpPr>
          <p:spPr>
            <a:xfrm>
              <a:off x="2958923" y="1246280"/>
              <a:ext cx="6274154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  <a:cs typeface="Segoe UI" panose="020B0502040204020203" pitchFamily="34" charset="0"/>
                </a:rPr>
                <a:t>CERTIFICATE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A1719E6-D82C-4B96-93D5-5B17F5FA4AE7}"/>
                </a:ext>
              </a:extLst>
            </p:cNvPr>
            <p:cNvSpPr txBox="1"/>
            <p:nvPr/>
          </p:nvSpPr>
          <p:spPr>
            <a:xfrm>
              <a:off x="4799170" y="2327796"/>
              <a:ext cx="2593660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  <a:latin typeface="Roboto" pitchFamily="2" charset="0"/>
                  <a:ea typeface="Roboto" pitchFamily="2" charset="0"/>
                  <a:cs typeface="Segoe UI" panose="020B0502040204020203" pitchFamily="34" charset="0"/>
                </a:rPr>
                <a:t>OF APPRECIATION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1A4730D9-9550-4EE7-9D16-8F99F4D452F0}"/>
                </a:ext>
              </a:extLst>
            </p:cNvPr>
            <p:cNvSpPr txBox="1"/>
            <p:nvPr/>
          </p:nvSpPr>
          <p:spPr>
            <a:xfrm>
              <a:off x="4214611" y="6190865"/>
              <a:ext cx="372090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Roboto light" pitchFamily="2" charset="0"/>
                  <a:ea typeface="Roboto light" pitchFamily="2" charset="0"/>
                  <a:cs typeface="Segoe UI" panose="020B0502040204020203" pitchFamily="34" charset="0"/>
                </a:rPr>
                <a:t>Date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="" xmlns:a16="http://schemas.microsoft.com/office/drawing/2014/main" id="{4F6C6BA0-765C-4289-9E25-76FC8EC65829}"/>
                </a:ext>
              </a:extLst>
            </p:cNvPr>
            <p:cNvCxnSpPr>
              <a:cxnSpLocks/>
            </p:cNvCxnSpPr>
            <p:nvPr/>
          </p:nvCxnSpPr>
          <p:spPr>
            <a:xfrm>
              <a:off x="3541246" y="6099066"/>
              <a:ext cx="1718818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B87AB0F7-868E-4ABD-8E9D-5071D52B80F4}"/>
                </a:ext>
              </a:extLst>
            </p:cNvPr>
            <p:cNvSpPr txBox="1"/>
            <p:nvPr/>
          </p:nvSpPr>
          <p:spPr>
            <a:xfrm>
              <a:off x="7414224" y="6190865"/>
              <a:ext cx="754245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00"/>
                  </a:solidFill>
                  <a:latin typeface="Roboto light" pitchFamily="2" charset="0"/>
                  <a:ea typeface="Roboto light" pitchFamily="2" charset="0"/>
                  <a:cs typeface="Segoe UI" panose="020B0502040204020203" pitchFamily="34" charset="0"/>
                </a:rPr>
                <a:t>Signature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73D1C0A2-0DE7-4976-90AE-299E50C9A87B}"/>
                </a:ext>
              </a:extLst>
            </p:cNvPr>
            <p:cNvCxnSpPr>
              <a:cxnSpLocks/>
            </p:cNvCxnSpPr>
            <p:nvPr/>
          </p:nvCxnSpPr>
          <p:spPr>
            <a:xfrm>
              <a:off x="6931937" y="6099066"/>
              <a:ext cx="1718818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49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626B"/>
      </a:accent1>
      <a:accent2>
        <a:srgbClr val="FEBA4F"/>
      </a:accent2>
      <a:accent3>
        <a:srgbClr val="FFEA7F"/>
      </a:accent3>
      <a:accent4>
        <a:srgbClr val="89E077"/>
      </a:accent4>
      <a:accent5>
        <a:srgbClr val="83C3FF"/>
      </a:accent5>
      <a:accent6>
        <a:srgbClr val="C381F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Roboto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2021-10-05T08:06:29Z</dcterms:created>
  <dcterms:modified xsi:type="dcterms:W3CDTF">2021-10-05T12:21:14Z</dcterms:modified>
</cp:coreProperties>
</file>