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8" r:id="rId3"/>
    <p:sldId id="279" r:id="rId4"/>
    <p:sldId id="280" r:id="rId6"/>
    <p:sldId id="281" r:id="rId7"/>
    <p:sldId id="282" r:id="rId8"/>
    <p:sldId id="284" r:id="rId9"/>
    <p:sldId id="286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ustomXml" Target="../customXml/item3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9842"/>
            <a:ext cx="12192001" cy="6857990"/>
          </a:xfrm>
          <a:prstGeom prst="rect">
            <a:avLst/>
          </a:prstGeom>
        </p:spPr>
      </p:pic>
      <p:sp useBgFill="1">
        <p:nvSpPr>
          <p:cNvPr id="103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 panose="020205020503050203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SALARIES DATA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by vidyadhari</a:t>
            </a:r>
            <a:endParaRPr lang="en-US"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20" y="761365"/>
            <a:ext cx="10269220" cy="5029835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all employees who have the word "Manager" in their job title.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EmployeeName,JobTitle from salaries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where JobTitle LIKE '%Manager%';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2773045"/>
            <a:ext cx="4733925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20" y="803275"/>
            <a:ext cx="10269220" cy="4987925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all employees with a job title not equal to "Manager".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EmployeeName,JobTitle from salaries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where JobTitle &lt;&gt;'Manager';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6780" y="2797810"/>
            <a:ext cx="478155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55" y="927100"/>
            <a:ext cx="10420985" cy="4864100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all employees with a total pay between 50,000 and 75,000.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* from salaries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where TotalPay&gt;=50000 and TotalPay &lt;=75000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3163570"/>
            <a:ext cx="985393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05" y="845185"/>
            <a:ext cx="10490835" cy="4946015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all employees with a base pay less than 50,000 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-- or a total pay greater than 100,000.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* from salaries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where BasePay &lt; 50000 or TotalPay &gt; 100000;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3492500"/>
            <a:ext cx="10354310" cy="1324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20" y="793115"/>
            <a:ext cx="10523220" cy="4998085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all employees with a total pay benefits value 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-- between 125,000 and 150,000 and a job title containing the word "Director".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* from salaries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where TotalPayBenefits between 125000 and 150000 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and JobTitle LIKE "%Director%" 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3874770"/>
            <a:ext cx="938022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15" y="941705"/>
            <a:ext cx="10512425" cy="4849495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all employees ordered by their total pay benefits in descending order.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* from salaries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order by TotalPayBenefits desc;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3110230"/>
            <a:ext cx="10283825" cy="12338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945" y="687070"/>
            <a:ext cx="10564495" cy="5104130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all job titles with an average base pay of 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-- at least 100,000 and order them by the average base pay in descending order.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JobTitle, AVG(BasePay) as "avgbasepay" from salaries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group by JobTitle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having avg(BasePay) &gt;=100000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order by avgbasepay desc;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980" y="3926840"/>
            <a:ext cx="4070985" cy="15538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60" y="697230"/>
            <a:ext cx="10533380" cy="5093970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	Update the base pay of all employees with 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-- the job title containing "Manager" by increasing it by 10%.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update salaries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set BasePay = BasePay * 1.1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where JobTitle Like "%Manager%";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* from salaries;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3928745"/>
            <a:ext cx="982472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98324" y="530942"/>
            <a:ext cx="11670889" cy="5968180"/>
          </a:xfrm>
          <a:noFill/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Show all columns and rows in the table.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* from salaries;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937" y="3048920"/>
            <a:ext cx="10380125" cy="1287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943898"/>
            <a:ext cx="10667789" cy="484730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Show only the EmployeeName and JobTitle columns.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EmployeeName,JobTitle from salaries;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516" y="2817743"/>
            <a:ext cx="6010910" cy="22235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760095"/>
            <a:ext cx="10367645" cy="5031105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Show the number of employees in the table.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select count(*) </a:t>
            </a:r>
            <a:r>
              <a:rPr lang="en-US" sz="2800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salaries;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0" y="2221230"/>
            <a:ext cx="1663700" cy="1099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440" y="862330"/>
            <a:ext cx="10160000" cy="4928870"/>
          </a:xfrm>
        </p:spPr>
        <p:txBody>
          <a:bodyPr/>
          <a:p>
            <a:endParaRPr lang="en-US"/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the unique job titles in the table.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distinct JobTitle from salaries;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760" y="3198495"/>
            <a:ext cx="3190875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015" y="654685"/>
            <a:ext cx="10385425" cy="513651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Show the job title and overtime pay for all employees with overtime pay greater than 50000.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select JobTitle,OvertimePay from salaries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where OvertimePay &gt; 50000;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815" y="3159760"/>
            <a:ext cx="416242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445" y="940435"/>
            <a:ext cx="10246995" cy="4850765"/>
          </a:xfrm>
        </p:spPr>
        <p:txBody>
          <a:bodyPr/>
          <a:p>
            <a:r>
              <a:rPr lang="en-US"/>
              <a:t>	</a:t>
            </a:r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the average base pay for all employees.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AVG(BasePay) as "Avg BasePay" from salaries</a:t>
            </a:r>
            <a:r>
              <a:rPr lang="en-US"/>
              <a:t>;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2680335"/>
            <a:ext cx="2240280" cy="840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782955"/>
            <a:ext cx="10480040" cy="5008245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the top 10 highest paid employees.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EmployeeName,TotalPay from salaries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order by TotalPay desc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limit 10;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0485" y="3338195"/>
            <a:ext cx="242887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781685"/>
            <a:ext cx="10416540" cy="5009515"/>
          </a:xfrm>
        </p:spPr>
        <p:txBody>
          <a:bodyPr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Show the average of BasePay, OvertimePay, and OtherPay for each employee: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select EmployeeName, (BasePay + OvertimePay + OtherPay)/3 as avg_of_bp_op_otherpay from salaries;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395" y="2675255"/>
            <a:ext cx="3400425" cy="1676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a 4 1 0 d d 7 f 9 3 c 9 5 3 3 3 f f a 1 b 6 0 e d 6 a d e d d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a 9 3 6 d 9 b a b a 7 6 a a 3 8 6 6 4 9 3 f e f f 1 6 0 f a a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64B270AB-C138-415C-897E-3C24487DECF1}">
  <ds:schemaRefs/>
</ds:datastoreItem>
</file>

<file path=customXml/itemProps2.xml><?xml version="1.0" encoding="utf-8"?>
<ds:datastoreItem xmlns:ds="http://schemas.openxmlformats.org/officeDocument/2006/customXml" ds:itemID="{2C4C00F4-06E9-43E3-AD97-88A857CEFA82}">
  <ds:schemaRefs/>
</ds:datastoreItem>
</file>

<file path=customXml/itemProps3.xml><?xml version="1.0" encoding="utf-8"?>
<ds:datastoreItem xmlns:ds="http://schemas.openxmlformats.org/officeDocument/2006/customXml" ds:itemID="{0585E981-8C91-4205-A0C3-C991F42B4C9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{F44862A4-D957-4E3B-8E7C-C7D3B1B5CDD5}tf55705232_win32</Template>
  <TotalTime>0</TotalTime>
  <Words>2243</Words>
  <Application>WPS Presentation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Wingdings 2</vt:lpstr>
      <vt:lpstr>Goudy Old Style</vt:lpstr>
      <vt:lpstr>Calibri</vt:lpstr>
      <vt:lpstr>Microsoft YaHei</vt:lpstr>
      <vt:lpstr>Arial Unicode MS</vt:lpstr>
      <vt:lpstr>Goudy Old Style</vt:lpstr>
      <vt:lpstr>SlateVTI</vt:lpstr>
      <vt:lpstr>SALARIES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SALARIES DATA</dc:title>
  <dc:creator>Vinodini Chittanooru</dc:creator>
  <cp:lastModifiedBy>vinub</cp:lastModifiedBy>
  <cp:revision>3</cp:revision>
  <dcterms:created xsi:type="dcterms:W3CDTF">2024-05-08T08:23:00Z</dcterms:created>
  <dcterms:modified xsi:type="dcterms:W3CDTF">2024-05-09T09:24:34Z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EF02A27E9D3341B49339DF2EC4409872_12</vt:lpwstr>
  </property>
  <property fmtid="{D5CDD505-2E9C-101B-9397-08002B2CF9AE}" pid="4" name="KSOProductBuildVer">
    <vt:lpwstr>1033-12.2.0.16731</vt:lpwstr>
  </property>
</Properties>
</file>