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28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PAYTM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Project by Vidyadhari.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66370"/>
            <a:ext cx="11268075" cy="5624830"/>
          </a:xfrm>
        </p:spPr>
        <p:txBody>
          <a:bodyPr/>
          <a:lstStyle/>
          <a:p>
            <a:r>
              <a:rPr lang="en-IN" altLang="en-US" dirty="0"/>
              <a:t>9</a:t>
            </a:r>
            <a:r>
              <a:rPr lang="en-US" dirty="0"/>
              <a:t>. Find the top 5 products with the highest "Value_CM1" and "Value_CM2" ratios.   </a:t>
            </a:r>
          </a:p>
          <a:p>
            <a:endParaRPr lang="en-US" dirty="0"/>
          </a:p>
          <a:p>
            <a:r>
              <a:rPr lang="en-US" dirty="0"/>
              <a:t>                                 SELECT category, </a:t>
            </a:r>
          </a:p>
          <a:p>
            <a:r>
              <a:rPr lang="en-US" dirty="0"/>
              <a:t>                                 (Value_CM1 / Value_CM2) AS Ratio </a:t>
            </a:r>
          </a:p>
          <a:p>
            <a:r>
              <a:rPr lang="en-US" dirty="0"/>
              <a:t>                                 FROM Paytmdata </a:t>
            </a:r>
          </a:p>
          <a:p>
            <a:r>
              <a:rPr lang="en-US" dirty="0"/>
              <a:t>                                 ORDER BY Ratio DESC ;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60" y="3613150"/>
            <a:ext cx="2694940" cy="17183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55" y="157480"/>
            <a:ext cx="11182985" cy="5633720"/>
          </a:xfrm>
        </p:spPr>
        <p:txBody>
          <a:bodyPr/>
          <a:lstStyle/>
          <a:p>
            <a:r>
              <a:rPr lang="en-IN" altLang="en-US" dirty="0"/>
              <a:t>10</a:t>
            </a:r>
            <a:r>
              <a:rPr lang="en-US" dirty="0"/>
              <a:t>.Find the total sales for each "Brand" and display the top 3 brands in terms of sales.</a:t>
            </a:r>
          </a:p>
          <a:p>
            <a:endParaRPr lang="en-US" dirty="0"/>
          </a:p>
          <a:p>
            <a:r>
              <a:rPr lang="en-US" dirty="0"/>
              <a:t>                                     SELECT Class, SUM(brand) AS Total_Sales</a:t>
            </a:r>
          </a:p>
          <a:p>
            <a:r>
              <a:rPr lang="en-US" dirty="0"/>
              <a:t>                                     FROM paytmdata</a:t>
            </a:r>
          </a:p>
          <a:p>
            <a:r>
              <a:rPr lang="en-US" dirty="0"/>
              <a:t>                                     GROUP BY Class</a:t>
            </a:r>
          </a:p>
          <a:p>
            <a:r>
              <a:rPr lang="en-US" dirty="0"/>
              <a:t>                                    ORDER BY Total_Sales DESC limit3;</a:t>
            </a:r>
          </a:p>
          <a:p>
            <a:endParaRPr lang="en-US" dirty="0"/>
          </a:p>
        </p:txBody>
      </p:sp>
      <p:pic>
        <p:nvPicPr>
          <p:cNvPr id="42759254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70" y="3651885"/>
            <a:ext cx="2204720" cy="13227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65" y="215265"/>
            <a:ext cx="11115675" cy="557593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IN" altLang="en-US" dirty="0"/>
              <a:t>1</a:t>
            </a:r>
            <a:r>
              <a:rPr lang="en-US" dirty="0"/>
              <a:t>.</a:t>
            </a:r>
            <a:r>
              <a:rPr lang="en-IN" altLang="en-US" dirty="0"/>
              <a:t> </a:t>
            </a:r>
            <a:r>
              <a:rPr lang="en-US" dirty="0"/>
              <a:t>Calculate the total revenue generated from "bags" category products with a "Sale_Flag" of 'not on sale’.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select sum(cost_price+ item_price) as total_revenue from paytmdata where category ='bags' and sale_flag='not on sale'; 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30" y="3081655"/>
            <a:ext cx="2828290" cy="108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980" y="138430"/>
            <a:ext cx="11539855" cy="4274185"/>
          </a:xfrm>
        </p:spPr>
        <p:txBody>
          <a:bodyPr>
            <a:normAutofit fontScale="90000" lnSpcReduction="20000"/>
          </a:bodyPr>
          <a:lstStyle/>
          <a:p>
            <a:endParaRPr lang="en-US" dirty="0"/>
          </a:p>
          <a:p>
            <a:r>
              <a:rPr lang="en-US" dirty="0"/>
              <a:t>1</a:t>
            </a:r>
            <a:r>
              <a:rPr lang="en-IN" altLang="en-US" dirty="0"/>
              <a:t>2</a:t>
            </a:r>
            <a:r>
              <a:rPr lang="en-US" dirty="0"/>
              <a:t>.</a:t>
            </a:r>
            <a:r>
              <a:rPr lang="en-IN" altLang="en-US" dirty="0"/>
              <a:t> </a:t>
            </a:r>
            <a:r>
              <a:rPr lang="en-US" dirty="0"/>
              <a:t>Identify the top 5 shipping cities based on the average order value (total sales amount divided by the number of orders) and display their average order values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                SELECT Shipping_City, </a:t>
            </a:r>
          </a:p>
          <a:p>
            <a:r>
              <a:rPr lang="en-US" dirty="0"/>
              <a:t>                          AVG(cost_price/item_price) AS Average_Order_Value</a:t>
            </a:r>
          </a:p>
          <a:p>
            <a:r>
              <a:rPr lang="en-US" dirty="0"/>
              <a:t>                          FROM paytmdata</a:t>
            </a:r>
          </a:p>
          <a:p>
            <a:r>
              <a:rPr lang="en-US" dirty="0"/>
              <a:t>                          GROUP BY Shipping_City</a:t>
            </a:r>
          </a:p>
          <a:p>
            <a:r>
              <a:rPr lang="en-US" dirty="0"/>
              <a:t>                         ORDER BY Average_Order_Value DESC</a:t>
            </a:r>
          </a:p>
          <a:p>
            <a:r>
              <a:rPr lang="en-US" dirty="0"/>
              <a:t>                          LIMIT 5;</a:t>
            </a:r>
          </a:p>
          <a:p>
            <a:endParaRPr lang="en-US" dirty="0"/>
          </a:p>
        </p:txBody>
      </p:sp>
      <p:pic>
        <p:nvPicPr>
          <p:cNvPr id="114201922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90" y="4412615"/>
            <a:ext cx="3485515" cy="17481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80010"/>
            <a:ext cx="11693525" cy="4438650"/>
          </a:xfrm>
        </p:spPr>
        <p:txBody>
          <a:bodyPr>
            <a:normAutofit lnSpcReduction="10000"/>
          </a:bodyPr>
          <a:lstStyle/>
          <a:p>
            <a:r>
              <a:rPr lang="en-IN" altLang="en-US" dirty="0"/>
              <a:t>13. </a:t>
            </a:r>
            <a:r>
              <a:rPr lang="en-US" dirty="0"/>
              <a:t>Determine the total number of orders and the total sales amount for each "</a:t>
            </a:r>
            <a:r>
              <a:rPr lang="en-US" dirty="0" err="1"/>
              <a:t>Product_Gender</a:t>
            </a:r>
            <a:r>
              <a:rPr lang="en-US" dirty="0"/>
              <a:t>" within the "women footwear" category.</a:t>
            </a:r>
          </a:p>
          <a:p>
            <a:r>
              <a:rPr lang="en-US" dirty="0"/>
              <a:t>                                   </a:t>
            </a:r>
          </a:p>
          <a:p>
            <a:r>
              <a:rPr lang="en-US" dirty="0"/>
              <a:t>                                 SELECT Product_Gender,</a:t>
            </a:r>
          </a:p>
          <a:p>
            <a:r>
              <a:rPr lang="en-US" dirty="0"/>
              <a:t>                     COUNT(*) AS Total_Number_of_Orders,</a:t>
            </a:r>
          </a:p>
          <a:p>
            <a:r>
              <a:rPr lang="en-US" dirty="0"/>
              <a:t>                  SUM(cost_price+ item_price) AS Total_Sales_Amount</a:t>
            </a:r>
          </a:p>
          <a:p>
            <a:r>
              <a:rPr lang="en-US" dirty="0"/>
              <a:t>FROM paytmdata</a:t>
            </a:r>
          </a:p>
          <a:p>
            <a:r>
              <a:rPr lang="en-US" dirty="0"/>
              <a:t>WHERE Category = 'women footwear'</a:t>
            </a:r>
          </a:p>
          <a:p>
            <a:r>
              <a:rPr lang="en-US" dirty="0"/>
              <a:t>GROUP BY Product_Gender;</a:t>
            </a: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4918075"/>
            <a:ext cx="6849745" cy="88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96215"/>
            <a:ext cx="11086465" cy="5594985"/>
          </a:xfrm>
        </p:spPr>
        <p:txBody>
          <a:bodyPr/>
          <a:lstStyle/>
          <a:p>
            <a:r>
              <a:rPr lang="en-US" dirty="0"/>
              <a:t>14   Calculate the percentage contribution of each "Category" to the overall total sales.</a:t>
            </a:r>
          </a:p>
          <a:p>
            <a:r>
              <a:rPr lang="en-US" dirty="0"/>
              <a:t>                             SELECT Category,</a:t>
            </a:r>
          </a:p>
          <a:p>
            <a:r>
              <a:rPr lang="en-US" dirty="0"/>
              <a:t>       SUM(cost_price+item_price) AS Category_Total_Sales,</a:t>
            </a:r>
          </a:p>
          <a:p>
            <a:r>
              <a:rPr lang="en-US" dirty="0"/>
              <a:t>       (SUM(cost_price+item_price) / (SELECT SUM(cost_price+item_price) FROM paytmdata)) * 100 AS Percentage_Contribution</a:t>
            </a:r>
          </a:p>
          <a:p>
            <a:r>
              <a:rPr lang="en-US" dirty="0"/>
              <a:t>FROM paytmdata</a:t>
            </a:r>
          </a:p>
          <a:p>
            <a:r>
              <a:rPr lang="en-US" dirty="0"/>
              <a:t>GROUP BY Category;</a:t>
            </a:r>
          </a:p>
          <a:p>
            <a:endParaRPr lang="en-US" dirty="0"/>
          </a:p>
        </p:txBody>
      </p:sp>
      <p:pic>
        <p:nvPicPr>
          <p:cNvPr id="6" name="Picture 6" descr="Screenshot 2024-05-07 1718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70" y="4107815"/>
            <a:ext cx="5509260" cy="16833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90" y="138430"/>
            <a:ext cx="11144250" cy="5652770"/>
          </a:xfrm>
        </p:spPr>
        <p:txBody>
          <a:bodyPr>
            <a:normAutofit/>
          </a:bodyPr>
          <a:lstStyle/>
          <a:p>
            <a:r>
              <a:rPr lang="en-IN" altLang="en-US" dirty="0"/>
              <a:t>15.</a:t>
            </a:r>
            <a:r>
              <a:rPr lang="en-US" dirty="0"/>
              <a:t> Identify the "Category" with the highest average "Item_Price" and its corresponding average price</a:t>
            </a:r>
          </a:p>
          <a:p>
            <a:endParaRPr lang="en-US" dirty="0"/>
          </a:p>
          <a:p>
            <a:r>
              <a:rPr lang="en-US" dirty="0"/>
              <a:t>                          SELECT Category, </a:t>
            </a:r>
          </a:p>
          <a:p>
            <a:r>
              <a:rPr lang="en-US" dirty="0"/>
              <a:t>                         AVG(Item_Price) AS Average_Price</a:t>
            </a:r>
          </a:p>
          <a:p>
            <a:r>
              <a:rPr lang="en-US" dirty="0"/>
              <a:t>                          FROM paytmdata</a:t>
            </a:r>
          </a:p>
          <a:p>
            <a:r>
              <a:rPr lang="en-US" dirty="0"/>
              <a:t>                          GROUP BY Category</a:t>
            </a:r>
          </a:p>
          <a:p>
            <a:r>
              <a:rPr lang="en-US" dirty="0"/>
              <a:t>                        ORDER BY Average_Price DESC; </a:t>
            </a:r>
          </a:p>
          <a:p>
            <a:endParaRPr lang="en-US" dirty="0"/>
          </a:p>
        </p:txBody>
      </p:sp>
      <p:pic>
        <p:nvPicPr>
          <p:cNvPr id="121357780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30" y="4436745"/>
            <a:ext cx="3036570" cy="20116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205105"/>
            <a:ext cx="11028680" cy="5586095"/>
          </a:xfrm>
        </p:spPr>
        <p:txBody>
          <a:bodyPr>
            <a:normAutofit/>
          </a:bodyPr>
          <a:lstStyle/>
          <a:p>
            <a:r>
              <a:rPr lang="en-IN" altLang="en-US" dirty="0"/>
              <a:t>16.</a:t>
            </a:r>
            <a:r>
              <a:rPr lang="en-US" dirty="0"/>
              <a:t>  Calculate the total sales for each "Segment" and the average quantity sold per order for each segment.</a:t>
            </a:r>
          </a:p>
          <a:p>
            <a:endParaRPr lang="en-US" dirty="0"/>
          </a:p>
          <a:p>
            <a:r>
              <a:rPr lang="en-US" dirty="0"/>
              <a:t>                                      SELECT Segment,</a:t>
            </a:r>
          </a:p>
          <a:p>
            <a:r>
              <a:rPr lang="en-US" dirty="0"/>
              <a:t>       SUM(cost_price+item_price) AS Total_Sales,</a:t>
            </a:r>
          </a:p>
          <a:p>
            <a:r>
              <a:rPr lang="en-US" dirty="0"/>
              <a:t>       AVG(Quantity) AS Average_Quantity_Per_Order</a:t>
            </a:r>
          </a:p>
          <a:p>
            <a:r>
              <a:rPr lang="en-US" dirty="0"/>
              <a:t>FROM paytmdata</a:t>
            </a:r>
          </a:p>
          <a:p>
            <a:r>
              <a:rPr lang="en-US" dirty="0"/>
              <a:t>GROUP BY Segment;</a:t>
            </a:r>
          </a:p>
          <a:p>
            <a:endParaRPr lang="en-US" dirty="0"/>
          </a:p>
        </p:txBody>
      </p:sp>
      <p:pic>
        <p:nvPicPr>
          <p:cNvPr id="7" name="Picture 7" descr="Screenshot 2024-05-07 172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462145"/>
            <a:ext cx="6243320" cy="16910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 noGrp="1"/>
          </p:cNvGraphicFramePr>
          <p:nvPr>
            <p:ph idx="1"/>
          </p:nvPr>
        </p:nvGraphicFramePr>
        <p:xfrm>
          <a:off x="919162" y="956776"/>
          <a:ext cx="5742895" cy="112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8539" y="447870"/>
            <a:ext cx="8707793" cy="159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en-US" sz="1800" kern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does the "Category_Grouped" column represent, and how many unique categories are there?</a:t>
            </a:r>
            <a:endParaRPr lang="en-US" sz="1600" kern="1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2940"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2940">
              <a:lnSpc>
                <a:spcPct val="114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Category_Grouped) AS unique_categories_count</a:t>
            </a:r>
            <a:endParaRPr lang="en-US" sz="16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2940">
              <a:lnSpc>
                <a:spcPct val="114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paytmdata; </a:t>
            </a:r>
            <a:endParaRPr lang="en-US" sz="16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9759" y="2589195"/>
            <a:ext cx="10144968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4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Category_Grouped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Paytmdata;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7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59" y="2372094"/>
            <a:ext cx="2335245" cy="7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8" y="4385134"/>
            <a:ext cx="1804005" cy="140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77282"/>
            <a:ext cx="11136928" cy="561391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8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IN" altLang="en-US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top 5 shipping cities in terms of the number of orders.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SELECT Shipping_City, COUNT(*) AS order_count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FROM paytmdata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GROUP BY Shipping_City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ORDER BY order_count DESC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LIMIT 5;       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76" y="3539082"/>
            <a:ext cx="3749546" cy="22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3" y="317242"/>
            <a:ext cx="8901543" cy="515848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IN" altLang="en-US" sz="1800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1800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me a table with all the data for products that belong to the "</a:t>
            </a:r>
            <a:r>
              <a:rPr lang="en-IN" altLang="en-US" sz="1800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sz="1800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category.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SELECT *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FROM paytmdata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WHERE Category_Grouped = '</a:t>
            </a:r>
            <a:r>
              <a:rPr lang="en-IN" alt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others’</a:t>
            </a:r>
            <a:r>
              <a:rPr lang="en-US" sz="1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80" y="3071495"/>
            <a:ext cx="5229225" cy="14859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030" y="278765"/>
            <a:ext cx="11154410" cy="5512435"/>
          </a:xfrm>
        </p:spPr>
        <p:txBody>
          <a:bodyPr/>
          <a:lstStyle/>
          <a:p>
            <a:r>
              <a:rPr lang="en-US" dirty="0"/>
              <a:t>4.Filter the data to show only rows with a "Sale_Flag" of ‘on sale’</a:t>
            </a:r>
          </a:p>
          <a:p>
            <a:endParaRPr lang="en-US" dirty="0"/>
          </a:p>
          <a:p>
            <a:r>
              <a:rPr lang="en-US" dirty="0"/>
              <a:t>                        SELECT *</a:t>
            </a:r>
          </a:p>
          <a:p>
            <a:r>
              <a:rPr lang="en-IN" altLang="en-US" dirty="0"/>
              <a:t>                        </a:t>
            </a:r>
            <a:r>
              <a:rPr lang="en-US" dirty="0"/>
              <a:t>FROM paytmdata</a:t>
            </a:r>
          </a:p>
          <a:p>
            <a:r>
              <a:rPr lang="en-IN" altLang="en-US" dirty="0"/>
              <a:t>                         </a:t>
            </a:r>
            <a:r>
              <a:rPr lang="en-US" dirty="0"/>
              <a:t>WHERE Sale_Flag = 'on sale'; </a:t>
            </a:r>
          </a:p>
          <a:p>
            <a:endParaRPr lang="en-US" dirty="0"/>
          </a:p>
          <a:p>
            <a:r>
              <a:rPr lang="en-IN" altLang="en-US" dirty="0"/>
              <a:t>                 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3674745"/>
            <a:ext cx="10541000" cy="114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6210" y="224790"/>
            <a:ext cx="11423650" cy="5566410"/>
          </a:xfrm>
        </p:spPr>
        <p:txBody>
          <a:bodyPr/>
          <a:lstStyle/>
          <a:p>
            <a:r>
              <a:rPr lang="en-IN" altLang="en-US" dirty="0"/>
              <a:t>5.  </a:t>
            </a:r>
            <a:r>
              <a:rPr lang="en-US" dirty="0"/>
              <a:t>Sort the data by "Item_Price" in descending order.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                Select *from paytmdata order by item_price desc;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40" y="2792095"/>
            <a:ext cx="5314950" cy="14859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980" y="205105"/>
            <a:ext cx="11047730" cy="4142105"/>
          </a:xfrm>
        </p:spPr>
        <p:txBody>
          <a:bodyPr>
            <a:normAutofit fontScale="87500" lnSpcReduction="20000"/>
          </a:bodyPr>
          <a:lstStyle/>
          <a:p>
            <a:r>
              <a:rPr lang="en-US" dirty="0"/>
              <a:t>6.</a:t>
            </a:r>
            <a:r>
              <a:rPr lang="en-IN" altLang="en-US" dirty="0"/>
              <a:t> </a:t>
            </a:r>
            <a:r>
              <a:rPr lang="en-US" dirty="0"/>
              <a:t>Apply conditional formatting to highlight all products with a "Special_Price_effective" value below $50 in red.</a:t>
            </a:r>
          </a:p>
          <a:p>
            <a:endParaRPr lang="en-US" dirty="0"/>
          </a:p>
          <a:p>
            <a:r>
              <a:rPr lang="en-US" dirty="0"/>
              <a:t>                                  SELECT*,</a:t>
            </a:r>
          </a:p>
          <a:p>
            <a:r>
              <a:rPr lang="en-US" dirty="0"/>
              <a:t>                                  CASE</a:t>
            </a:r>
          </a:p>
          <a:p>
            <a:r>
              <a:rPr lang="en-US" dirty="0"/>
              <a:t>                                  WHEN Special_Price_effective &lt; 50 THEN 'Below $50'</a:t>
            </a:r>
          </a:p>
          <a:p>
            <a:r>
              <a:rPr lang="en-US" dirty="0"/>
              <a:t>                                  ELSE 'Above or Equal to $50'</a:t>
            </a:r>
          </a:p>
          <a:p>
            <a:r>
              <a:rPr lang="en-US" dirty="0"/>
              <a:t>                                  END AS Price_Category</a:t>
            </a:r>
          </a:p>
          <a:p>
            <a:r>
              <a:rPr lang="en-US" dirty="0"/>
              <a:t>                                  FROM</a:t>
            </a:r>
          </a:p>
          <a:p>
            <a:r>
              <a:rPr lang="en-US" dirty="0"/>
              <a:t>                                  paytmdata;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1511197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90" y="4234815"/>
            <a:ext cx="8032750" cy="13766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1765" y="224790"/>
            <a:ext cx="11115675" cy="5566410"/>
          </a:xfrm>
        </p:spPr>
        <p:txBody>
          <a:bodyPr/>
          <a:lstStyle/>
          <a:p>
            <a:endParaRPr lang="en-US" dirty="0"/>
          </a:p>
          <a:p>
            <a:r>
              <a:rPr lang="en-IN" altLang="en-US" dirty="0"/>
              <a:t>7</a:t>
            </a:r>
            <a:r>
              <a:rPr lang="en-US" dirty="0"/>
              <a:t>.</a:t>
            </a:r>
            <a:r>
              <a:rPr lang="en-IN" altLang="en-US" dirty="0"/>
              <a:t> </a:t>
            </a:r>
            <a:r>
              <a:rPr lang="en-US" dirty="0"/>
              <a:t>Create a pivot table to find the total sales value for each category.</a:t>
            </a:r>
          </a:p>
          <a:p>
            <a:r>
              <a:rPr lang="en-US" dirty="0"/>
              <a:t>    </a:t>
            </a:r>
            <a:r>
              <a:rPr lang="en-US" dirty="0">
                <a:sym typeface="+mn-ea"/>
              </a:rPr>
              <a:t>select category ,sum(cost_price + item_price) as total_sales_value from paytmdata </a:t>
            </a:r>
            <a:r>
              <a:rPr lang="en-IN" altLang="en-US" dirty="0">
                <a:sym typeface="+mn-ea"/>
              </a:rPr>
              <a:t>  </a:t>
            </a:r>
            <a:r>
              <a:rPr lang="en-US" dirty="0">
                <a:sym typeface="+mn-ea"/>
              </a:rPr>
              <a:t>group by category;</a:t>
            </a:r>
            <a:r>
              <a:rPr lang="en-US" dirty="0"/>
              <a:t>       </a:t>
            </a:r>
          </a:p>
          <a:p>
            <a:pPr marL="36830" indent="0">
              <a:buNone/>
            </a:pPr>
            <a:r>
              <a:rPr lang="en-IN" altLang="en-US" dirty="0"/>
              <a:t>    </a:t>
            </a:r>
            <a:endParaRPr lang="en-US" dirty="0"/>
          </a:p>
        </p:txBody>
      </p:sp>
      <p:pic>
        <p:nvPicPr>
          <p:cNvPr id="8" name="Picture 7" descr="Screenshot 2024-05-07 164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70" y="2879725"/>
            <a:ext cx="3379470" cy="19538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715" y="196215"/>
            <a:ext cx="11134725" cy="5594985"/>
          </a:xfrm>
        </p:spPr>
        <p:txBody>
          <a:bodyPr>
            <a:normAutofit/>
          </a:bodyPr>
          <a:lstStyle/>
          <a:p>
            <a:r>
              <a:rPr lang="en-IN" altLang="en-US" dirty="0"/>
              <a:t>8 </a:t>
            </a:r>
            <a:r>
              <a:rPr lang="en-US" dirty="0"/>
              <a:t>.Calculate the average "Quantity" sold for products in the "Clothing" category,  grouped by "Product_Gender."</a:t>
            </a:r>
          </a:p>
          <a:p>
            <a:r>
              <a:rPr lang="en-US" dirty="0"/>
              <a:t>                      </a:t>
            </a:r>
          </a:p>
          <a:p>
            <a:r>
              <a:rPr lang="en-US" dirty="0"/>
              <a:t>                     SELECT Product_Gender,</a:t>
            </a:r>
          </a:p>
          <a:p>
            <a:r>
              <a:rPr lang="en-US" dirty="0"/>
              <a:t>	         AVG(Quantity) AS Average_Quantity_Sold</a:t>
            </a:r>
          </a:p>
          <a:p>
            <a:r>
              <a:rPr lang="en-US" dirty="0"/>
              <a:t>	         FROM paytmdata</a:t>
            </a:r>
          </a:p>
          <a:p>
            <a:r>
              <a:rPr lang="en-US" dirty="0"/>
              <a:t>	        WHERE Category = 'watches'</a:t>
            </a:r>
          </a:p>
          <a:p>
            <a:r>
              <a:rPr lang="en-US" dirty="0"/>
              <a:t>	        GROUP BY Product_Gender;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05" y="4498340"/>
            <a:ext cx="3648710" cy="129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{6C712217-042B-4ECE-9FCD-09C663A7BA0B}tf12214701_win32</Template>
  <TotalTime>32</TotalTime>
  <Words>880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Goudy Old Style</vt:lpstr>
      <vt:lpstr>Segoe UI</vt:lpstr>
      <vt:lpstr>Times New Roman</vt:lpstr>
      <vt:lpstr>Wingdings 2</vt:lpstr>
      <vt:lpstr>SlateVTI</vt:lpstr>
      <vt:lpstr>PAYTM DATA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PAYTM DATA</dc:title>
  <dc:creator>Vinodini Chittanooru</dc:creator>
  <cp:lastModifiedBy>Vinodini Chittanooru</cp:lastModifiedBy>
  <cp:revision>4</cp:revision>
  <dcterms:created xsi:type="dcterms:W3CDTF">2024-05-07T08:08:00Z</dcterms:created>
  <dcterms:modified xsi:type="dcterms:W3CDTF">2024-05-08T09:45:21Z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C5F03AAE3C344C5491BEDDEC7EC58711_12</vt:lpwstr>
  </property>
  <property fmtid="{D5CDD505-2E9C-101B-9397-08002B2CF9AE}" pid="3" name="KSOProductBuildVer">
    <vt:lpwstr>1033-12.2.0.16731</vt:lpwstr>
  </property>
</Properties>
</file>