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1B8"/>
    <a:srgbClr val="C2A7BA"/>
    <a:srgbClr val="C29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98"/>
    <p:restoredTop sz="94629"/>
  </p:normalViewPr>
  <p:slideViewPr>
    <p:cSldViewPr snapToGrid="0" snapToObjects="1">
      <p:cViewPr varScale="1">
        <p:scale>
          <a:sx n="81" d="100"/>
          <a:sy n="81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24F7-A134-AC43-A7FC-1052770B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484" y="2605849"/>
            <a:ext cx="7766936" cy="1646302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Yukidachi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Hackathon</a:t>
            </a:r>
            <a:endParaRPr lang="en-US" dirty="0">
              <a:solidFill>
                <a:srgbClr val="C2A7B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F07ED-9D76-424A-891D-49EEADA8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77292" y="5864909"/>
            <a:ext cx="9271180" cy="10968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Team Members : Kenneth Hua, Zoey Shen, Sapna Chandiramani, Vidya Jayaraman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6667D-9044-BB4B-ACCE-18333366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0" y="945914"/>
            <a:ext cx="6096000" cy="4021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7A76E-AE53-3048-A01B-A426871B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7" y="4967691"/>
            <a:ext cx="6095994" cy="10968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2DE0FF-8FFF-0E48-98CF-C49374E548B3}"/>
              </a:ext>
            </a:extLst>
          </p:cNvPr>
          <p:cNvSpPr txBox="1">
            <a:spLocks/>
          </p:cNvSpPr>
          <p:nvPr/>
        </p:nvSpPr>
        <p:spPr>
          <a:xfrm>
            <a:off x="538128" y="-94250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100" dirty="0">
              <a:solidFill>
                <a:srgbClr val="C2A7BA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AA76599-9C59-7B47-9410-72F6F1CE16FD}"/>
              </a:ext>
            </a:extLst>
          </p:cNvPr>
          <p:cNvSpPr txBox="1">
            <a:spLocks/>
          </p:cNvSpPr>
          <p:nvPr/>
        </p:nvSpPr>
        <p:spPr>
          <a:xfrm>
            <a:off x="3214794" y="505069"/>
            <a:ext cx="92711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BCAD-C97F-3F46-BBD4-97BF183CB48B}"/>
              </a:ext>
            </a:extLst>
          </p:cNvPr>
          <p:cNvSpPr txBox="1"/>
          <p:nvPr/>
        </p:nvSpPr>
        <p:spPr>
          <a:xfrm>
            <a:off x="1676624" y="444641"/>
            <a:ext cx="30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Homepage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628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105-E030-8C4A-B39A-74A717A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3275-506E-8F44-B8F5-106504B9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3914833" cy="3880773"/>
          </a:xfrm>
        </p:spPr>
        <p:txBody>
          <a:bodyPr/>
          <a:lstStyle/>
          <a:p>
            <a:r>
              <a:rPr lang="en-US" dirty="0"/>
              <a:t>Created a table for all of the </a:t>
            </a:r>
            <a:r>
              <a:rPr lang="en-US" dirty="0" err="1"/>
              <a:t>Yukidachi</a:t>
            </a:r>
            <a:r>
              <a:rPr lang="en-US" dirty="0"/>
              <a:t> users</a:t>
            </a:r>
          </a:p>
          <a:p>
            <a:endParaRPr lang="en-US" dirty="0"/>
          </a:p>
          <a:p>
            <a:r>
              <a:rPr lang="en-US" dirty="0"/>
              <a:t>Table shows the Mood, Boost points and Tokens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8401E-7276-8844-9885-3593EBC4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67" y="1930400"/>
            <a:ext cx="721072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D8AD-08D5-3848-9234-B8F57E14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Yukidachi’s</a:t>
            </a:r>
            <a:r>
              <a:rPr lang="en-US" dirty="0"/>
              <a:t> Health &amp; Life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1913-1AFD-F64F-8199-C39EC1CC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65" y="1968011"/>
            <a:ext cx="4142691" cy="1703860"/>
          </a:xfrm>
        </p:spPr>
        <p:txBody>
          <a:bodyPr>
            <a:normAutofit/>
          </a:bodyPr>
          <a:lstStyle/>
          <a:p>
            <a:r>
              <a:rPr lang="en-US" dirty="0"/>
              <a:t>Calculated the Health (Happiness, Hunger, Hygiene) out of 30 boost points</a:t>
            </a:r>
          </a:p>
          <a:p>
            <a:r>
              <a:rPr lang="en-US" dirty="0"/>
              <a:t>Health can be gained by playing games and using items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EB4C6-35B2-E14B-83F9-7E28E006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62" y="4242003"/>
            <a:ext cx="7315500" cy="1825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CC6B7-2CF5-ED4D-83F5-FF6E4167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56" y="1835079"/>
            <a:ext cx="7315500" cy="183679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32E1A7-15C8-5940-9FC4-584A466C6907}"/>
              </a:ext>
            </a:extLst>
          </p:cNvPr>
          <p:cNvSpPr txBox="1">
            <a:spLocks/>
          </p:cNvSpPr>
          <p:nvPr/>
        </p:nvSpPr>
        <p:spPr>
          <a:xfrm>
            <a:off x="578165" y="4564579"/>
            <a:ext cx="4142691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skills (Creativity, Fitness, Logic) can be gained by using items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0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058-61DD-E14C-8D68-FA6EA54F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Moods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D1A4-04BF-0E47-863A-8AFE29A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67841" cy="4527046"/>
          </a:xfrm>
        </p:spPr>
        <p:txBody>
          <a:bodyPr/>
          <a:lstStyle/>
          <a:p>
            <a:r>
              <a:rPr lang="en-US" dirty="0"/>
              <a:t>6 moods calculated by boost points: </a:t>
            </a:r>
          </a:p>
          <a:p>
            <a:pPr lvl="1"/>
            <a:r>
              <a:rPr lang="en-US" dirty="0"/>
              <a:t>1-5 : depressed </a:t>
            </a:r>
          </a:p>
          <a:p>
            <a:pPr lvl="1"/>
            <a:r>
              <a:rPr lang="en-US" dirty="0"/>
              <a:t>6-10: sad </a:t>
            </a:r>
          </a:p>
          <a:p>
            <a:pPr lvl="1"/>
            <a:r>
              <a:rPr lang="en-US" dirty="0"/>
              <a:t>11-15: irritable</a:t>
            </a:r>
          </a:p>
          <a:p>
            <a:pPr lvl="1"/>
            <a:r>
              <a:rPr lang="en-US" dirty="0"/>
              <a:t>16-20: content</a:t>
            </a:r>
          </a:p>
          <a:p>
            <a:pPr lvl="1"/>
            <a:r>
              <a:rPr lang="en-US" dirty="0"/>
              <a:t>21-25: happy</a:t>
            </a:r>
          </a:p>
          <a:p>
            <a:pPr lvl="1"/>
            <a:r>
              <a:rPr lang="en-US" dirty="0"/>
              <a:t>26-30: excited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EA670-EA79-194C-8FC8-45A17E2C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70" y="2655679"/>
            <a:ext cx="7200949" cy="2481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9C8CF-DB55-A04E-82F8-B51F3EF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30" y="170365"/>
            <a:ext cx="7546251" cy="18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FC6-9896-7649-B4FB-3E3496A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Shop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08183AE-3F28-B84B-ABD2-444BE1827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3820422"/>
            <a:ext cx="6305533" cy="29492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3D768-935A-8D44-8550-1B5DA8F8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47" y="1313392"/>
            <a:ext cx="7748587" cy="224265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B4CD707-EC99-3944-991A-46E354E8BA53}"/>
              </a:ext>
            </a:extLst>
          </p:cNvPr>
          <p:cNvSpPr txBox="1">
            <a:spLocks/>
          </p:cNvSpPr>
          <p:nvPr/>
        </p:nvSpPr>
        <p:spPr>
          <a:xfrm>
            <a:off x="910799" y="4223807"/>
            <a:ext cx="3700113" cy="155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Purchase item using purchase request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59B669-442F-2243-BD2D-74115D6D4D2C}"/>
              </a:ext>
            </a:extLst>
          </p:cNvPr>
          <p:cNvSpPr txBox="1">
            <a:spLocks/>
          </p:cNvSpPr>
          <p:nvPr/>
        </p:nvSpPr>
        <p:spPr>
          <a:xfrm>
            <a:off x="532307" y="1797765"/>
            <a:ext cx="3700113" cy="163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of items with details about the items (Health &amp; Life Skill points) in the shop</a:t>
            </a:r>
          </a:p>
        </p:txBody>
      </p:sp>
    </p:spTree>
    <p:extLst>
      <p:ext uri="{BB962C8B-B14F-4D97-AF65-F5344CB8AC3E}">
        <p14:creationId xmlns:p14="http://schemas.microsoft.com/office/powerpoint/2010/main" val="413534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E71-14C7-1746-83BE-F14D6BD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2277-DD93-5442-9FE3-F2FC8583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803"/>
            <a:ext cx="2917998" cy="1328695"/>
          </a:xfrm>
        </p:spPr>
        <p:txBody>
          <a:bodyPr/>
          <a:lstStyle/>
          <a:p>
            <a:r>
              <a:rPr lang="en-US" dirty="0"/>
              <a:t>Lists all the items the user purchased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C74A9-948E-EC47-B1AD-DFF97698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2" y="1522931"/>
            <a:ext cx="8596668" cy="2162215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569CE74-6694-FB4E-945F-91B5EA9B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2" y="4258668"/>
            <a:ext cx="8596312" cy="2152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B7530C-7C3A-CB41-BD40-5CBE8F5210E8}"/>
              </a:ext>
            </a:extLst>
          </p:cNvPr>
          <p:cNvSpPr txBox="1">
            <a:spLocks/>
          </p:cNvSpPr>
          <p:nvPr/>
        </p:nvSpPr>
        <p:spPr>
          <a:xfrm>
            <a:off x="677334" y="4576975"/>
            <a:ext cx="2917998" cy="13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Lists all the items in the user’s inventory</a:t>
            </a:r>
          </a:p>
        </p:txBody>
      </p:sp>
    </p:spTree>
    <p:extLst>
      <p:ext uri="{BB962C8B-B14F-4D97-AF65-F5344CB8AC3E}">
        <p14:creationId xmlns:p14="http://schemas.microsoft.com/office/powerpoint/2010/main" val="389519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CCC-1C3E-C44A-BAA3-81EC6A1F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E627-52FD-B940-8690-487EF18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09" y="1271587"/>
            <a:ext cx="8596668" cy="3880773"/>
          </a:xfrm>
        </p:spPr>
        <p:txBody>
          <a:bodyPr/>
          <a:lstStyle/>
          <a:p>
            <a:r>
              <a:rPr lang="en-US" dirty="0"/>
              <a:t>Color app in which the character picks a color (out of 12 colors) that matches the color the computer picks</a:t>
            </a:r>
          </a:p>
          <a:p>
            <a:r>
              <a:rPr lang="en-US" dirty="0"/>
              <a:t>The computer generates a color randomly </a:t>
            </a:r>
          </a:p>
          <a:p>
            <a:r>
              <a:rPr lang="en-US" dirty="0"/>
              <a:t>If character wins, they get 2 tokens and 1 boost point</a:t>
            </a:r>
          </a:p>
          <a:p>
            <a:r>
              <a:rPr lang="en-US" dirty="0"/>
              <a:t>If character loses, they get 1 token and 1 boost point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DC6ED-B388-3147-83B1-99EF35AA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8" y="3110654"/>
            <a:ext cx="7914724" cy="37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7E33-4E6F-F041-AE89-D008910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Followings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A50B4-4512-8546-B302-724A3B45B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450" y="1930400"/>
            <a:ext cx="8474802" cy="180502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EE8F4-7138-194A-B1BB-849BE27A7104}"/>
              </a:ext>
            </a:extLst>
          </p:cNvPr>
          <p:cNvSpPr txBox="1">
            <a:spLocks/>
          </p:cNvSpPr>
          <p:nvPr/>
        </p:nvSpPr>
        <p:spPr>
          <a:xfrm>
            <a:off x="346649" y="2093066"/>
            <a:ext cx="3249038" cy="1929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that shows which user is following another user </a:t>
            </a:r>
          </a:p>
          <a:p>
            <a:r>
              <a:rPr lang="en-US" dirty="0"/>
              <a:t>Created scripts and made REST API calls to get all the users and then follow the available users in the instance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B561E2-5ED6-E241-8BFA-662221CA1088}"/>
              </a:ext>
            </a:extLst>
          </p:cNvPr>
          <p:cNvSpPr txBox="1">
            <a:spLocks/>
          </p:cNvSpPr>
          <p:nvPr/>
        </p:nvSpPr>
        <p:spPr>
          <a:xfrm>
            <a:off x="954527" y="4835208"/>
            <a:ext cx="3524960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user to follow other users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F329B1-0B83-7B43-833F-EE9ECE74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87" y="4022662"/>
            <a:ext cx="6602728" cy="23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CF6D-3EB3-564E-BAC7-CED7F4A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Friends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8C5E96-2241-E949-B307-989E919B3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149" y="4284003"/>
            <a:ext cx="7793930" cy="19643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AC29E-564B-AD4D-B287-57E307BB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50" y="1411744"/>
            <a:ext cx="7793929" cy="232450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DBE661-6D65-E742-B12A-561E8274CF61}"/>
              </a:ext>
            </a:extLst>
          </p:cNvPr>
          <p:cNvSpPr txBox="1">
            <a:spLocks/>
          </p:cNvSpPr>
          <p:nvPr/>
        </p:nvSpPr>
        <p:spPr>
          <a:xfrm>
            <a:off x="346649" y="2093066"/>
            <a:ext cx="3365310" cy="2324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that shows which users are friends </a:t>
            </a:r>
          </a:p>
          <a:p>
            <a:r>
              <a:rPr lang="en-US" dirty="0"/>
              <a:t>Created scripts, made REST API  calls, and scheduled jobs (that runs every minute</a:t>
            </a:r>
            <a:r>
              <a:rPr lang="en-US"/>
              <a:t>) to </a:t>
            </a:r>
            <a:r>
              <a:rPr lang="en-US" dirty="0"/>
              <a:t>update </a:t>
            </a:r>
            <a:r>
              <a:rPr lang="en-US"/>
              <a:t>which users </a:t>
            </a:r>
            <a:r>
              <a:rPr lang="en-US" dirty="0"/>
              <a:t>are following each other, so they can become friends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CB85EC-5C6C-E341-9C38-F81D7D462A7D}"/>
              </a:ext>
            </a:extLst>
          </p:cNvPr>
          <p:cNvSpPr txBox="1">
            <a:spLocks/>
          </p:cNvSpPr>
          <p:nvPr/>
        </p:nvSpPr>
        <p:spPr>
          <a:xfrm>
            <a:off x="462921" y="4712755"/>
            <a:ext cx="3249038" cy="143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record that allows users to see their list of friends </a:t>
            </a:r>
          </a:p>
        </p:txBody>
      </p:sp>
    </p:spTree>
    <p:extLst>
      <p:ext uri="{BB962C8B-B14F-4D97-AF65-F5344CB8AC3E}">
        <p14:creationId xmlns:p14="http://schemas.microsoft.com/office/powerpoint/2010/main" val="936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kidachi presentation" id="{6D34338E-AF90-AF49-B5C1-DB4AB1D46FB3}" vid="{F0034C08-D526-5244-9E24-BA9A97795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295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Yukidachi   Hackathon</vt:lpstr>
      <vt:lpstr>Yukidachi Users </vt:lpstr>
      <vt:lpstr>Yukidachi’s Health &amp; Life Skills </vt:lpstr>
      <vt:lpstr>Yukidachi Moods</vt:lpstr>
      <vt:lpstr>Yukidachi Shop</vt:lpstr>
      <vt:lpstr>Yukidachi Inventory</vt:lpstr>
      <vt:lpstr>Game </vt:lpstr>
      <vt:lpstr>Yukidachi Followings</vt:lpstr>
      <vt:lpstr>Yukidachi Friends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Veggie  Straws</dc:title>
  <dc:creator>Vidya Jayaraman</dc:creator>
  <cp:lastModifiedBy>Vidya Jayaraman</cp:lastModifiedBy>
  <cp:revision>8</cp:revision>
  <dcterms:created xsi:type="dcterms:W3CDTF">2019-07-19T21:22:00Z</dcterms:created>
  <dcterms:modified xsi:type="dcterms:W3CDTF">2019-08-14T22:31:58Z</dcterms:modified>
</cp:coreProperties>
</file>