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4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A1B8"/>
    <a:srgbClr val="C2A7BA"/>
    <a:srgbClr val="C29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17"/>
    <p:restoredTop sz="94629"/>
  </p:normalViewPr>
  <p:slideViewPr>
    <p:cSldViewPr snapToGrid="0" snapToObjects="1">
      <p:cViewPr varScale="1">
        <p:scale>
          <a:sx n="107" d="100"/>
          <a:sy n="107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24F7-A134-AC43-A7FC-1052770BE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519" y="2678008"/>
            <a:ext cx="7766936" cy="1646302"/>
          </a:xfrm>
        </p:spPr>
        <p:txBody>
          <a:bodyPr/>
          <a:lstStyle/>
          <a:p>
            <a:r>
              <a:rPr lang="en-US" sz="7200" dirty="0">
                <a:solidFill>
                  <a:srgbClr val="C2A7BA"/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Yukidachi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Hackathon</a:t>
            </a:r>
            <a:endParaRPr lang="en-US" dirty="0">
              <a:solidFill>
                <a:srgbClr val="C2A7BA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F07ED-9D76-424A-891D-49EEADA8A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03761" y="5909162"/>
            <a:ext cx="9271180" cy="109689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Team Members : Kenneth Hua, Zoey Shen, Sapna Chandiramani, Vidya Jayaraman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66667D-9044-BB4B-ACCE-183333667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94" y="929433"/>
            <a:ext cx="6096000" cy="4021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F7A76E-AE53-3048-A01B-A426871B6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94" y="4951210"/>
            <a:ext cx="6096000" cy="10969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A2DE0FF-8FFF-0E48-98CF-C49374E548B3}"/>
              </a:ext>
            </a:extLst>
          </p:cNvPr>
          <p:cNvSpPr txBox="1">
            <a:spLocks/>
          </p:cNvSpPr>
          <p:nvPr/>
        </p:nvSpPr>
        <p:spPr>
          <a:xfrm>
            <a:off x="538128" y="-562496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100" dirty="0">
              <a:solidFill>
                <a:srgbClr val="C2A7B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1FEA4-9385-E04F-8D02-E5857B90A02E}"/>
              </a:ext>
            </a:extLst>
          </p:cNvPr>
          <p:cNvSpPr txBox="1"/>
          <p:nvPr/>
        </p:nvSpPr>
        <p:spPr>
          <a:xfrm>
            <a:off x="1484415" y="260655"/>
            <a:ext cx="28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Page of the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B1E928-A1E8-EC42-9E9B-7C4D55BD64AD}"/>
              </a:ext>
            </a:extLst>
          </p:cNvPr>
          <p:cNvSpPr/>
          <p:nvPr/>
        </p:nvSpPr>
        <p:spPr>
          <a:xfrm>
            <a:off x="6357797" y="808901"/>
            <a:ext cx="37156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**NOTE: all the images in this PowerPoint are from the actual </a:t>
            </a:r>
            <a:r>
              <a:rPr lang="en-US" dirty="0" err="1"/>
              <a:t>Yukidachi</a:t>
            </a:r>
            <a:r>
              <a:rPr lang="en-US" dirty="0"/>
              <a:t> project that was created during the Hackathon</a:t>
            </a:r>
          </a:p>
        </p:txBody>
      </p:sp>
    </p:spTree>
    <p:extLst>
      <p:ext uri="{BB962C8B-B14F-4D97-AF65-F5344CB8AC3E}">
        <p14:creationId xmlns:p14="http://schemas.microsoft.com/office/powerpoint/2010/main" val="126286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5105-E030-8C4A-B39A-74A717A4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Yukidachi</a:t>
            </a:r>
            <a:r>
              <a:rPr lang="en-US" dirty="0"/>
              <a:t> Users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3275-506E-8F44-B8F5-106504B98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3914833" cy="3880773"/>
          </a:xfrm>
        </p:spPr>
        <p:txBody>
          <a:bodyPr/>
          <a:lstStyle/>
          <a:p>
            <a:r>
              <a:rPr lang="en-US" dirty="0"/>
              <a:t>Created a table for all of the </a:t>
            </a:r>
            <a:r>
              <a:rPr lang="en-US" dirty="0" err="1"/>
              <a:t>Yukidachi</a:t>
            </a:r>
            <a:r>
              <a:rPr lang="en-US" dirty="0"/>
              <a:t> users</a:t>
            </a:r>
          </a:p>
          <a:p>
            <a:endParaRPr lang="en-US" dirty="0"/>
          </a:p>
          <a:p>
            <a:r>
              <a:rPr lang="en-US" dirty="0"/>
              <a:t>Table shows the Mood, Boost points and Tokens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8401E-7276-8844-9885-3593EBC49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167" y="1930400"/>
            <a:ext cx="7210726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2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D8AD-08D5-3848-9234-B8F57E14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Yukidachi’s</a:t>
            </a:r>
            <a:r>
              <a:rPr lang="en-US" dirty="0"/>
              <a:t> Health &amp; Life Skills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81913-1AFD-F64F-8199-C39EC1CCD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65" y="1968011"/>
            <a:ext cx="4142691" cy="1703860"/>
          </a:xfrm>
        </p:spPr>
        <p:txBody>
          <a:bodyPr>
            <a:normAutofit/>
          </a:bodyPr>
          <a:lstStyle/>
          <a:p>
            <a:r>
              <a:rPr lang="en-US" dirty="0"/>
              <a:t>Calculated the Health (Happiness, Hunger, Hygiene) out of 30 boost points</a:t>
            </a:r>
          </a:p>
          <a:p>
            <a:r>
              <a:rPr lang="en-US" dirty="0"/>
              <a:t>Health can be gained by playing games and using items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4EB4C6-35B2-E14B-83F9-7E28E006A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162" y="4242003"/>
            <a:ext cx="7315500" cy="18257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4CC6B7-2CF5-ED4D-83F5-FF6E4167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856" y="1835079"/>
            <a:ext cx="7315500" cy="183679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132E1A7-15C8-5940-9FC4-584A466C6907}"/>
              </a:ext>
            </a:extLst>
          </p:cNvPr>
          <p:cNvSpPr txBox="1">
            <a:spLocks/>
          </p:cNvSpPr>
          <p:nvPr/>
        </p:nvSpPr>
        <p:spPr>
          <a:xfrm>
            <a:off x="578165" y="4564579"/>
            <a:ext cx="4142691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Life skills (Creativity, Fitness, Logic) can be gained by using items 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0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9058-61DD-E14C-8D68-FA6EA54F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Yukidachi</a:t>
            </a:r>
            <a:r>
              <a:rPr lang="en-US" dirty="0"/>
              <a:t> Moods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ED1A4-04BF-0E47-863A-8AFE29A0F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567841" cy="4527046"/>
          </a:xfrm>
        </p:spPr>
        <p:txBody>
          <a:bodyPr/>
          <a:lstStyle/>
          <a:p>
            <a:r>
              <a:rPr lang="en-US" dirty="0"/>
              <a:t>6 moods calculated by boost points: </a:t>
            </a:r>
          </a:p>
          <a:p>
            <a:pPr lvl="1"/>
            <a:r>
              <a:rPr lang="en-US" dirty="0"/>
              <a:t>1-5 : depressed </a:t>
            </a:r>
          </a:p>
          <a:p>
            <a:pPr lvl="1"/>
            <a:r>
              <a:rPr lang="en-US" dirty="0"/>
              <a:t>6-10: sad </a:t>
            </a:r>
          </a:p>
          <a:p>
            <a:pPr lvl="1"/>
            <a:r>
              <a:rPr lang="en-US" dirty="0"/>
              <a:t>11-15: irritable</a:t>
            </a:r>
          </a:p>
          <a:p>
            <a:pPr lvl="1"/>
            <a:r>
              <a:rPr lang="en-US" dirty="0"/>
              <a:t>16-20: content</a:t>
            </a:r>
          </a:p>
          <a:p>
            <a:pPr lvl="1"/>
            <a:r>
              <a:rPr lang="en-US" dirty="0"/>
              <a:t>21-25: happy</a:t>
            </a:r>
          </a:p>
          <a:p>
            <a:pPr lvl="1"/>
            <a:r>
              <a:rPr lang="en-US" dirty="0"/>
              <a:t>26-30: excited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EA670-EA79-194C-8FC8-45A17E2C6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170" y="2655679"/>
            <a:ext cx="7200949" cy="24815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59C8CF-DB55-A04E-82F8-B51F3EFB5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30" y="170365"/>
            <a:ext cx="7546251" cy="18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9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EFC6-9896-7649-B4FB-3E3496A3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Yukidachi</a:t>
            </a:r>
            <a:r>
              <a:rPr lang="en-US" dirty="0"/>
              <a:t> Shop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A08183AE-3F28-B84B-ABD2-444BE1827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5668" y="3820422"/>
            <a:ext cx="6305533" cy="294920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33D768-935A-8D44-8550-1B5DA8F88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447" y="1313392"/>
            <a:ext cx="7748587" cy="2242659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B4CD707-EC99-3944-991A-46E354E8BA53}"/>
              </a:ext>
            </a:extLst>
          </p:cNvPr>
          <p:cNvSpPr txBox="1">
            <a:spLocks/>
          </p:cNvSpPr>
          <p:nvPr/>
        </p:nvSpPr>
        <p:spPr>
          <a:xfrm>
            <a:off x="910799" y="4223807"/>
            <a:ext cx="3700113" cy="1554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Purchase item using purchase request 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959B669-442F-2243-BD2D-74115D6D4D2C}"/>
              </a:ext>
            </a:extLst>
          </p:cNvPr>
          <p:cNvSpPr txBox="1">
            <a:spLocks/>
          </p:cNvSpPr>
          <p:nvPr/>
        </p:nvSpPr>
        <p:spPr>
          <a:xfrm>
            <a:off x="532307" y="1797765"/>
            <a:ext cx="3700113" cy="163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Table of items with details about the items (Health &amp; Life Skill points) in the shop</a:t>
            </a:r>
          </a:p>
        </p:txBody>
      </p:sp>
    </p:spTree>
    <p:extLst>
      <p:ext uri="{BB962C8B-B14F-4D97-AF65-F5344CB8AC3E}">
        <p14:creationId xmlns:p14="http://schemas.microsoft.com/office/powerpoint/2010/main" val="413534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7E71-14C7-1746-83BE-F14D6BD8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Yukidachi</a:t>
            </a:r>
            <a:r>
              <a:rPr lang="en-US" dirty="0"/>
              <a:t>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32277-DD93-5442-9FE3-F2FC8583F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2803"/>
            <a:ext cx="2917998" cy="1328695"/>
          </a:xfrm>
        </p:spPr>
        <p:txBody>
          <a:bodyPr/>
          <a:lstStyle/>
          <a:p>
            <a:r>
              <a:rPr lang="en-US" dirty="0"/>
              <a:t>Lists all the items the user purchased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C74A9-948E-EC47-B1AD-DFF97698D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32" y="1522931"/>
            <a:ext cx="8596668" cy="2162215"/>
          </a:xfrm>
          <a:prstGeom prst="rect">
            <a:avLst/>
          </a:prstGeom>
        </p:spPr>
      </p:pic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4569CE74-6694-FB4E-945F-91B5EA9B2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32" y="4258668"/>
            <a:ext cx="8596312" cy="21528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B7530C-7C3A-CB41-BD40-5CBE8F5210E8}"/>
              </a:ext>
            </a:extLst>
          </p:cNvPr>
          <p:cNvSpPr txBox="1">
            <a:spLocks/>
          </p:cNvSpPr>
          <p:nvPr/>
        </p:nvSpPr>
        <p:spPr>
          <a:xfrm>
            <a:off x="677334" y="4576975"/>
            <a:ext cx="2917998" cy="1328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Lists all the items in the user’s inventory</a:t>
            </a:r>
          </a:p>
        </p:txBody>
      </p:sp>
    </p:spTree>
    <p:extLst>
      <p:ext uri="{BB962C8B-B14F-4D97-AF65-F5344CB8AC3E}">
        <p14:creationId xmlns:p14="http://schemas.microsoft.com/office/powerpoint/2010/main" val="389519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CCCC-1C3E-C44A-BAA3-81EC6A1F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7E627-52FD-B940-8690-487EF18A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09" y="1271587"/>
            <a:ext cx="8596668" cy="3880773"/>
          </a:xfrm>
        </p:spPr>
        <p:txBody>
          <a:bodyPr/>
          <a:lstStyle/>
          <a:p>
            <a:r>
              <a:rPr lang="en-US" dirty="0"/>
              <a:t>Color app in which the character picks a color (out of 12 colors) that matches the color the computer picks</a:t>
            </a:r>
          </a:p>
          <a:p>
            <a:r>
              <a:rPr lang="en-US" dirty="0"/>
              <a:t>The computer generates a color randomly </a:t>
            </a:r>
          </a:p>
          <a:p>
            <a:r>
              <a:rPr lang="en-US" dirty="0"/>
              <a:t>If character wins, they get 2 tokens and 1 boost point</a:t>
            </a:r>
          </a:p>
          <a:p>
            <a:r>
              <a:rPr lang="en-US" dirty="0"/>
              <a:t>If character loses, they get 1 token and 1 boost point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7DC6ED-B388-3147-83B1-99EF35AA8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78" y="3110654"/>
            <a:ext cx="7914724" cy="374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0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7E33-4E6F-F041-AE89-D0089105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Yukidachi</a:t>
            </a:r>
            <a:r>
              <a:rPr lang="en-US" dirty="0"/>
              <a:t> Followings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AA50B4-4512-8546-B302-724A3B45B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3450" y="1930400"/>
            <a:ext cx="8474802" cy="180502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9EE8F4-7138-194A-B1BB-849BE27A7104}"/>
              </a:ext>
            </a:extLst>
          </p:cNvPr>
          <p:cNvSpPr txBox="1">
            <a:spLocks/>
          </p:cNvSpPr>
          <p:nvPr/>
        </p:nvSpPr>
        <p:spPr>
          <a:xfrm>
            <a:off x="346649" y="2093066"/>
            <a:ext cx="3249038" cy="19295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Table that shows which user is following another user </a:t>
            </a:r>
          </a:p>
          <a:p>
            <a:r>
              <a:rPr lang="en-US" dirty="0"/>
              <a:t>Created scripts and made REST API calls to get all the users and then follow the available users in the instance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B561E2-5ED6-E241-8BFA-662221CA1088}"/>
              </a:ext>
            </a:extLst>
          </p:cNvPr>
          <p:cNvSpPr txBox="1">
            <a:spLocks/>
          </p:cNvSpPr>
          <p:nvPr/>
        </p:nvSpPr>
        <p:spPr>
          <a:xfrm>
            <a:off x="954527" y="4835208"/>
            <a:ext cx="3524960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user to follow other users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F329B1-0B83-7B43-833F-EE9ECE745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487" y="4022662"/>
            <a:ext cx="6602728" cy="239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9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CF6D-3EB3-564E-BAC7-CED7F4AD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Yukidachi</a:t>
            </a:r>
            <a:r>
              <a:rPr lang="en-US" dirty="0"/>
              <a:t> Friends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8C5E96-2241-E949-B307-989E919B3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5149" y="4284003"/>
            <a:ext cx="7793930" cy="196439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DAC29E-564B-AD4D-B287-57E307BB5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150" y="1411744"/>
            <a:ext cx="7793929" cy="232450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DBE661-6D65-E742-B12A-561E8274CF61}"/>
              </a:ext>
            </a:extLst>
          </p:cNvPr>
          <p:cNvSpPr txBox="1">
            <a:spLocks/>
          </p:cNvSpPr>
          <p:nvPr/>
        </p:nvSpPr>
        <p:spPr>
          <a:xfrm>
            <a:off x="346649" y="2093066"/>
            <a:ext cx="3365310" cy="2324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Table that shows which users are friends </a:t>
            </a:r>
          </a:p>
          <a:p>
            <a:r>
              <a:rPr lang="en-US" dirty="0"/>
              <a:t>Created scripts, made REST API  calls, and scheduled jobs (that runs every minute</a:t>
            </a:r>
            <a:r>
              <a:rPr lang="en-US"/>
              <a:t>) to </a:t>
            </a:r>
            <a:r>
              <a:rPr lang="en-US" dirty="0"/>
              <a:t>update </a:t>
            </a:r>
            <a:r>
              <a:rPr lang="en-US"/>
              <a:t>which users </a:t>
            </a:r>
            <a:r>
              <a:rPr lang="en-US" dirty="0"/>
              <a:t>are following each other, so they can become friends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ECB85EC-5C6C-E341-9C38-F81D7D462A7D}"/>
              </a:ext>
            </a:extLst>
          </p:cNvPr>
          <p:cNvSpPr txBox="1">
            <a:spLocks/>
          </p:cNvSpPr>
          <p:nvPr/>
        </p:nvSpPr>
        <p:spPr>
          <a:xfrm>
            <a:off x="462921" y="4712755"/>
            <a:ext cx="3249038" cy="1431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Form record that allows users to see their list of friends </a:t>
            </a:r>
          </a:p>
        </p:txBody>
      </p:sp>
    </p:spTree>
    <p:extLst>
      <p:ext uri="{BB962C8B-B14F-4D97-AF65-F5344CB8AC3E}">
        <p14:creationId xmlns:p14="http://schemas.microsoft.com/office/powerpoint/2010/main" val="936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ukidachi presentation" id="{6D34338E-AF90-AF49-B5C1-DB4AB1D46FB3}" vid="{F0034C08-D526-5244-9E24-BA9A97795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318</Words>
  <Application>Microsoft Macintosh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 Yukidachi Hackathon</vt:lpstr>
      <vt:lpstr>Yukidachi Users </vt:lpstr>
      <vt:lpstr>Yukidachi’s Health &amp; Life Skills </vt:lpstr>
      <vt:lpstr>Yukidachi Moods</vt:lpstr>
      <vt:lpstr>Yukidachi Shop</vt:lpstr>
      <vt:lpstr>Yukidachi Inventory</vt:lpstr>
      <vt:lpstr>Game </vt:lpstr>
      <vt:lpstr>Yukidachi Followings</vt:lpstr>
      <vt:lpstr>Yukidachi Friends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Veggie  Straws</dc:title>
  <dc:creator>Vidya Jayaraman</dc:creator>
  <cp:lastModifiedBy>Vidya Jayaraman</cp:lastModifiedBy>
  <cp:revision>7</cp:revision>
  <dcterms:created xsi:type="dcterms:W3CDTF">2019-07-19T21:22:00Z</dcterms:created>
  <dcterms:modified xsi:type="dcterms:W3CDTF">2019-08-26T20:45:35Z</dcterms:modified>
</cp:coreProperties>
</file>