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78" r:id="rId2"/>
    <p:sldId id="257" r:id="rId3"/>
    <p:sldId id="259" r:id="rId4"/>
    <p:sldId id="258" r:id="rId5"/>
    <p:sldId id="271" r:id="rId6"/>
    <p:sldId id="311" r:id="rId7"/>
    <p:sldId id="270" r:id="rId8"/>
    <p:sldId id="300" r:id="rId9"/>
    <p:sldId id="301" r:id="rId10"/>
    <p:sldId id="273" r:id="rId11"/>
    <p:sldId id="274" r:id="rId12"/>
    <p:sldId id="275" r:id="rId13"/>
    <p:sldId id="276" r:id="rId14"/>
    <p:sldId id="302" r:id="rId15"/>
    <p:sldId id="280" r:id="rId16"/>
    <p:sldId id="272" r:id="rId17"/>
    <p:sldId id="281" r:id="rId18"/>
    <p:sldId id="282" r:id="rId19"/>
    <p:sldId id="290" r:id="rId20"/>
    <p:sldId id="291" r:id="rId21"/>
    <p:sldId id="293" r:id="rId22"/>
    <p:sldId id="295" r:id="rId23"/>
    <p:sldId id="298" r:id="rId24"/>
    <p:sldId id="303" r:id="rId25"/>
    <p:sldId id="305" r:id="rId26"/>
    <p:sldId id="309" r:id="rId27"/>
    <p:sldId id="310" r:id="rId28"/>
    <p:sldId id="304" r:id="rId29"/>
    <p:sldId id="299" r:id="rId30"/>
    <p:sldId id="30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DFFE0-DCE0-4CFE-B06E-768E0163AC25}" v="639" dt="2022-04-19T19:10:01.508"/>
    <p1510:client id="{22185584-08D4-462F-A711-8BAD7ECA500B}" v="1188" dt="2022-04-11T09:46:41.338"/>
    <p1510:client id="{2BDC1A8E-CECF-4173-85DC-180E54E2FA87}" v="182" dt="2022-04-19T20:18:59.015"/>
    <p1510:client id="{2FCE2BE0-C857-46C4-B86D-5D7A03D81600}" v="190" dt="2022-04-19T18:16:11.265"/>
    <p1510:client id="{442FD23A-D37B-4C63-B130-BE20BC4EBC95}" v="12" dt="2022-04-19T20:28:39.904"/>
    <p1510:client id="{54BD0C39-2BE6-476E-AEC2-38620E9806DC}" v="574" dt="2022-04-11T08:48:56.850"/>
    <p1510:client id="{72B7D710-1068-4400-8631-038E9DB80294}" v="42" dt="2022-04-11T09:38:14.821"/>
    <p1510:client id="{88F5C67E-A623-4992-B3E4-E2D8D9FF0E17}" v="371" dt="2022-04-19T20:26:06.768"/>
    <p1510:client id="{8FF90765-89E7-4E2F-9275-E7A32EA79A93}" v="1" dt="2022-04-19T19:41:06.800"/>
    <p1510:client id="{911EFB5F-5ED9-49EE-A225-27568C17A509}" v="61" dt="2022-04-19T20:32:50.920"/>
    <p1510:client id="{D3149DF6-D3E2-4431-AAC7-991C0A156BC2}" v="5" dt="2022-04-11T06:56:57.716"/>
    <p1510:client id="{DD664F5F-DC3B-4B14-ACDE-0AEB7FE2E1FE}" v="24" dt="2022-04-11T07:02:42.572"/>
    <p1510:client id="{F1467170-50C8-427F-A3A2-6AA3C798BE67}" v="1610" dt="2022-04-19T20:34:05.496"/>
    <p1510:client id="{F9042D16-4DC3-4346-84CC-60A86F2ED5D7}" v="565" dt="2022-04-11T09:20:38.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p:cViewPr varScale="1">
        <p:scale>
          <a:sx n="74" d="100"/>
          <a:sy n="74" d="100"/>
        </p:scale>
        <p:origin x="1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4CBB8-7F85-47E1-B1FA-D7AAE9E4AB7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E82A433-E637-4F19-B493-0F10C640A7F4}">
      <dgm:prSet/>
      <dgm:spPr/>
      <dgm:t>
        <a:bodyPr/>
        <a:lstStyle/>
        <a:p>
          <a:r>
            <a:rPr lang="en-US" dirty="0"/>
            <a:t>Introduction</a:t>
          </a:r>
        </a:p>
      </dgm:t>
    </dgm:pt>
    <dgm:pt modelId="{E1D2D560-8A4F-4E29-B57B-963721E1A4EA}" type="parTrans" cxnId="{8224E5F9-9F5D-46AA-B1BC-83B7A6D0EAE5}">
      <dgm:prSet/>
      <dgm:spPr/>
      <dgm:t>
        <a:bodyPr/>
        <a:lstStyle/>
        <a:p>
          <a:endParaRPr lang="en-US"/>
        </a:p>
      </dgm:t>
    </dgm:pt>
    <dgm:pt modelId="{6C805A36-6C58-4464-980A-C6FD61EF578F}" type="sibTrans" cxnId="{8224E5F9-9F5D-46AA-B1BC-83B7A6D0EAE5}">
      <dgm:prSet/>
      <dgm:spPr/>
      <dgm:t>
        <a:bodyPr/>
        <a:lstStyle/>
        <a:p>
          <a:endParaRPr lang="en-US"/>
        </a:p>
      </dgm:t>
    </dgm:pt>
    <dgm:pt modelId="{2C7F2551-FACE-4C55-A84C-71BB6CF49643}">
      <dgm:prSet/>
      <dgm:spPr/>
      <dgm:t>
        <a:bodyPr/>
        <a:lstStyle/>
        <a:p>
          <a:r>
            <a:rPr lang="en-US"/>
            <a:t>Abstract</a:t>
          </a:r>
        </a:p>
      </dgm:t>
    </dgm:pt>
    <dgm:pt modelId="{0451620A-F9BE-45D0-9938-ED8F4EB8FC39}" type="parTrans" cxnId="{A557EE78-09E4-4315-9651-78822AF7FC4C}">
      <dgm:prSet/>
      <dgm:spPr/>
      <dgm:t>
        <a:bodyPr/>
        <a:lstStyle/>
        <a:p>
          <a:endParaRPr lang="en-US"/>
        </a:p>
      </dgm:t>
    </dgm:pt>
    <dgm:pt modelId="{2A291CA6-F65E-4EF0-BB6B-B6BB338C14FB}" type="sibTrans" cxnId="{A557EE78-09E4-4315-9651-78822AF7FC4C}">
      <dgm:prSet/>
      <dgm:spPr/>
      <dgm:t>
        <a:bodyPr/>
        <a:lstStyle/>
        <a:p>
          <a:endParaRPr lang="en-US"/>
        </a:p>
      </dgm:t>
    </dgm:pt>
    <dgm:pt modelId="{E1CC19EA-70A3-4062-8F20-65851A7B3EE7}">
      <dgm:prSet/>
      <dgm:spPr/>
      <dgm:t>
        <a:bodyPr/>
        <a:lstStyle/>
        <a:p>
          <a:r>
            <a:rPr lang="en-US"/>
            <a:t>Background of the project</a:t>
          </a:r>
        </a:p>
      </dgm:t>
    </dgm:pt>
    <dgm:pt modelId="{443C48C9-EFC7-4E9E-97C2-8EB3A41619F0}" type="parTrans" cxnId="{ADA2EE88-F908-4F8F-AC70-1B4337999E0F}">
      <dgm:prSet/>
      <dgm:spPr/>
      <dgm:t>
        <a:bodyPr/>
        <a:lstStyle/>
        <a:p>
          <a:endParaRPr lang="en-US"/>
        </a:p>
      </dgm:t>
    </dgm:pt>
    <dgm:pt modelId="{A4776C50-465E-424F-9676-6076EE0722F8}" type="sibTrans" cxnId="{ADA2EE88-F908-4F8F-AC70-1B4337999E0F}">
      <dgm:prSet/>
      <dgm:spPr/>
      <dgm:t>
        <a:bodyPr/>
        <a:lstStyle/>
        <a:p>
          <a:endParaRPr lang="en-US"/>
        </a:p>
      </dgm:t>
    </dgm:pt>
    <dgm:pt modelId="{895E152C-3644-43B6-B8C7-57F41EF76535}">
      <dgm:prSet/>
      <dgm:spPr/>
      <dgm:t>
        <a:bodyPr/>
        <a:lstStyle/>
        <a:p>
          <a:r>
            <a:rPr lang="en-US"/>
            <a:t>Problem Statement</a:t>
          </a:r>
        </a:p>
      </dgm:t>
    </dgm:pt>
    <dgm:pt modelId="{096A59D6-B91D-4FF2-AC7F-B6BDE128DFCE}" type="parTrans" cxnId="{AF2DFEA7-CFCD-42A1-89F8-D00B57284597}">
      <dgm:prSet/>
      <dgm:spPr/>
      <dgm:t>
        <a:bodyPr/>
        <a:lstStyle/>
        <a:p>
          <a:endParaRPr lang="en-US"/>
        </a:p>
      </dgm:t>
    </dgm:pt>
    <dgm:pt modelId="{BF627344-2252-4B55-8E63-3080A5C6C951}" type="sibTrans" cxnId="{AF2DFEA7-CFCD-42A1-89F8-D00B57284597}">
      <dgm:prSet/>
      <dgm:spPr/>
      <dgm:t>
        <a:bodyPr/>
        <a:lstStyle/>
        <a:p>
          <a:endParaRPr lang="en-US"/>
        </a:p>
      </dgm:t>
    </dgm:pt>
    <dgm:pt modelId="{0998F3B2-F69B-4020-9093-E4B2131F611F}">
      <dgm:prSet/>
      <dgm:spPr/>
      <dgm:t>
        <a:bodyPr/>
        <a:lstStyle/>
        <a:p>
          <a:r>
            <a:rPr lang="en-US" dirty="0"/>
            <a:t>Proposed System</a:t>
          </a:r>
        </a:p>
      </dgm:t>
    </dgm:pt>
    <dgm:pt modelId="{313CA97A-A3C2-4A3B-939D-127C2D59563E}" type="parTrans" cxnId="{A758C2EA-641E-485A-BF4E-8ADF2282CDC9}">
      <dgm:prSet/>
      <dgm:spPr/>
      <dgm:t>
        <a:bodyPr/>
        <a:lstStyle/>
        <a:p>
          <a:endParaRPr lang="en-US"/>
        </a:p>
      </dgm:t>
    </dgm:pt>
    <dgm:pt modelId="{8507FCAF-9FC8-4D86-8585-124008BBE85A}" type="sibTrans" cxnId="{A758C2EA-641E-485A-BF4E-8ADF2282CDC9}">
      <dgm:prSet/>
      <dgm:spPr/>
      <dgm:t>
        <a:bodyPr/>
        <a:lstStyle/>
        <a:p>
          <a:endParaRPr lang="en-US"/>
        </a:p>
      </dgm:t>
    </dgm:pt>
    <dgm:pt modelId="{C1746A9C-3DD2-42D5-8033-5AB3B7953070}">
      <dgm:prSet/>
      <dgm:spPr/>
      <dgm:t>
        <a:bodyPr/>
        <a:lstStyle/>
        <a:p>
          <a:r>
            <a:rPr lang="en-US" dirty="0"/>
            <a:t>Goals of the project</a:t>
          </a:r>
        </a:p>
      </dgm:t>
    </dgm:pt>
    <dgm:pt modelId="{0722EA14-AADD-4C53-90D9-66CCED458E0E}" type="parTrans" cxnId="{03A124A7-4270-4DDF-A51F-D7ECACF936CD}">
      <dgm:prSet/>
      <dgm:spPr/>
      <dgm:t>
        <a:bodyPr/>
        <a:lstStyle/>
        <a:p>
          <a:endParaRPr lang="en-US"/>
        </a:p>
      </dgm:t>
    </dgm:pt>
    <dgm:pt modelId="{B6F319DD-C21C-4CA4-ACF6-A1C895C50A1A}" type="sibTrans" cxnId="{03A124A7-4270-4DDF-A51F-D7ECACF936CD}">
      <dgm:prSet/>
      <dgm:spPr/>
      <dgm:t>
        <a:bodyPr/>
        <a:lstStyle/>
        <a:p>
          <a:endParaRPr lang="en-US"/>
        </a:p>
      </dgm:t>
    </dgm:pt>
    <dgm:pt modelId="{191DEC07-7689-4F5B-9265-55879064EE5C}">
      <dgm:prSet/>
      <dgm:spPr/>
      <dgm:t>
        <a:bodyPr/>
        <a:lstStyle/>
        <a:p>
          <a:r>
            <a:rPr lang="en-US"/>
            <a:t>Functional and Non - Functional Requirements</a:t>
          </a:r>
        </a:p>
      </dgm:t>
    </dgm:pt>
    <dgm:pt modelId="{7CACB5B1-925D-4756-A77D-1F96CB2A7337}" type="parTrans" cxnId="{4EDAF70A-F549-4113-8AE7-08BD3794F8D3}">
      <dgm:prSet/>
      <dgm:spPr/>
      <dgm:t>
        <a:bodyPr/>
        <a:lstStyle/>
        <a:p>
          <a:endParaRPr lang="en-US"/>
        </a:p>
      </dgm:t>
    </dgm:pt>
    <dgm:pt modelId="{5C61ED22-9E42-4C96-8C42-8FF2E7BA10C2}" type="sibTrans" cxnId="{4EDAF70A-F549-4113-8AE7-08BD3794F8D3}">
      <dgm:prSet/>
      <dgm:spPr/>
      <dgm:t>
        <a:bodyPr/>
        <a:lstStyle/>
        <a:p>
          <a:endParaRPr lang="en-US"/>
        </a:p>
      </dgm:t>
    </dgm:pt>
    <dgm:pt modelId="{7687E9A0-5E8B-4E5C-A2F0-5347800C383E}">
      <dgm:prSet/>
      <dgm:spPr/>
      <dgm:t>
        <a:bodyPr/>
        <a:lstStyle/>
        <a:p>
          <a:r>
            <a:rPr lang="en-US" dirty="0"/>
            <a:t>Technology used</a:t>
          </a:r>
        </a:p>
      </dgm:t>
    </dgm:pt>
    <dgm:pt modelId="{7033C891-D9AB-4261-AC8D-F444D40C418E}" type="parTrans" cxnId="{90221DE6-F4FA-4DD2-8CE9-4C552E4F893D}">
      <dgm:prSet/>
      <dgm:spPr/>
      <dgm:t>
        <a:bodyPr/>
        <a:lstStyle/>
        <a:p>
          <a:endParaRPr lang="en-US"/>
        </a:p>
      </dgm:t>
    </dgm:pt>
    <dgm:pt modelId="{27DC30AE-ACF3-4BC5-BCBE-806182629F0E}" type="sibTrans" cxnId="{90221DE6-F4FA-4DD2-8CE9-4C552E4F893D}">
      <dgm:prSet/>
      <dgm:spPr/>
      <dgm:t>
        <a:bodyPr/>
        <a:lstStyle/>
        <a:p>
          <a:endParaRPr lang="en-US"/>
        </a:p>
      </dgm:t>
    </dgm:pt>
    <dgm:pt modelId="{A4789C70-86D8-4747-97A6-064B40D86AA9}">
      <dgm:prSet/>
      <dgm:spPr/>
      <dgm:t>
        <a:bodyPr/>
        <a:lstStyle/>
        <a:p>
          <a:r>
            <a:rPr lang="en-US" dirty="0"/>
            <a:t>Flow Chart</a:t>
          </a:r>
        </a:p>
      </dgm:t>
    </dgm:pt>
    <dgm:pt modelId="{067392D1-54E7-4C35-B419-C5700A6DD08B}" type="parTrans" cxnId="{98252773-86D8-410B-A6B3-2BB33A62B536}">
      <dgm:prSet/>
      <dgm:spPr/>
      <dgm:t>
        <a:bodyPr/>
        <a:lstStyle/>
        <a:p>
          <a:endParaRPr lang="en-US"/>
        </a:p>
      </dgm:t>
    </dgm:pt>
    <dgm:pt modelId="{F31D5030-866C-4F38-824E-4FA81B06D6ED}" type="sibTrans" cxnId="{98252773-86D8-410B-A6B3-2BB33A62B536}">
      <dgm:prSet/>
      <dgm:spPr/>
      <dgm:t>
        <a:bodyPr/>
        <a:lstStyle/>
        <a:p>
          <a:endParaRPr lang="en-US"/>
        </a:p>
      </dgm:t>
    </dgm:pt>
    <dgm:pt modelId="{0E9AA166-EB5A-4F4E-B5E9-04AC0B4699AB}">
      <dgm:prSet/>
      <dgm:spPr/>
      <dgm:t>
        <a:bodyPr/>
        <a:lstStyle/>
        <a:p>
          <a:r>
            <a:rPr lang="en-US"/>
            <a:t>Diagrams</a:t>
          </a:r>
        </a:p>
      </dgm:t>
    </dgm:pt>
    <dgm:pt modelId="{261DBCAF-CE0F-46EB-A01D-6D3DA1B08064}" type="parTrans" cxnId="{00783FD5-CE32-4E9A-BE7A-3A616C3BFFA8}">
      <dgm:prSet/>
      <dgm:spPr/>
      <dgm:t>
        <a:bodyPr/>
        <a:lstStyle/>
        <a:p>
          <a:endParaRPr lang="en-US"/>
        </a:p>
      </dgm:t>
    </dgm:pt>
    <dgm:pt modelId="{E4A39F29-A5A5-4672-BC21-CAD4A6421729}" type="sibTrans" cxnId="{00783FD5-CE32-4E9A-BE7A-3A616C3BFFA8}">
      <dgm:prSet/>
      <dgm:spPr/>
      <dgm:t>
        <a:bodyPr/>
        <a:lstStyle/>
        <a:p>
          <a:endParaRPr lang="en-US"/>
        </a:p>
      </dgm:t>
    </dgm:pt>
    <dgm:pt modelId="{2654BEB1-1809-404F-8B1B-545E11597C6B}">
      <dgm:prSet/>
      <dgm:spPr/>
      <dgm:t>
        <a:bodyPr/>
        <a:lstStyle/>
        <a:p>
          <a:r>
            <a:rPr lang="en-US" dirty="0"/>
            <a:t>System Implementation</a:t>
          </a:r>
        </a:p>
      </dgm:t>
    </dgm:pt>
    <dgm:pt modelId="{E4F4AC10-F39D-400A-AE5E-7FBD1B086917}" type="parTrans" cxnId="{41DEEDBC-CBF8-4519-81B0-604277B1595F}">
      <dgm:prSet/>
      <dgm:spPr/>
      <dgm:t>
        <a:bodyPr/>
        <a:lstStyle/>
        <a:p>
          <a:endParaRPr lang="en-US"/>
        </a:p>
      </dgm:t>
    </dgm:pt>
    <dgm:pt modelId="{B502B348-3195-438A-A079-C924A2A18BF2}" type="sibTrans" cxnId="{41DEEDBC-CBF8-4519-81B0-604277B1595F}">
      <dgm:prSet/>
      <dgm:spPr/>
      <dgm:t>
        <a:bodyPr/>
        <a:lstStyle/>
        <a:p>
          <a:endParaRPr lang="en-US"/>
        </a:p>
      </dgm:t>
    </dgm:pt>
    <dgm:pt modelId="{04355B2C-ED87-4CF0-A3D5-2A8FF65390C6}">
      <dgm:prSet/>
      <dgm:spPr/>
      <dgm:t>
        <a:bodyPr/>
        <a:lstStyle/>
        <a:p>
          <a:r>
            <a:rPr lang="en-US"/>
            <a:t>System testing</a:t>
          </a:r>
        </a:p>
      </dgm:t>
    </dgm:pt>
    <dgm:pt modelId="{8596D2F4-8AB3-4F7A-BAED-12FD0015CDAC}" type="parTrans" cxnId="{70C042B7-1E5D-415A-A65F-0759B5E3161C}">
      <dgm:prSet/>
      <dgm:spPr/>
      <dgm:t>
        <a:bodyPr/>
        <a:lstStyle/>
        <a:p>
          <a:endParaRPr lang="en-US"/>
        </a:p>
      </dgm:t>
    </dgm:pt>
    <dgm:pt modelId="{D088D75C-544B-44AA-9DDE-929F3E64A4B3}" type="sibTrans" cxnId="{70C042B7-1E5D-415A-A65F-0759B5E3161C}">
      <dgm:prSet/>
      <dgm:spPr/>
      <dgm:t>
        <a:bodyPr/>
        <a:lstStyle/>
        <a:p>
          <a:endParaRPr lang="en-US"/>
        </a:p>
      </dgm:t>
    </dgm:pt>
    <dgm:pt modelId="{61A3A1F9-610A-4C3D-842A-05DE5DA317FC}">
      <dgm:prSet/>
      <dgm:spPr/>
      <dgm:t>
        <a:bodyPr/>
        <a:lstStyle/>
        <a:p>
          <a:r>
            <a:rPr lang="en-US"/>
            <a:t>Conclusion</a:t>
          </a:r>
        </a:p>
      </dgm:t>
    </dgm:pt>
    <dgm:pt modelId="{8339A09D-0F5B-44D9-A0DA-BD5C5E9A2054}" type="parTrans" cxnId="{24DEC8E3-CD9A-492E-9A86-916F05AA0480}">
      <dgm:prSet/>
      <dgm:spPr/>
      <dgm:t>
        <a:bodyPr/>
        <a:lstStyle/>
        <a:p>
          <a:endParaRPr lang="en-US"/>
        </a:p>
      </dgm:t>
    </dgm:pt>
    <dgm:pt modelId="{1B282BCA-4520-44D2-B310-B39D54C24D73}" type="sibTrans" cxnId="{24DEC8E3-CD9A-492E-9A86-916F05AA0480}">
      <dgm:prSet/>
      <dgm:spPr/>
      <dgm:t>
        <a:bodyPr/>
        <a:lstStyle/>
        <a:p>
          <a:endParaRPr lang="en-US"/>
        </a:p>
      </dgm:t>
    </dgm:pt>
    <dgm:pt modelId="{7FF8B869-0B89-4CCD-83A8-81EBCA229A17}">
      <dgm:prSet/>
      <dgm:spPr/>
      <dgm:t>
        <a:bodyPr/>
        <a:lstStyle/>
        <a:p>
          <a:r>
            <a:rPr lang="en-US" dirty="0"/>
            <a:t>Future Enhancement</a:t>
          </a:r>
        </a:p>
      </dgm:t>
    </dgm:pt>
    <dgm:pt modelId="{61B7D555-B8F3-4819-B42C-1AEEF383D8D8}" type="parTrans" cxnId="{0AC9F276-155E-4FE8-A0D1-953D4595EF3F}">
      <dgm:prSet/>
      <dgm:spPr/>
      <dgm:t>
        <a:bodyPr/>
        <a:lstStyle/>
        <a:p>
          <a:endParaRPr lang="en-US"/>
        </a:p>
      </dgm:t>
    </dgm:pt>
    <dgm:pt modelId="{D093C44A-FC16-4E8D-9822-E80F69E7068A}" type="sibTrans" cxnId="{0AC9F276-155E-4FE8-A0D1-953D4595EF3F}">
      <dgm:prSet/>
      <dgm:spPr/>
      <dgm:t>
        <a:bodyPr/>
        <a:lstStyle/>
        <a:p>
          <a:endParaRPr lang="en-US"/>
        </a:p>
      </dgm:t>
    </dgm:pt>
    <dgm:pt modelId="{4197ACD9-A98D-4BF9-8246-1BB3DEFE4BE1}" type="pres">
      <dgm:prSet presAssocID="{3204CBB8-7F85-47E1-B1FA-D7AAE9E4AB7A}" presName="vert0" presStyleCnt="0">
        <dgm:presLayoutVars>
          <dgm:dir/>
          <dgm:animOne val="branch"/>
          <dgm:animLvl val="lvl"/>
        </dgm:presLayoutVars>
      </dgm:prSet>
      <dgm:spPr/>
    </dgm:pt>
    <dgm:pt modelId="{6B39E88A-6C54-4ABF-87E3-F199F4D2C4D6}" type="pres">
      <dgm:prSet presAssocID="{0E82A433-E637-4F19-B493-0F10C640A7F4}" presName="thickLine" presStyleLbl="alignNode1" presStyleIdx="0" presStyleCnt="14"/>
      <dgm:spPr/>
    </dgm:pt>
    <dgm:pt modelId="{1EDDA995-A7D2-4A8F-A01E-1DB728D2889E}" type="pres">
      <dgm:prSet presAssocID="{0E82A433-E637-4F19-B493-0F10C640A7F4}" presName="horz1" presStyleCnt="0"/>
      <dgm:spPr/>
    </dgm:pt>
    <dgm:pt modelId="{F1C077DA-1825-44BD-AEB1-0B8631CCFED0}" type="pres">
      <dgm:prSet presAssocID="{0E82A433-E637-4F19-B493-0F10C640A7F4}" presName="tx1" presStyleLbl="revTx" presStyleIdx="0" presStyleCnt="14"/>
      <dgm:spPr/>
    </dgm:pt>
    <dgm:pt modelId="{E409D211-F388-433B-A261-082C8AC93927}" type="pres">
      <dgm:prSet presAssocID="{0E82A433-E637-4F19-B493-0F10C640A7F4}" presName="vert1" presStyleCnt="0"/>
      <dgm:spPr/>
    </dgm:pt>
    <dgm:pt modelId="{65188FA3-93D0-476B-9114-5DC47ECF2715}" type="pres">
      <dgm:prSet presAssocID="{2C7F2551-FACE-4C55-A84C-71BB6CF49643}" presName="thickLine" presStyleLbl="alignNode1" presStyleIdx="1" presStyleCnt="14"/>
      <dgm:spPr/>
    </dgm:pt>
    <dgm:pt modelId="{0913799E-1422-4ED5-9573-586633F5F8C8}" type="pres">
      <dgm:prSet presAssocID="{2C7F2551-FACE-4C55-A84C-71BB6CF49643}" presName="horz1" presStyleCnt="0"/>
      <dgm:spPr/>
    </dgm:pt>
    <dgm:pt modelId="{5DC21116-E463-4254-AF8B-89298F543852}" type="pres">
      <dgm:prSet presAssocID="{2C7F2551-FACE-4C55-A84C-71BB6CF49643}" presName="tx1" presStyleLbl="revTx" presStyleIdx="1" presStyleCnt="14"/>
      <dgm:spPr/>
    </dgm:pt>
    <dgm:pt modelId="{4272A988-4A06-4140-9EAB-E522C7DCCC4E}" type="pres">
      <dgm:prSet presAssocID="{2C7F2551-FACE-4C55-A84C-71BB6CF49643}" presName="vert1" presStyleCnt="0"/>
      <dgm:spPr/>
    </dgm:pt>
    <dgm:pt modelId="{DE2E7CF4-B311-4736-A0F9-FF96A395EC00}" type="pres">
      <dgm:prSet presAssocID="{E1CC19EA-70A3-4062-8F20-65851A7B3EE7}" presName="thickLine" presStyleLbl="alignNode1" presStyleIdx="2" presStyleCnt="14"/>
      <dgm:spPr/>
    </dgm:pt>
    <dgm:pt modelId="{79F6489B-4AA3-4C32-8F28-F17373DD89A7}" type="pres">
      <dgm:prSet presAssocID="{E1CC19EA-70A3-4062-8F20-65851A7B3EE7}" presName="horz1" presStyleCnt="0"/>
      <dgm:spPr/>
    </dgm:pt>
    <dgm:pt modelId="{4B6DFE14-C657-48DA-920C-6E48BE8FCFF5}" type="pres">
      <dgm:prSet presAssocID="{E1CC19EA-70A3-4062-8F20-65851A7B3EE7}" presName="tx1" presStyleLbl="revTx" presStyleIdx="2" presStyleCnt="14"/>
      <dgm:spPr/>
    </dgm:pt>
    <dgm:pt modelId="{3740CF96-A2FC-4706-AE92-D7535E5509C0}" type="pres">
      <dgm:prSet presAssocID="{E1CC19EA-70A3-4062-8F20-65851A7B3EE7}" presName="vert1" presStyleCnt="0"/>
      <dgm:spPr/>
    </dgm:pt>
    <dgm:pt modelId="{D7D07E27-7C48-4FA5-81B7-0426E986D069}" type="pres">
      <dgm:prSet presAssocID="{895E152C-3644-43B6-B8C7-57F41EF76535}" presName="thickLine" presStyleLbl="alignNode1" presStyleIdx="3" presStyleCnt="14"/>
      <dgm:spPr/>
    </dgm:pt>
    <dgm:pt modelId="{F7041437-A541-4B58-AC5C-4D5D0BD0FCF9}" type="pres">
      <dgm:prSet presAssocID="{895E152C-3644-43B6-B8C7-57F41EF76535}" presName="horz1" presStyleCnt="0"/>
      <dgm:spPr/>
    </dgm:pt>
    <dgm:pt modelId="{530E6E6C-B4A1-4065-AAED-9B49C07DC219}" type="pres">
      <dgm:prSet presAssocID="{895E152C-3644-43B6-B8C7-57F41EF76535}" presName="tx1" presStyleLbl="revTx" presStyleIdx="3" presStyleCnt="14"/>
      <dgm:spPr/>
    </dgm:pt>
    <dgm:pt modelId="{6E04554F-E3BD-46D4-AF53-DFD2FD12D624}" type="pres">
      <dgm:prSet presAssocID="{895E152C-3644-43B6-B8C7-57F41EF76535}" presName="vert1" presStyleCnt="0"/>
      <dgm:spPr/>
    </dgm:pt>
    <dgm:pt modelId="{0AAAC4AB-8D89-49A6-AA1B-F883A4DD39A3}" type="pres">
      <dgm:prSet presAssocID="{0998F3B2-F69B-4020-9093-E4B2131F611F}" presName="thickLine" presStyleLbl="alignNode1" presStyleIdx="4" presStyleCnt="14"/>
      <dgm:spPr/>
    </dgm:pt>
    <dgm:pt modelId="{A57E4F25-DF8E-45ED-943F-D4421E7BC4E0}" type="pres">
      <dgm:prSet presAssocID="{0998F3B2-F69B-4020-9093-E4B2131F611F}" presName="horz1" presStyleCnt="0"/>
      <dgm:spPr/>
    </dgm:pt>
    <dgm:pt modelId="{67EF7F69-7CFD-4249-B3D5-21E77BE0AB76}" type="pres">
      <dgm:prSet presAssocID="{0998F3B2-F69B-4020-9093-E4B2131F611F}" presName="tx1" presStyleLbl="revTx" presStyleIdx="4" presStyleCnt="14"/>
      <dgm:spPr/>
    </dgm:pt>
    <dgm:pt modelId="{AC0C1310-F802-4679-9843-17E559B32A16}" type="pres">
      <dgm:prSet presAssocID="{0998F3B2-F69B-4020-9093-E4B2131F611F}" presName="vert1" presStyleCnt="0"/>
      <dgm:spPr/>
    </dgm:pt>
    <dgm:pt modelId="{77188018-C640-4FD9-AD65-ACC4C3813886}" type="pres">
      <dgm:prSet presAssocID="{C1746A9C-3DD2-42D5-8033-5AB3B7953070}" presName="thickLine" presStyleLbl="alignNode1" presStyleIdx="5" presStyleCnt="14"/>
      <dgm:spPr/>
    </dgm:pt>
    <dgm:pt modelId="{6E6D7C70-EA10-4905-9090-E7707A045F98}" type="pres">
      <dgm:prSet presAssocID="{C1746A9C-3DD2-42D5-8033-5AB3B7953070}" presName="horz1" presStyleCnt="0"/>
      <dgm:spPr/>
    </dgm:pt>
    <dgm:pt modelId="{02AD4BD4-E05A-4807-8F02-59EF47BF7FE4}" type="pres">
      <dgm:prSet presAssocID="{C1746A9C-3DD2-42D5-8033-5AB3B7953070}" presName="tx1" presStyleLbl="revTx" presStyleIdx="5" presStyleCnt="14"/>
      <dgm:spPr/>
    </dgm:pt>
    <dgm:pt modelId="{C5BF0ECE-7A08-4C96-8D4A-C5982D24C643}" type="pres">
      <dgm:prSet presAssocID="{C1746A9C-3DD2-42D5-8033-5AB3B7953070}" presName="vert1" presStyleCnt="0"/>
      <dgm:spPr/>
    </dgm:pt>
    <dgm:pt modelId="{7A8D580B-DD91-41C9-BEC2-87D9F96F0DC2}" type="pres">
      <dgm:prSet presAssocID="{191DEC07-7689-4F5B-9265-55879064EE5C}" presName="thickLine" presStyleLbl="alignNode1" presStyleIdx="6" presStyleCnt="14"/>
      <dgm:spPr/>
    </dgm:pt>
    <dgm:pt modelId="{0362D0C2-4539-4F24-B599-55E77A5F760F}" type="pres">
      <dgm:prSet presAssocID="{191DEC07-7689-4F5B-9265-55879064EE5C}" presName="horz1" presStyleCnt="0"/>
      <dgm:spPr/>
    </dgm:pt>
    <dgm:pt modelId="{7E23519F-A589-44C2-A322-89C15EC82426}" type="pres">
      <dgm:prSet presAssocID="{191DEC07-7689-4F5B-9265-55879064EE5C}" presName="tx1" presStyleLbl="revTx" presStyleIdx="6" presStyleCnt="14"/>
      <dgm:spPr/>
    </dgm:pt>
    <dgm:pt modelId="{D732A5AD-9B41-4087-965A-13976B5FBC5C}" type="pres">
      <dgm:prSet presAssocID="{191DEC07-7689-4F5B-9265-55879064EE5C}" presName="vert1" presStyleCnt="0"/>
      <dgm:spPr/>
    </dgm:pt>
    <dgm:pt modelId="{E0D20A48-5500-47E5-9706-6C5DBC74720E}" type="pres">
      <dgm:prSet presAssocID="{7687E9A0-5E8B-4E5C-A2F0-5347800C383E}" presName="thickLine" presStyleLbl="alignNode1" presStyleIdx="7" presStyleCnt="14"/>
      <dgm:spPr/>
    </dgm:pt>
    <dgm:pt modelId="{165D2669-ED60-45B2-9962-CB849A44A2EA}" type="pres">
      <dgm:prSet presAssocID="{7687E9A0-5E8B-4E5C-A2F0-5347800C383E}" presName="horz1" presStyleCnt="0"/>
      <dgm:spPr/>
    </dgm:pt>
    <dgm:pt modelId="{899DD340-6BCB-4EB4-A1FD-211C2D9CA8DE}" type="pres">
      <dgm:prSet presAssocID="{7687E9A0-5E8B-4E5C-A2F0-5347800C383E}" presName="tx1" presStyleLbl="revTx" presStyleIdx="7" presStyleCnt="14"/>
      <dgm:spPr/>
    </dgm:pt>
    <dgm:pt modelId="{27A801E1-2408-4C09-A9A0-F47ADD4290C7}" type="pres">
      <dgm:prSet presAssocID="{7687E9A0-5E8B-4E5C-A2F0-5347800C383E}" presName="vert1" presStyleCnt="0"/>
      <dgm:spPr/>
    </dgm:pt>
    <dgm:pt modelId="{4CE9EC45-F339-442D-BEBF-306553CBB39A}" type="pres">
      <dgm:prSet presAssocID="{A4789C70-86D8-4747-97A6-064B40D86AA9}" presName="thickLine" presStyleLbl="alignNode1" presStyleIdx="8" presStyleCnt="14"/>
      <dgm:spPr/>
    </dgm:pt>
    <dgm:pt modelId="{D6D3C067-5917-4516-8B1D-C596355A9C72}" type="pres">
      <dgm:prSet presAssocID="{A4789C70-86D8-4747-97A6-064B40D86AA9}" presName="horz1" presStyleCnt="0"/>
      <dgm:spPr/>
    </dgm:pt>
    <dgm:pt modelId="{574D5A5B-103D-4E94-8125-6819699C10B0}" type="pres">
      <dgm:prSet presAssocID="{A4789C70-86D8-4747-97A6-064B40D86AA9}" presName="tx1" presStyleLbl="revTx" presStyleIdx="8" presStyleCnt="14"/>
      <dgm:spPr/>
    </dgm:pt>
    <dgm:pt modelId="{599FE7DA-0C12-41B7-A057-CD5D18548BC0}" type="pres">
      <dgm:prSet presAssocID="{A4789C70-86D8-4747-97A6-064B40D86AA9}" presName="vert1" presStyleCnt="0"/>
      <dgm:spPr/>
    </dgm:pt>
    <dgm:pt modelId="{57796779-E68A-4AE2-A8EE-37EFA52587FF}" type="pres">
      <dgm:prSet presAssocID="{0E9AA166-EB5A-4F4E-B5E9-04AC0B4699AB}" presName="thickLine" presStyleLbl="alignNode1" presStyleIdx="9" presStyleCnt="14"/>
      <dgm:spPr/>
    </dgm:pt>
    <dgm:pt modelId="{ECD9C57C-B6D9-41B8-8CF3-B39A9CC54F60}" type="pres">
      <dgm:prSet presAssocID="{0E9AA166-EB5A-4F4E-B5E9-04AC0B4699AB}" presName="horz1" presStyleCnt="0"/>
      <dgm:spPr/>
    </dgm:pt>
    <dgm:pt modelId="{F5493184-79A3-41E9-9580-1CE03AAB3E84}" type="pres">
      <dgm:prSet presAssocID="{0E9AA166-EB5A-4F4E-B5E9-04AC0B4699AB}" presName="tx1" presStyleLbl="revTx" presStyleIdx="9" presStyleCnt="14"/>
      <dgm:spPr/>
    </dgm:pt>
    <dgm:pt modelId="{7135FCA5-5386-4521-8A53-448718082196}" type="pres">
      <dgm:prSet presAssocID="{0E9AA166-EB5A-4F4E-B5E9-04AC0B4699AB}" presName="vert1" presStyleCnt="0"/>
      <dgm:spPr/>
    </dgm:pt>
    <dgm:pt modelId="{C5A3AE69-5D18-4327-91E9-F721F1892AB3}" type="pres">
      <dgm:prSet presAssocID="{2654BEB1-1809-404F-8B1B-545E11597C6B}" presName="thickLine" presStyleLbl="alignNode1" presStyleIdx="10" presStyleCnt="14"/>
      <dgm:spPr/>
    </dgm:pt>
    <dgm:pt modelId="{1E70A2F1-767F-4C72-A581-B803D474101D}" type="pres">
      <dgm:prSet presAssocID="{2654BEB1-1809-404F-8B1B-545E11597C6B}" presName="horz1" presStyleCnt="0"/>
      <dgm:spPr/>
    </dgm:pt>
    <dgm:pt modelId="{44E18C41-200A-4C44-A058-3A53336713DF}" type="pres">
      <dgm:prSet presAssocID="{2654BEB1-1809-404F-8B1B-545E11597C6B}" presName="tx1" presStyleLbl="revTx" presStyleIdx="10" presStyleCnt="14"/>
      <dgm:spPr/>
    </dgm:pt>
    <dgm:pt modelId="{9E6CAB6C-18AC-4E8D-8F75-9FC30C779FC3}" type="pres">
      <dgm:prSet presAssocID="{2654BEB1-1809-404F-8B1B-545E11597C6B}" presName="vert1" presStyleCnt="0"/>
      <dgm:spPr/>
    </dgm:pt>
    <dgm:pt modelId="{62075210-927F-4202-A514-746E0F3C0495}" type="pres">
      <dgm:prSet presAssocID="{04355B2C-ED87-4CF0-A3D5-2A8FF65390C6}" presName="thickLine" presStyleLbl="alignNode1" presStyleIdx="11" presStyleCnt="14"/>
      <dgm:spPr/>
    </dgm:pt>
    <dgm:pt modelId="{E764AC16-D910-49E1-AB8B-58039F698B2A}" type="pres">
      <dgm:prSet presAssocID="{04355B2C-ED87-4CF0-A3D5-2A8FF65390C6}" presName="horz1" presStyleCnt="0"/>
      <dgm:spPr/>
    </dgm:pt>
    <dgm:pt modelId="{DE28AA2D-44BB-4FE2-9402-F1DD1FEE07B8}" type="pres">
      <dgm:prSet presAssocID="{04355B2C-ED87-4CF0-A3D5-2A8FF65390C6}" presName="tx1" presStyleLbl="revTx" presStyleIdx="11" presStyleCnt="14"/>
      <dgm:spPr/>
    </dgm:pt>
    <dgm:pt modelId="{3E63B456-2D6F-48C4-8C7F-245F7565B750}" type="pres">
      <dgm:prSet presAssocID="{04355B2C-ED87-4CF0-A3D5-2A8FF65390C6}" presName="vert1" presStyleCnt="0"/>
      <dgm:spPr/>
    </dgm:pt>
    <dgm:pt modelId="{53913590-EB7C-4CE5-B248-B4FFF13E3C2C}" type="pres">
      <dgm:prSet presAssocID="{61A3A1F9-610A-4C3D-842A-05DE5DA317FC}" presName="thickLine" presStyleLbl="alignNode1" presStyleIdx="12" presStyleCnt="14"/>
      <dgm:spPr/>
    </dgm:pt>
    <dgm:pt modelId="{40CA2FC1-9059-4E60-8E69-7ECA6F610605}" type="pres">
      <dgm:prSet presAssocID="{61A3A1F9-610A-4C3D-842A-05DE5DA317FC}" presName="horz1" presStyleCnt="0"/>
      <dgm:spPr/>
    </dgm:pt>
    <dgm:pt modelId="{1FF7B86B-FB7E-4112-8901-D4F853D782D3}" type="pres">
      <dgm:prSet presAssocID="{61A3A1F9-610A-4C3D-842A-05DE5DA317FC}" presName="tx1" presStyleLbl="revTx" presStyleIdx="12" presStyleCnt="14"/>
      <dgm:spPr/>
    </dgm:pt>
    <dgm:pt modelId="{EEA4B56D-945F-4A6D-9B9F-69BF02D9F2F7}" type="pres">
      <dgm:prSet presAssocID="{61A3A1F9-610A-4C3D-842A-05DE5DA317FC}" presName="vert1" presStyleCnt="0"/>
      <dgm:spPr/>
    </dgm:pt>
    <dgm:pt modelId="{D3A70D6B-91C4-4511-ABC3-A5CAF80C8D5D}" type="pres">
      <dgm:prSet presAssocID="{7FF8B869-0B89-4CCD-83A8-81EBCA229A17}" presName="thickLine" presStyleLbl="alignNode1" presStyleIdx="13" presStyleCnt="14"/>
      <dgm:spPr/>
    </dgm:pt>
    <dgm:pt modelId="{2707F95E-B95E-4644-B46B-357C22AF46B3}" type="pres">
      <dgm:prSet presAssocID="{7FF8B869-0B89-4CCD-83A8-81EBCA229A17}" presName="horz1" presStyleCnt="0"/>
      <dgm:spPr/>
    </dgm:pt>
    <dgm:pt modelId="{1F75C2EB-814D-4230-B357-C99922C32702}" type="pres">
      <dgm:prSet presAssocID="{7FF8B869-0B89-4CCD-83A8-81EBCA229A17}" presName="tx1" presStyleLbl="revTx" presStyleIdx="13" presStyleCnt="14"/>
      <dgm:spPr/>
    </dgm:pt>
    <dgm:pt modelId="{2CEF7A06-2D1B-44CD-9D29-5585B5A745D7}" type="pres">
      <dgm:prSet presAssocID="{7FF8B869-0B89-4CCD-83A8-81EBCA229A17}" presName="vert1" presStyleCnt="0"/>
      <dgm:spPr/>
    </dgm:pt>
  </dgm:ptLst>
  <dgm:cxnLst>
    <dgm:cxn modelId="{16CD0201-5B16-438E-BE9E-542A970F6CBC}" type="presOf" srcId="{A4789C70-86D8-4747-97A6-064B40D86AA9}" destId="{574D5A5B-103D-4E94-8125-6819699C10B0}" srcOrd="0" destOrd="0" presId="urn:microsoft.com/office/officeart/2008/layout/LinedList"/>
    <dgm:cxn modelId="{4EDAF70A-F549-4113-8AE7-08BD3794F8D3}" srcId="{3204CBB8-7F85-47E1-B1FA-D7AAE9E4AB7A}" destId="{191DEC07-7689-4F5B-9265-55879064EE5C}" srcOrd="6" destOrd="0" parTransId="{7CACB5B1-925D-4756-A77D-1F96CB2A7337}" sibTransId="{5C61ED22-9E42-4C96-8C42-8FF2E7BA10C2}"/>
    <dgm:cxn modelId="{2796C319-900D-4BB4-B552-77BBE5EE68FE}" type="presOf" srcId="{3204CBB8-7F85-47E1-B1FA-D7AAE9E4AB7A}" destId="{4197ACD9-A98D-4BF9-8246-1BB3DEFE4BE1}" srcOrd="0" destOrd="0" presId="urn:microsoft.com/office/officeart/2008/layout/LinedList"/>
    <dgm:cxn modelId="{510E371F-3751-401E-B71A-EF7FB1AD6B60}" type="presOf" srcId="{E1CC19EA-70A3-4062-8F20-65851A7B3EE7}" destId="{4B6DFE14-C657-48DA-920C-6E48BE8FCFF5}" srcOrd="0" destOrd="0" presId="urn:microsoft.com/office/officeart/2008/layout/LinedList"/>
    <dgm:cxn modelId="{3F196E60-A021-40B3-909F-32200BA6B9C5}" type="presOf" srcId="{7687E9A0-5E8B-4E5C-A2F0-5347800C383E}" destId="{899DD340-6BCB-4EB4-A1FD-211C2D9CA8DE}" srcOrd="0" destOrd="0" presId="urn:microsoft.com/office/officeart/2008/layout/LinedList"/>
    <dgm:cxn modelId="{EE7E4842-C3BD-496D-86ED-188DF8B16F23}" type="presOf" srcId="{191DEC07-7689-4F5B-9265-55879064EE5C}" destId="{7E23519F-A589-44C2-A322-89C15EC82426}" srcOrd="0" destOrd="0" presId="urn:microsoft.com/office/officeart/2008/layout/LinedList"/>
    <dgm:cxn modelId="{76AE7F43-EF2F-4736-B823-70A1719C6EE3}" type="presOf" srcId="{2654BEB1-1809-404F-8B1B-545E11597C6B}" destId="{44E18C41-200A-4C44-A058-3A53336713DF}" srcOrd="0" destOrd="0" presId="urn:microsoft.com/office/officeart/2008/layout/LinedList"/>
    <dgm:cxn modelId="{140D556B-C185-47B4-8B46-37990BD5435B}" type="presOf" srcId="{895E152C-3644-43B6-B8C7-57F41EF76535}" destId="{530E6E6C-B4A1-4065-AAED-9B49C07DC219}" srcOrd="0" destOrd="0" presId="urn:microsoft.com/office/officeart/2008/layout/LinedList"/>
    <dgm:cxn modelId="{216B214F-8429-4243-A289-A317C7E52F82}" type="presOf" srcId="{04355B2C-ED87-4CF0-A3D5-2A8FF65390C6}" destId="{DE28AA2D-44BB-4FE2-9402-F1DD1FEE07B8}" srcOrd="0" destOrd="0" presId="urn:microsoft.com/office/officeart/2008/layout/LinedList"/>
    <dgm:cxn modelId="{04A84B6F-4564-4507-9DC5-1A230AB8F937}" type="presOf" srcId="{0E82A433-E637-4F19-B493-0F10C640A7F4}" destId="{F1C077DA-1825-44BD-AEB1-0B8631CCFED0}" srcOrd="0" destOrd="0" presId="urn:microsoft.com/office/officeart/2008/layout/LinedList"/>
    <dgm:cxn modelId="{98252773-86D8-410B-A6B3-2BB33A62B536}" srcId="{3204CBB8-7F85-47E1-B1FA-D7AAE9E4AB7A}" destId="{A4789C70-86D8-4747-97A6-064B40D86AA9}" srcOrd="8" destOrd="0" parTransId="{067392D1-54E7-4C35-B419-C5700A6DD08B}" sibTransId="{F31D5030-866C-4F38-824E-4FA81B06D6ED}"/>
    <dgm:cxn modelId="{0AC9F276-155E-4FE8-A0D1-953D4595EF3F}" srcId="{3204CBB8-7F85-47E1-B1FA-D7AAE9E4AB7A}" destId="{7FF8B869-0B89-4CCD-83A8-81EBCA229A17}" srcOrd="13" destOrd="0" parTransId="{61B7D555-B8F3-4819-B42C-1AEEF383D8D8}" sibTransId="{D093C44A-FC16-4E8D-9822-E80F69E7068A}"/>
    <dgm:cxn modelId="{43C4A678-9612-43B8-869F-81B186BE61A3}" type="presOf" srcId="{7FF8B869-0B89-4CCD-83A8-81EBCA229A17}" destId="{1F75C2EB-814D-4230-B357-C99922C32702}" srcOrd="0" destOrd="0" presId="urn:microsoft.com/office/officeart/2008/layout/LinedList"/>
    <dgm:cxn modelId="{A557EE78-09E4-4315-9651-78822AF7FC4C}" srcId="{3204CBB8-7F85-47E1-B1FA-D7AAE9E4AB7A}" destId="{2C7F2551-FACE-4C55-A84C-71BB6CF49643}" srcOrd="1" destOrd="0" parTransId="{0451620A-F9BE-45D0-9938-ED8F4EB8FC39}" sibTransId="{2A291CA6-F65E-4EF0-BB6B-B6BB338C14FB}"/>
    <dgm:cxn modelId="{7A21397C-9F1E-46E8-8108-EF4121227EC3}" type="presOf" srcId="{61A3A1F9-610A-4C3D-842A-05DE5DA317FC}" destId="{1FF7B86B-FB7E-4112-8901-D4F853D782D3}" srcOrd="0" destOrd="0" presId="urn:microsoft.com/office/officeart/2008/layout/LinedList"/>
    <dgm:cxn modelId="{ADA2EE88-F908-4F8F-AC70-1B4337999E0F}" srcId="{3204CBB8-7F85-47E1-B1FA-D7AAE9E4AB7A}" destId="{E1CC19EA-70A3-4062-8F20-65851A7B3EE7}" srcOrd="2" destOrd="0" parTransId="{443C48C9-EFC7-4E9E-97C2-8EB3A41619F0}" sibTransId="{A4776C50-465E-424F-9676-6076EE0722F8}"/>
    <dgm:cxn modelId="{24357196-1B48-4B85-8EAA-DB417CDBD61A}" type="presOf" srcId="{0E9AA166-EB5A-4F4E-B5E9-04AC0B4699AB}" destId="{F5493184-79A3-41E9-9580-1CE03AAB3E84}" srcOrd="0" destOrd="0" presId="urn:microsoft.com/office/officeart/2008/layout/LinedList"/>
    <dgm:cxn modelId="{815568A2-603A-4338-B357-721592DC46BF}" type="presOf" srcId="{2C7F2551-FACE-4C55-A84C-71BB6CF49643}" destId="{5DC21116-E463-4254-AF8B-89298F543852}" srcOrd="0" destOrd="0" presId="urn:microsoft.com/office/officeart/2008/layout/LinedList"/>
    <dgm:cxn modelId="{03A124A7-4270-4DDF-A51F-D7ECACF936CD}" srcId="{3204CBB8-7F85-47E1-B1FA-D7AAE9E4AB7A}" destId="{C1746A9C-3DD2-42D5-8033-5AB3B7953070}" srcOrd="5" destOrd="0" parTransId="{0722EA14-AADD-4C53-90D9-66CCED458E0E}" sibTransId="{B6F319DD-C21C-4CA4-ACF6-A1C895C50A1A}"/>
    <dgm:cxn modelId="{AF2DFEA7-CFCD-42A1-89F8-D00B57284597}" srcId="{3204CBB8-7F85-47E1-B1FA-D7AAE9E4AB7A}" destId="{895E152C-3644-43B6-B8C7-57F41EF76535}" srcOrd="3" destOrd="0" parTransId="{096A59D6-B91D-4FF2-AC7F-B6BDE128DFCE}" sibTransId="{BF627344-2252-4B55-8E63-3080A5C6C951}"/>
    <dgm:cxn modelId="{E5A7C7B1-BD61-40A4-916A-F9949A5D25AA}" type="presOf" srcId="{C1746A9C-3DD2-42D5-8033-5AB3B7953070}" destId="{02AD4BD4-E05A-4807-8F02-59EF47BF7FE4}" srcOrd="0" destOrd="0" presId="urn:microsoft.com/office/officeart/2008/layout/LinedList"/>
    <dgm:cxn modelId="{70C042B7-1E5D-415A-A65F-0759B5E3161C}" srcId="{3204CBB8-7F85-47E1-B1FA-D7AAE9E4AB7A}" destId="{04355B2C-ED87-4CF0-A3D5-2A8FF65390C6}" srcOrd="11" destOrd="0" parTransId="{8596D2F4-8AB3-4F7A-BAED-12FD0015CDAC}" sibTransId="{D088D75C-544B-44AA-9DDE-929F3E64A4B3}"/>
    <dgm:cxn modelId="{41DEEDBC-CBF8-4519-81B0-604277B1595F}" srcId="{3204CBB8-7F85-47E1-B1FA-D7AAE9E4AB7A}" destId="{2654BEB1-1809-404F-8B1B-545E11597C6B}" srcOrd="10" destOrd="0" parTransId="{E4F4AC10-F39D-400A-AE5E-7FBD1B086917}" sibTransId="{B502B348-3195-438A-A079-C924A2A18BF2}"/>
    <dgm:cxn modelId="{00783FD5-CE32-4E9A-BE7A-3A616C3BFFA8}" srcId="{3204CBB8-7F85-47E1-B1FA-D7AAE9E4AB7A}" destId="{0E9AA166-EB5A-4F4E-B5E9-04AC0B4699AB}" srcOrd="9" destOrd="0" parTransId="{261DBCAF-CE0F-46EB-A01D-6D3DA1B08064}" sibTransId="{E4A39F29-A5A5-4672-BC21-CAD4A6421729}"/>
    <dgm:cxn modelId="{9125A8D6-3354-48C0-9638-CD0AE984E1F6}" type="presOf" srcId="{0998F3B2-F69B-4020-9093-E4B2131F611F}" destId="{67EF7F69-7CFD-4249-B3D5-21E77BE0AB76}" srcOrd="0" destOrd="0" presId="urn:microsoft.com/office/officeart/2008/layout/LinedList"/>
    <dgm:cxn modelId="{24DEC8E3-CD9A-492E-9A86-916F05AA0480}" srcId="{3204CBB8-7F85-47E1-B1FA-D7AAE9E4AB7A}" destId="{61A3A1F9-610A-4C3D-842A-05DE5DA317FC}" srcOrd="12" destOrd="0" parTransId="{8339A09D-0F5B-44D9-A0DA-BD5C5E9A2054}" sibTransId="{1B282BCA-4520-44D2-B310-B39D54C24D73}"/>
    <dgm:cxn modelId="{90221DE6-F4FA-4DD2-8CE9-4C552E4F893D}" srcId="{3204CBB8-7F85-47E1-B1FA-D7AAE9E4AB7A}" destId="{7687E9A0-5E8B-4E5C-A2F0-5347800C383E}" srcOrd="7" destOrd="0" parTransId="{7033C891-D9AB-4261-AC8D-F444D40C418E}" sibTransId="{27DC30AE-ACF3-4BC5-BCBE-806182629F0E}"/>
    <dgm:cxn modelId="{A758C2EA-641E-485A-BF4E-8ADF2282CDC9}" srcId="{3204CBB8-7F85-47E1-B1FA-D7AAE9E4AB7A}" destId="{0998F3B2-F69B-4020-9093-E4B2131F611F}" srcOrd="4" destOrd="0" parTransId="{313CA97A-A3C2-4A3B-939D-127C2D59563E}" sibTransId="{8507FCAF-9FC8-4D86-8585-124008BBE85A}"/>
    <dgm:cxn modelId="{8224E5F9-9F5D-46AA-B1BC-83B7A6D0EAE5}" srcId="{3204CBB8-7F85-47E1-B1FA-D7AAE9E4AB7A}" destId="{0E82A433-E637-4F19-B493-0F10C640A7F4}" srcOrd="0" destOrd="0" parTransId="{E1D2D560-8A4F-4E29-B57B-963721E1A4EA}" sibTransId="{6C805A36-6C58-4464-980A-C6FD61EF578F}"/>
    <dgm:cxn modelId="{464350EA-F9E2-40C2-87BE-7D7E65AFE799}" type="presParOf" srcId="{4197ACD9-A98D-4BF9-8246-1BB3DEFE4BE1}" destId="{6B39E88A-6C54-4ABF-87E3-F199F4D2C4D6}" srcOrd="0" destOrd="0" presId="urn:microsoft.com/office/officeart/2008/layout/LinedList"/>
    <dgm:cxn modelId="{FFC16098-A05A-4B9F-B52E-7F46A09AC77E}" type="presParOf" srcId="{4197ACD9-A98D-4BF9-8246-1BB3DEFE4BE1}" destId="{1EDDA995-A7D2-4A8F-A01E-1DB728D2889E}" srcOrd="1" destOrd="0" presId="urn:microsoft.com/office/officeart/2008/layout/LinedList"/>
    <dgm:cxn modelId="{0BC54EC4-0A42-423F-AF9E-5D8DCCAD8245}" type="presParOf" srcId="{1EDDA995-A7D2-4A8F-A01E-1DB728D2889E}" destId="{F1C077DA-1825-44BD-AEB1-0B8631CCFED0}" srcOrd="0" destOrd="0" presId="urn:microsoft.com/office/officeart/2008/layout/LinedList"/>
    <dgm:cxn modelId="{2A8642A9-D777-4079-9897-ED506CA70C78}" type="presParOf" srcId="{1EDDA995-A7D2-4A8F-A01E-1DB728D2889E}" destId="{E409D211-F388-433B-A261-082C8AC93927}" srcOrd="1" destOrd="0" presId="urn:microsoft.com/office/officeart/2008/layout/LinedList"/>
    <dgm:cxn modelId="{052B7B5D-6745-45D8-B09A-55E03560FD2A}" type="presParOf" srcId="{4197ACD9-A98D-4BF9-8246-1BB3DEFE4BE1}" destId="{65188FA3-93D0-476B-9114-5DC47ECF2715}" srcOrd="2" destOrd="0" presId="urn:microsoft.com/office/officeart/2008/layout/LinedList"/>
    <dgm:cxn modelId="{8C42B4FB-E577-46E0-A68E-1138BE012A26}" type="presParOf" srcId="{4197ACD9-A98D-4BF9-8246-1BB3DEFE4BE1}" destId="{0913799E-1422-4ED5-9573-586633F5F8C8}" srcOrd="3" destOrd="0" presId="urn:microsoft.com/office/officeart/2008/layout/LinedList"/>
    <dgm:cxn modelId="{17004D02-D794-4B67-85F8-193870885497}" type="presParOf" srcId="{0913799E-1422-4ED5-9573-586633F5F8C8}" destId="{5DC21116-E463-4254-AF8B-89298F543852}" srcOrd="0" destOrd="0" presId="urn:microsoft.com/office/officeart/2008/layout/LinedList"/>
    <dgm:cxn modelId="{84621B39-641D-4166-ABAF-9092D68813C1}" type="presParOf" srcId="{0913799E-1422-4ED5-9573-586633F5F8C8}" destId="{4272A988-4A06-4140-9EAB-E522C7DCCC4E}" srcOrd="1" destOrd="0" presId="urn:microsoft.com/office/officeart/2008/layout/LinedList"/>
    <dgm:cxn modelId="{865F50FC-750F-404F-8996-1F53D52FDA9E}" type="presParOf" srcId="{4197ACD9-A98D-4BF9-8246-1BB3DEFE4BE1}" destId="{DE2E7CF4-B311-4736-A0F9-FF96A395EC00}" srcOrd="4" destOrd="0" presId="urn:microsoft.com/office/officeart/2008/layout/LinedList"/>
    <dgm:cxn modelId="{6130AE27-800C-45F2-9BDB-8ED08209E4C2}" type="presParOf" srcId="{4197ACD9-A98D-4BF9-8246-1BB3DEFE4BE1}" destId="{79F6489B-4AA3-4C32-8F28-F17373DD89A7}" srcOrd="5" destOrd="0" presId="urn:microsoft.com/office/officeart/2008/layout/LinedList"/>
    <dgm:cxn modelId="{438E0AA5-031E-47B8-8F29-D86D76C65758}" type="presParOf" srcId="{79F6489B-4AA3-4C32-8F28-F17373DD89A7}" destId="{4B6DFE14-C657-48DA-920C-6E48BE8FCFF5}" srcOrd="0" destOrd="0" presId="urn:microsoft.com/office/officeart/2008/layout/LinedList"/>
    <dgm:cxn modelId="{1BC0D5CF-FFB2-461B-88B6-8C33121D8979}" type="presParOf" srcId="{79F6489B-4AA3-4C32-8F28-F17373DD89A7}" destId="{3740CF96-A2FC-4706-AE92-D7535E5509C0}" srcOrd="1" destOrd="0" presId="urn:microsoft.com/office/officeart/2008/layout/LinedList"/>
    <dgm:cxn modelId="{6834081A-9A23-460D-B224-023B7A50EA67}" type="presParOf" srcId="{4197ACD9-A98D-4BF9-8246-1BB3DEFE4BE1}" destId="{D7D07E27-7C48-4FA5-81B7-0426E986D069}" srcOrd="6" destOrd="0" presId="urn:microsoft.com/office/officeart/2008/layout/LinedList"/>
    <dgm:cxn modelId="{5A29456E-F97D-4BD0-BEDC-802B22CE1609}" type="presParOf" srcId="{4197ACD9-A98D-4BF9-8246-1BB3DEFE4BE1}" destId="{F7041437-A541-4B58-AC5C-4D5D0BD0FCF9}" srcOrd="7" destOrd="0" presId="urn:microsoft.com/office/officeart/2008/layout/LinedList"/>
    <dgm:cxn modelId="{803A5818-5409-4176-BAEC-19B33FA4751E}" type="presParOf" srcId="{F7041437-A541-4B58-AC5C-4D5D0BD0FCF9}" destId="{530E6E6C-B4A1-4065-AAED-9B49C07DC219}" srcOrd="0" destOrd="0" presId="urn:microsoft.com/office/officeart/2008/layout/LinedList"/>
    <dgm:cxn modelId="{0662698B-E3A6-4F4C-BB92-525E2F77242E}" type="presParOf" srcId="{F7041437-A541-4B58-AC5C-4D5D0BD0FCF9}" destId="{6E04554F-E3BD-46D4-AF53-DFD2FD12D624}" srcOrd="1" destOrd="0" presId="urn:microsoft.com/office/officeart/2008/layout/LinedList"/>
    <dgm:cxn modelId="{47333EDF-7B31-4891-B63D-48D8DC3D48BC}" type="presParOf" srcId="{4197ACD9-A98D-4BF9-8246-1BB3DEFE4BE1}" destId="{0AAAC4AB-8D89-49A6-AA1B-F883A4DD39A3}" srcOrd="8" destOrd="0" presId="urn:microsoft.com/office/officeart/2008/layout/LinedList"/>
    <dgm:cxn modelId="{1142A532-1853-48D0-AC35-9E36474CB30E}" type="presParOf" srcId="{4197ACD9-A98D-4BF9-8246-1BB3DEFE4BE1}" destId="{A57E4F25-DF8E-45ED-943F-D4421E7BC4E0}" srcOrd="9" destOrd="0" presId="urn:microsoft.com/office/officeart/2008/layout/LinedList"/>
    <dgm:cxn modelId="{FE7FA168-CB97-4F00-9B42-64C2EDE73B9C}" type="presParOf" srcId="{A57E4F25-DF8E-45ED-943F-D4421E7BC4E0}" destId="{67EF7F69-7CFD-4249-B3D5-21E77BE0AB76}" srcOrd="0" destOrd="0" presId="urn:microsoft.com/office/officeart/2008/layout/LinedList"/>
    <dgm:cxn modelId="{923F0918-71A4-46EB-9660-B93F6DA87402}" type="presParOf" srcId="{A57E4F25-DF8E-45ED-943F-D4421E7BC4E0}" destId="{AC0C1310-F802-4679-9843-17E559B32A16}" srcOrd="1" destOrd="0" presId="urn:microsoft.com/office/officeart/2008/layout/LinedList"/>
    <dgm:cxn modelId="{B8294EB1-6A7D-4EE4-A08C-A00B515924E9}" type="presParOf" srcId="{4197ACD9-A98D-4BF9-8246-1BB3DEFE4BE1}" destId="{77188018-C640-4FD9-AD65-ACC4C3813886}" srcOrd="10" destOrd="0" presId="urn:microsoft.com/office/officeart/2008/layout/LinedList"/>
    <dgm:cxn modelId="{A9EF2CF8-A856-4E43-B817-550DE5244867}" type="presParOf" srcId="{4197ACD9-A98D-4BF9-8246-1BB3DEFE4BE1}" destId="{6E6D7C70-EA10-4905-9090-E7707A045F98}" srcOrd="11" destOrd="0" presId="urn:microsoft.com/office/officeart/2008/layout/LinedList"/>
    <dgm:cxn modelId="{A7C860B8-A931-44EF-80D3-701A04D6D5FC}" type="presParOf" srcId="{6E6D7C70-EA10-4905-9090-E7707A045F98}" destId="{02AD4BD4-E05A-4807-8F02-59EF47BF7FE4}" srcOrd="0" destOrd="0" presId="urn:microsoft.com/office/officeart/2008/layout/LinedList"/>
    <dgm:cxn modelId="{882455A6-E575-47D8-BC8E-3D345DC98182}" type="presParOf" srcId="{6E6D7C70-EA10-4905-9090-E7707A045F98}" destId="{C5BF0ECE-7A08-4C96-8D4A-C5982D24C643}" srcOrd="1" destOrd="0" presId="urn:microsoft.com/office/officeart/2008/layout/LinedList"/>
    <dgm:cxn modelId="{AAD79F7D-57E5-4424-B115-4861324C3E45}" type="presParOf" srcId="{4197ACD9-A98D-4BF9-8246-1BB3DEFE4BE1}" destId="{7A8D580B-DD91-41C9-BEC2-87D9F96F0DC2}" srcOrd="12" destOrd="0" presId="urn:microsoft.com/office/officeart/2008/layout/LinedList"/>
    <dgm:cxn modelId="{17DDB986-8E0F-42E0-B7B1-5B8FADA312D2}" type="presParOf" srcId="{4197ACD9-A98D-4BF9-8246-1BB3DEFE4BE1}" destId="{0362D0C2-4539-4F24-B599-55E77A5F760F}" srcOrd="13" destOrd="0" presId="urn:microsoft.com/office/officeart/2008/layout/LinedList"/>
    <dgm:cxn modelId="{B6A8184E-C4BA-4C97-8AAC-357657230F42}" type="presParOf" srcId="{0362D0C2-4539-4F24-B599-55E77A5F760F}" destId="{7E23519F-A589-44C2-A322-89C15EC82426}" srcOrd="0" destOrd="0" presId="urn:microsoft.com/office/officeart/2008/layout/LinedList"/>
    <dgm:cxn modelId="{0C18A338-B4C7-45C3-AA2E-D5EFC3894531}" type="presParOf" srcId="{0362D0C2-4539-4F24-B599-55E77A5F760F}" destId="{D732A5AD-9B41-4087-965A-13976B5FBC5C}" srcOrd="1" destOrd="0" presId="urn:microsoft.com/office/officeart/2008/layout/LinedList"/>
    <dgm:cxn modelId="{DCD73977-02AD-4242-B681-B8A71F6B7624}" type="presParOf" srcId="{4197ACD9-A98D-4BF9-8246-1BB3DEFE4BE1}" destId="{E0D20A48-5500-47E5-9706-6C5DBC74720E}" srcOrd="14" destOrd="0" presId="urn:microsoft.com/office/officeart/2008/layout/LinedList"/>
    <dgm:cxn modelId="{A98CC698-7F56-47E5-B1BF-129FC79802DE}" type="presParOf" srcId="{4197ACD9-A98D-4BF9-8246-1BB3DEFE4BE1}" destId="{165D2669-ED60-45B2-9962-CB849A44A2EA}" srcOrd="15" destOrd="0" presId="urn:microsoft.com/office/officeart/2008/layout/LinedList"/>
    <dgm:cxn modelId="{7A17E610-2AB7-42F5-8F6A-C9E4EC89570D}" type="presParOf" srcId="{165D2669-ED60-45B2-9962-CB849A44A2EA}" destId="{899DD340-6BCB-4EB4-A1FD-211C2D9CA8DE}" srcOrd="0" destOrd="0" presId="urn:microsoft.com/office/officeart/2008/layout/LinedList"/>
    <dgm:cxn modelId="{FF9EC930-C256-4D89-AC30-7F4B417F2838}" type="presParOf" srcId="{165D2669-ED60-45B2-9962-CB849A44A2EA}" destId="{27A801E1-2408-4C09-A9A0-F47ADD4290C7}" srcOrd="1" destOrd="0" presId="urn:microsoft.com/office/officeart/2008/layout/LinedList"/>
    <dgm:cxn modelId="{6C5AA6E4-3C60-43B0-8752-48BB8A5EA32C}" type="presParOf" srcId="{4197ACD9-A98D-4BF9-8246-1BB3DEFE4BE1}" destId="{4CE9EC45-F339-442D-BEBF-306553CBB39A}" srcOrd="16" destOrd="0" presId="urn:microsoft.com/office/officeart/2008/layout/LinedList"/>
    <dgm:cxn modelId="{D2186171-C6F1-4DA8-BEB1-BF600C6C6735}" type="presParOf" srcId="{4197ACD9-A98D-4BF9-8246-1BB3DEFE4BE1}" destId="{D6D3C067-5917-4516-8B1D-C596355A9C72}" srcOrd="17" destOrd="0" presId="urn:microsoft.com/office/officeart/2008/layout/LinedList"/>
    <dgm:cxn modelId="{DDB33796-0249-4909-B1BC-FE420103D72A}" type="presParOf" srcId="{D6D3C067-5917-4516-8B1D-C596355A9C72}" destId="{574D5A5B-103D-4E94-8125-6819699C10B0}" srcOrd="0" destOrd="0" presId="urn:microsoft.com/office/officeart/2008/layout/LinedList"/>
    <dgm:cxn modelId="{3C0137B8-5F1E-43A3-A27C-0ADDC44D20EB}" type="presParOf" srcId="{D6D3C067-5917-4516-8B1D-C596355A9C72}" destId="{599FE7DA-0C12-41B7-A057-CD5D18548BC0}" srcOrd="1" destOrd="0" presId="urn:microsoft.com/office/officeart/2008/layout/LinedList"/>
    <dgm:cxn modelId="{0B760690-8247-4F8D-80A1-2D9D18EB5C04}" type="presParOf" srcId="{4197ACD9-A98D-4BF9-8246-1BB3DEFE4BE1}" destId="{57796779-E68A-4AE2-A8EE-37EFA52587FF}" srcOrd="18" destOrd="0" presId="urn:microsoft.com/office/officeart/2008/layout/LinedList"/>
    <dgm:cxn modelId="{118E9A41-59FD-494C-8239-5B7673ED6DF7}" type="presParOf" srcId="{4197ACD9-A98D-4BF9-8246-1BB3DEFE4BE1}" destId="{ECD9C57C-B6D9-41B8-8CF3-B39A9CC54F60}" srcOrd="19" destOrd="0" presId="urn:microsoft.com/office/officeart/2008/layout/LinedList"/>
    <dgm:cxn modelId="{F559B047-846F-48AB-935A-C93F86A0D952}" type="presParOf" srcId="{ECD9C57C-B6D9-41B8-8CF3-B39A9CC54F60}" destId="{F5493184-79A3-41E9-9580-1CE03AAB3E84}" srcOrd="0" destOrd="0" presId="urn:microsoft.com/office/officeart/2008/layout/LinedList"/>
    <dgm:cxn modelId="{C01AF881-84E9-43C8-A818-327988E4AA47}" type="presParOf" srcId="{ECD9C57C-B6D9-41B8-8CF3-B39A9CC54F60}" destId="{7135FCA5-5386-4521-8A53-448718082196}" srcOrd="1" destOrd="0" presId="urn:microsoft.com/office/officeart/2008/layout/LinedList"/>
    <dgm:cxn modelId="{F22DDCDD-F61B-4FA8-904C-4D30A65BECF3}" type="presParOf" srcId="{4197ACD9-A98D-4BF9-8246-1BB3DEFE4BE1}" destId="{C5A3AE69-5D18-4327-91E9-F721F1892AB3}" srcOrd="20" destOrd="0" presId="urn:microsoft.com/office/officeart/2008/layout/LinedList"/>
    <dgm:cxn modelId="{4C73A880-1FD5-4439-8529-E35911B8206B}" type="presParOf" srcId="{4197ACD9-A98D-4BF9-8246-1BB3DEFE4BE1}" destId="{1E70A2F1-767F-4C72-A581-B803D474101D}" srcOrd="21" destOrd="0" presId="urn:microsoft.com/office/officeart/2008/layout/LinedList"/>
    <dgm:cxn modelId="{E03BD233-002D-41B5-BF33-21B712BBDEF7}" type="presParOf" srcId="{1E70A2F1-767F-4C72-A581-B803D474101D}" destId="{44E18C41-200A-4C44-A058-3A53336713DF}" srcOrd="0" destOrd="0" presId="urn:microsoft.com/office/officeart/2008/layout/LinedList"/>
    <dgm:cxn modelId="{D9124E95-7068-4588-A28C-DE87ECAC6705}" type="presParOf" srcId="{1E70A2F1-767F-4C72-A581-B803D474101D}" destId="{9E6CAB6C-18AC-4E8D-8F75-9FC30C779FC3}" srcOrd="1" destOrd="0" presId="urn:microsoft.com/office/officeart/2008/layout/LinedList"/>
    <dgm:cxn modelId="{94AEA8D5-9483-495C-BBC0-F72CD258C1D7}" type="presParOf" srcId="{4197ACD9-A98D-4BF9-8246-1BB3DEFE4BE1}" destId="{62075210-927F-4202-A514-746E0F3C0495}" srcOrd="22" destOrd="0" presId="urn:microsoft.com/office/officeart/2008/layout/LinedList"/>
    <dgm:cxn modelId="{92FDFAD4-4D66-4819-AAC1-5482CBE32275}" type="presParOf" srcId="{4197ACD9-A98D-4BF9-8246-1BB3DEFE4BE1}" destId="{E764AC16-D910-49E1-AB8B-58039F698B2A}" srcOrd="23" destOrd="0" presId="urn:microsoft.com/office/officeart/2008/layout/LinedList"/>
    <dgm:cxn modelId="{EF7B4882-6238-485C-B27E-005094BCB3FD}" type="presParOf" srcId="{E764AC16-D910-49E1-AB8B-58039F698B2A}" destId="{DE28AA2D-44BB-4FE2-9402-F1DD1FEE07B8}" srcOrd="0" destOrd="0" presId="urn:microsoft.com/office/officeart/2008/layout/LinedList"/>
    <dgm:cxn modelId="{390919E9-4D06-468F-9C57-1E46A215B4D4}" type="presParOf" srcId="{E764AC16-D910-49E1-AB8B-58039F698B2A}" destId="{3E63B456-2D6F-48C4-8C7F-245F7565B750}" srcOrd="1" destOrd="0" presId="urn:microsoft.com/office/officeart/2008/layout/LinedList"/>
    <dgm:cxn modelId="{F59877DD-D810-4FCF-B06A-A04F12E6C888}" type="presParOf" srcId="{4197ACD9-A98D-4BF9-8246-1BB3DEFE4BE1}" destId="{53913590-EB7C-4CE5-B248-B4FFF13E3C2C}" srcOrd="24" destOrd="0" presId="urn:microsoft.com/office/officeart/2008/layout/LinedList"/>
    <dgm:cxn modelId="{7826DBFD-745E-47BD-A4F5-74FB0B348F42}" type="presParOf" srcId="{4197ACD9-A98D-4BF9-8246-1BB3DEFE4BE1}" destId="{40CA2FC1-9059-4E60-8E69-7ECA6F610605}" srcOrd="25" destOrd="0" presId="urn:microsoft.com/office/officeart/2008/layout/LinedList"/>
    <dgm:cxn modelId="{E10D39D5-3C6E-4B8A-AB0F-058528046CB6}" type="presParOf" srcId="{40CA2FC1-9059-4E60-8E69-7ECA6F610605}" destId="{1FF7B86B-FB7E-4112-8901-D4F853D782D3}" srcOrd="0" destOrd="0" presId="urn:microsoft.com/office/officeart/2008/layout/LinedList"/>
    <dgm:cxn modelId="{0984B54F-2251-4738-930F-9E237A5447E0}" type="presParOf" srcId="{40CA2FC1-9059-4E60-8E69-7ECA6F610605}" destId="{EEA4B56D-945F-4A6D-9B9F-69BF02D9F2F7}" srcOrd="1" destOrd="0" presId="urn:microsoft.com/office/officeart/2008/layout/LinedList"/>
    <dgm:cxn modelId="{103B2044-D192-4FDE-A06B-FB8146E41A1A}" type="presParOf" srcId="{4197ACD9-A98D-4BF9-8246-1BB3DEFE4BE1}" destId="{D3A70D6B-91C4-4511-ABC3-A5CAF80C8D5D}" srcOrd="26" destOrd="0" presId="urn:microsoft.com/office/officeart/2008/layout/LinedList"/>
    <dgm:cxn modelId="{9FFBB1F1-ED63-4ED6-B9D5-67E84701EF22}" type="presParOf" srcId="{4197ACD9-A98D-4BF9-8246-1BB3DEFE4BE1}" destId="{2707F95E-B95E-4644-B46B-357C22AF46B3}" srcOrd="27" destOrd="0" presId="urn:microsoft.com/office/officeart/2008/layout/LinedList"/>
    <dgm:cxn modelId="{687A1386-A567-4E19-9722-553074695724}" type="presParOf" srcId="{2707F95E-B95E-4644-B46B-357C22AF46B3}" destId="{1F75C2EB-814D-4230-B357-C99922C32702}" srcOrd="0" destOrd="0" presId="urn:microsoft.com/office/officeart/2008/layout/LinedList"/>
    <dgm:cxn modelId="{B202E7FF-309C-44ED-94BB-BEB313676135}" type="presParOf" srcId="{2707F95E-B95E-4644-B46B-357C22AF46B3}" destId="{2CEF7A06-2D1B-44CD-9D29-5585B5A745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9E2CF5-C48F-4DB8-AE82-6B141AA81C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DB3A86-0135-4BA7-A0C7-33EC9BF9EF07}">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This project is aimed to provide the customers facility to book tickets for cinema halls online, anytime, anywhere.</a:t>
          </a:r>
        </a:p>
      </dgm:t>
    </dgm:pt>
    <dgm:pt modelId="{40DF0D24-0261-45D6-A230-49C5E8C12D12}" type="parTrans" cxnId="{4528D038-CE01-4537-B2FA-91B119A1738F}">
      <dgm:prSet/>
      <dgm:spPr/>
      <dgm:t>
        <a:bodyPr/>
        <a:lstStyle/>
        <a:p>
          <a:endParaRPr lang="en-US"/>
        </a:p>
      </dgm:t>
    </dgm:pt>
    <dgm:pt modelId="{965EDC5E-A9CD-4B9C-8659-D42AFA637039}" type="sibTrans" cxnId="{4528D038-CE01-4537-B2FA-91B119A1738F}">
      <dgm:prSet/>
      <dgm:spPr/>
      <dgm:t>
        <a:bodyPr/>
        <a:lstStyle/>
        <a:p>
          <a:pPr>
            <a:lnSpc>
              <a:spcPct val="100000"/>
            </a:lnSpc>
          </a:pPr>
          <a:endParaRPr lang="en-US"/>
        </a:p>
      </dgm:t>
    </dgm:pt>
    <dgm:pt modelId="{7A8B7AC8-7AA1-469D-9897-E15B81553F92}">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This online ticket reservation system provides a website for cinema hall where any user of the internet can access it. </a:t>
          </a:r>
        </a:p>
      </dgm:t>
    </dgm:pt>
    <dgm:pt modelId="{FE7C8CE8-2EFD-4A58-BDAF-06D77C6EDED4}" type="parTrans" cxnId="{C718E930-C5C2-4BEE-9256-A4C40BE89FF6}">
      <dgm:prSet/>
      <dgm:spPr/>
      <dgm:t>
        <a:bodyPr/>
        <a:lstStyle/>
        <a:p>
          <a:endParaRPr lang="en-US"/>
        </a:p>
      </dgm:t>
    </dgm:pt>
    <dgm:pt modelId="{E2DDEB8C-D1C4-433E-BA11-ED76298CEE21}" type="sibTrans" cxnId="{C718E930-C5C2-4BEE-9256-A4C40BE89FF6}">
      <dgm:prSet/>
      <dgm:spPr/>
      <dgm:t>
        <a:bodyPr/>
        <a:lstStyle/>
        <a:p>
          <a:pPr>
            <a:lnSpc>
              <a:spcPct val="100000"/>
            </a:lnSpc>
          </a:pPr>
          <a:endParaRPr lang="en-US"/>
        </a:p>
      </dgm:t>
    </dgm:pt>
    <dgm:pt modelId="{06F8F56E-E9F2-4A67-99A2-66CDAA9E02B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User is required to login or register into the system and needs online payment sources for booking the tickets</a:t>
          </a:r>
          <a:r>
            <a:rPr lang="en-US" sz="1700" dirty="0">
              <a:latin typeface="Times New Roman" panose="02020603050405020304" pitchFamily="18" charset="0"/>
              <a:cs typeface="Times New Roman" panose="02020603050405020304" pitchFamily="18" charset="0"/>
            </a:rPr>
            <a:t>.</a:t>
          </a:r>
        </a:p>
      </dgm:t>
    </dgm:pt>
    <dgm:pt modelId="{A4B1B66C-DCB7-448E-AED8-364332199D94}" type="parTrans" cxnId="{D0F5A461-831E-4EEC-86BC-B54D00506992}">
      <dgm:prSet/>
      <dgm:spPr/>
      <dgm:t>
        <a:bodyPr/>
        <a:lstStyle/>
        <a:p>
          <a:endParaRPr lang="en-US"/>
        </a:p>
      </dgm:t>
    </dgm:pt>
    <dgm:pt modelId="{E74FABD2-503F-4344-83C4-C4CF3B76DEE6}" type="sibTrans" cxnId="{D0F5A461-831E-4EEC-86BC-B54D00506992}">
      <dgm:prSet/>
      <dgm:spPr/>
      <dgm:t>
        <a:bodyPr/>
        <a:lstStyle/>
        <a:p>
          <a:pPr>
            <a:lnSpc>
              <a:spcPct val="100000"/>
            </a:lnSpc>
          </a:pPr>
          <a:endParaRPr lang="en-US"/>
        </a:p>
      </dgm:t>
    </dgm:pt>
    <dgm:pt modelId="{EBFEF887-CF89-44B6-8790-6D772062159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website provides complete information regarding movies on all the screens with details of show timings, available seats.</a:t>
          </a:r>
        </a:p>
      </dgm:t>
    </dgm:pt>
    <dgm:pt modelId="{2596D2BE-55FD-4448-A689-D0FAE262291E}" type="parTrans" cxnId="{632A021A-DF4A-483B-968B-796F2E475277}">
      <dgm:prSet/>
      <dgm:spPr/>
      <dgm:t>
        <a:bodyPr/>
        <a:lstStyle/>
        <a:p>
          <a:endParaRPr lang="en-US"/>
        </a:p>
      </dgm:t>
    </dgm:pt>
    <dgm:pt modelId="{34B7BF29-8D85-4AEC-8AE7-9F85C830E274}" type="sibTrans" cxnId="{632A021A-DF4A-483B-968B-796F2E475277}">
      <dgm:prSet/>
      <dgm:spPr/>
      <dgm:t>
        <a:bodyPr/>
        <a:lstStyle/>
        <a:p>
          <a:pPr>
            <a:lnSpc>
              <a:spcPct val="100000"/>
            </a:lnSpc>
          </a:pPr>
          <a:endParaRPr lang="en-US"/>
        </a:p>
      </dgm:t>
    </dgm:pt>
    <dgm:pt modelId="{70430584-6F4A-4362-A4A7-65C3FE82F28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Our online tickets reservation system is one of the best option for those who cannot afford to get their tickets standing in a long queue.</a:t>
          </a:r>
        </a:p>
      </dgm:t>
    </dgm:pt>
    <dgm:pt modelId="{4CC6405E-D0DF-4A8D-93D2-733EC4E4B201}" type="parTrans" cxnId="{EA21655B-8550-499C-8A31-146619D4AC84}">
      <dgm:prSet/>
      <dgm:spPr/>
      <dgm:t>
        <a:bodyPr/>
        <a:lstStyle/>
        <a:p>
          <a:endParaRPr lang="en-US"/>
        </a:p>
      </dgm:t>
    </dgm:pt>
    <dgm:pt modelId="{85161B0C-9060-44E5-AE44-14B27C4F15C1}" type="sibTrans" cxnId="{EA21655B-8550-499C-8A31-146619D4AC84}">
      <dgm:prSet/>
      <dgm:spPr/>
      <dgm:t>
        <a:bodyPr/>
        <a:lstStyle/>
        <a:p>
          <a:endParaRPr lang="en-US"/>
        </a:p>
      </dgm:t>
    </dgm:pt>
    <dgm:pt modelId="{E5807696-5D64-48C9-B8BA-BB7CF612D62E}" type="pres">
      <dgm:prSet presAssocID="{9F9E2CF5-C48F-4DB8-AE82-6B141AA81C47}" presName="root" presStyleCnt="0">
        <dgm:presLayoutVars>
          <dgm:dir/>
          <dgm:resizeHandles val="exact"/>
        </dgm:presLayoutVars>
      </dgm:prSet>
      <dgm:spPr/>
    </dgm:pt>
    <dgm:pt modelId="{9AF70381-E872-42A5-A4C7-B0E80E7C012C}" type="pres">
      <dgm:prSet presAssocID="{BCDB3A86-0135-4BA7-A0C7-33EC9BF9EF07}" presName="compNode" presStyleCnt="0"/>
      <dgm:spPr/>
    </dgm:pt>
    <dgm:pt modelId="{E56C7DA8-131C-480C-9C7E-3C8715286DCE}" type="pres">
      <dgm:prSet presAssocID="{BCDB3A86-0135-4BA7-A0C7-33EC9BF9EF07}" presName="bgRect" presStyleLbl="bgShp" presStyleIdx="0" presStyleCnt="5" custLinFactNeighborX="-118" custLinFactNeighborY="4595"/>
      <dgm:spPr>
        <a:solidFill>
          <a:schemeClr val="accent6">
            <a:lumMod val="40000"/>
            <a:lumOff val="60000"/>
          </a:schemeClr>
        </a:solidFill>
      </dgm:spPr>
    </dgm:pt>
    <dgm:pt modelId="{5698C781-665C-42D5-89ED-3F26B6F8D593}" type="pres">
      <dgm:prSet presAssocID="{BCDB3A86-0135-4BA7-A0C7-33EC9BF9EF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reel"/>
        </a:ext>
      </dgm:extLst>
    </dgm:pt>
    <dgm:pt modelId="{79D806D3-E4A4-4EE6-86D8-5829120B444C}" type="pres">
      <dgm:prSet presAssocID="{BCDB3A86-0135-4BA7-A0C7-33EC9BF9EF07}" presName="spaceRect" presStyleCnt="0"/>
      <dgm:spPr/>
    </dgm:pt>
    <dgm:pt modelId="{AFE2BD4E-AAFD-48B2-A148-C18869F7E281}" type="pres">
      <dgm:prSet presAssocID="{BCDB3A86-0135-4BA7-A0C7-33EC9BF9EF07}" presName="parTx" presStyleLbl="revTx" presStyleIdx="0" presStyleCnt="5">
        <dgm:presLayoutVars>
          <dgm:chMax val="0"/>
          <dgm:chPref val="0"/>
        </dgm:presLayoutVars>
      </dgm:prSet>
      <dgm:spPr/>
    </dgm:pt>
    <dgm:pt modelId="{161ECD83-1B9F-4C9C-B69B-31D5BB7616E4}" type="pres">
      <dgm:prSet presAssocID="{965EDC5E-A9CD-4B9C-8659-D42AFA637039}" presName="sibTrans" presStyleCnt="0"/>
      <dgm:spPr/>
    </dgm:pt>
    <dgm:pt modelId="{31FBAA8A-288B-46F2-ACF1-6E9BA7017612}" type="pres">
      <dgm:prSet presAssocID="{7A8B7AC8-7AA1-469D-9897-E15B81553F92}" presName="compNode" presStyleCnt="0"/>
      <dgm:spPr/>
    </dgm:pt>
    <dgm:pt modelId="{E2C51F14-7AC9-4BE7-AB9D-4D6A7A7FDFE0}" type="pres">
      <dgm:prSet presAssocID="{7A8B7AC8-7AA1-469D-9897-E15B81553F92}" presName="bgRect" presStyleLbl="bgShp" presStyleIdx="1" presStyleCnt="5"/>
      <dgm:spPr>
        <a:solidFill>
          <a:schemeClr val="accent6">
            <a:lumMod val="40000"/>
            <a:lumOff val="60000"/>
          </a:schemeClr>
        </a:solidFill>
      </dgm:spPr>
    </dgm:pt>
    <dgm:pt modelId="{D697925C-C29F-4A9A-ADB8-A7810EE979F9}" type="pres">
      <dgm:prSet presAssocID="{7A8B7AC8-7AA1-469D-9897-E15B81553F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95FA8F38-37BA-4E59-BB67-BE8F2F5CEDA6}" type="pres">
      <dgm:prSet presAssocID="{7A8B7AC8-7AA1-469D-9897-E15B81553F92}" presName="spaceRect" presStyleCnt="0"/>
      <dgm:spPr/>
    </dgm:pt>
    <dgm:pt modelId="{BDFDF163-7CB3-4CC9-8F46-B3B623970FAC}" type="pres">
      <dgm:prSet presAssocID="{7A8B7AC8-7AA1-469D-9897-E15B81553F92}" presName="parTx" presStyleLbl="revTx" presStyleIdx="1" presStyleCnt="5">
        <dgm:presLayoutVars>
          <dgm:chMax val="0"/>
          <dgm:chPref val="0"/>
        </dgm:presLayoutVars>
      </dgm:prSet>
      <dgm:spPr/>
    </dgm:pt>
    <dgm:pt modelId="{84648059-5423-47AE-A4F4-1B50314A508D}" type="pres">
      <dgm:prSet presAssocID="{E2DDEB8C-D1C4-433E-BA11-ED76298CEE21}" presName="sibTrans" presStyleCnt="0"/>
      <dgm:spPr/>
    </dgm:pt>
    <dgm:pt modelId="{7657737D-1315-4615-9819-7F1B99E02B14}" type="pres">
      <dgm:prSet presAssocID="{06F8F56E-E9F2-4A67-99A2-66CDAA9E02B3}" presName="compNode" presStyleCnt="0"/>
      <dgm:spPr/>
    </dgm:pt>
    <dgm:pt modelId="{C6CA5BD5-23C2-4F81-A7CE-0CE6BEFD2874}" type="pres">
      <dgm:prSet presAssocID="{06F8F56E-E9F2-4A67-99A2-66CDAA9E02B3}" presName="bgRect" presStyleLbl="bgShp" presStyleIdx="2" presStyleCnt="5" custLinFactNeighborX="-355"/>
      <dgm:spPr>
        <a:solidFill>
          <a:schemeClr val="accent6">
            <a:lumMod val="40000"/>
            <a:lumOff val="60000"/>
          </a:schemeClr>
        </a:solidFill>
      </dgm:spPr>
    </dgm:pt>
    <dgm:pt modelId="{7D76CC95-C78E-44E6-80CC-44E9A9732879}" type="pres">
      <dgm:prSet presAssocID="{06F8F56E-E9F2-4A67-99A2-66CDAA9E02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9D40977A-18F1-4DDE-B9E2-37B6D9E9CB0E}" type="pres">
      <dgm:prSet presAssocID="{06F8F56E-E9F2-4A67-99A2-66CDAA9E02B3}" presName="spaceRect" presStyleCnt="0"/>
      <dgm:spPr/>
    </dgm:pt>
    <dgm:pt modelId="{54B7A76E-E853-4B17-956F-FAF6DB405753}" type="pres">
      <dgm:prSet presAssocID="{06F8F56E-E9F2-4A67-99A2-66CDAA9E02B3}" presName="parTx" presStyleLbl="revTx" presStyleIdx="2" presStyleCnt="5">
        <dgm:presLayoutVars>
          <dgm:chMax val="0"/>
          <dgm:chPref val="0"/>
        </dgm:presLayoutVars>
      </dgm:prSet>
      <dgm:spPr/>
    </dgm:pt>
    <dgm:pt modelId="{4964E077-6BBD-49E6-8EC1-DC387781CD28}" type="pres">
      <dgm:prSet presAssocID="{E74FABD2-503F-4344-83C4-C4CF3B76DEE6}" presName="sibTrans" presStyleCnt="0"/>
      <dgm:spPr/>
    </dgm:pt>
    <dgm:pt modelId="{079F17B5-9902-4A88-AC12-B2115DBCC5CE}" type="pres">
      <dgm:prSet presAssocID="{EBFEF887-CF89-44B6-8790-6D7720621593}" presName="compNode" presStyleCnt="0"/>
      <dgm:spPr/>
    </dgm:pt>
    <dgm:pt modelId="{4FA74F16-42F1-4BFF-8FF4-44A89EC2543A}" type="pres">
      <dgm:prSet presAssocID="{EBFEF887-CF89-44B6-8790-6D7720621593}" presName="bgRect" presStyleLbl="bgShp" presStyleIdx="3" presStyleCnt="5"/>
      <dgm:spPr>
        <a:solidFill>
          <a:schemeClr val="accent6">
            <a:lumMod val="40000"/>
            <a:lumOff val="60000"/>
          </a:schemeClr>
        </a:solidFill>
      </dgm:spPr>
    </dgm:pt>
    <dgm:pt modelId="{AC21328E-1B4E-4C84-A405-BE4F47817159}" type="pres">
      <dgm:prSet presAssocID="{EBFEF887-CF89-44B6-8790-6D772062159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levision"/>
        </a:ext>
      </dgm:extLst>
    </dgm:pt>
    <dgm:pt modelId="{3D7D5B05-2708-448C-A0B3-E58FB7E87379}" type="pres">
      <dgm:prSet presAssocID="{EBFEF887-CF89-44B6-8790-6D7720621593}" presName="spaceRect" presStyleCnt="0"/>
      <dgm:spPr/>
    </dgm:pt>
    <dgm:pt modelId="{F9BFA6AD-C3FB-4C65-B988-54ACB5C6A052}" type="pres">
      <dgm:prSet presAssocID="{EBFEF887-CF89-44B6-8790-6D7720621593}" presName="parTx" presStyleLbl="revTx" presStyleIdx="3" presStyleCnt="5">
        <dgm:presLayoutVars>
          <dgm:chMax val="0"/>
          <dgm:chPref val="0"/>
        </dgm:presLayoutVars>
      </dgm:prSet>
      <dgm:spPr/>
    </dgm:pt>
    <dgm:pt modelId="{A1B7330A-BAE0-46C9-A660-3401E4AF5820}" type="pres">
      <dgm:prSet presAssocID="{34B7BF29-8D85-4AEC-8AE7-9F85C830E274}" presName="sibTrans" presStyleCnt="0"/>
      <dgm:spPr/>
    </dgm:pt>
    <dgm:pt modelId="{E1812300-6045-4343-B81A-6F39FEBB3587}" type="pres">
      <dgm:prSet presAssocID="{70430584-6F4A-4362-A4A7-65C3FE82F283}" presName="compNode" presStyleCnt="0"/>
      <dgm:spPr/>
    </dgm:pt>
    <dgm:pt modelId="{2E15D0FB-3ECE-498F-8492-DDC056BACFB1}" type="pres">
      <dgm:prSet presAssocID="{70430584-6F4A-4362-A4A7-65C3FE82F283}" presName="bgRect" presStyleLbl="bgShp" presStyleIdx="4" presStyleCnt="5"/>
      <dgm:spPr>
        <a:solidFill>
          <a:schemeClr val="accent6">
            <a:lumMod val="40000"/>
            <a:lumOff val="60000"/>
          </a:schemeClr>
        </a:solidFill>
      </dgm:spPr>
    </dgm:pt>
    <dgm:pt modelId="{8819D56C-E9F8-4A52-BBA7-4EDBB34ED50C}" type="pres">
      <dgm:prSet presAssocID="{70430584-6F4A-4362-A4A7-65C3FE82F28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llar"/>
        </a:ext>
      </dgm:extLst>
    </dgm:pt>
    <dgm:pt modelId="{F3CF8DF5-E97B-42B9-B85C-5CCD3B25F34B}" type="pres">
      <dgm:prSet presAssocID="{70430584-6F4A-4362-A4A7-65C3FE82F283}" presName="spaceRect" presStyleCnt="0"/>
      <dgm:spPr/>
    </dgm:pt>
    <dgm:pt modelId="{70D6979A-B17D-4713-B37C-046AEF38DF0A}" type="pres">
      <dgm:prSet presAssocID="{70430584-6F4A-4362-A4A7-65C3FE82F283}" presName="parTx" presStyleLbl="revTx" presStyleIdx="4" presStyleCnt="5">
        <dgm:presLayoutVars>
          <dgm:chMax val="0"/>
          <dgm:chPref val="0"/>
        </dgm:presLayoutVars>
      </dgm:prSet>
      <dgm:spPr/>
    </dgm:pt>
  </dgm:ptLst>
  <dgm:cxnLst>
    <dgm:cxn modelId="{632A021A-DF4A-483B-968B-796F2E475277}" srcId="{9F9E2CF5-C48F-4DB8-AE82-6B141AA81C47}" destId="{EBFEF887-CF89-44B6-8790-6D7720621593}" srcOrd="3" destOrd="0" parTransId="{2596D2BE-55FD-4448-A689-D0FAE262291E}" sibTransId="{34B7BF29-8D85-4AEC-8AE7-9F85C830E274}"/>
    <dgm:cxn modelId="{C718E930-C5C2-4BEE-9256-A4C40BE89FF6}" srcId="{9F9E2CF5-C48F-4DB8-AE82-6B141AA81C47}" destId="{7A8B7AC8-7AA1-469D-9897-E15B81553F92}" srcOrd="1" destOrd="0" parTransId="{FE7C8CE8-2EFD-4A58-BDAF-06D77C6EDED4}" sibTransId="{E2DDEB8C-D1C4-433E-BA11-ED76298CEE21}"/>
    <dgm:cxn modelId="{E09A9534-8F13-48DA-A59D-F80A98FEF784}" type="presOf" srcId="{9F9E2CF5-C48F-4DB8-AE82-6B141AA81C47}" destId="{E5807696-5D64-48C9-B8BA-BB7CF612D62E}" srcOrd="0" destOrd="0" presId="urn:microsoft.com/office/officeart/2018/2/layout/IconVerticalSolidList"/>
    <dgm:cxn modelId="{4528D038-CE01-4537-B2FA-91B119A1738F}" srcId="{9F9E2CF5-C48F-4DB8-AE82-6B141AA81C47}" destId="{BCDB3A86-0135-4BA7-A0C7-33EC9BF9EF07}" srcOrd="0" destOrd="0" parTransId="{40DF0D24-0261-45D6-A230-49C5E8C12D12}" sibTransId="{965EDC5E-A9CD-4B9C-8659-D42AFA637039}"/>
    <dgm:cxn modelId="{EA21655B-8550-499C-8A31-146619D4AC84}" srcId="{9F9E2CF5-C48F-4DB8-AE82-6B141AA81C47}" destId="{70430584-6F4A-4362-A4A7-65C3FE82F283}" srcOrd="4" destOrd="0" parTransId="{4CC6405E-D0DF-4A8D-93D2-733EC4E4B201}" sibTransId="{85161B0C-9060-44E5-AE44-14B27C4F15C1}"/>
    <dgm:cxn modelId="{D0F5A461-831E-4EEC-86BC-B54D00506992}" srcId="{9F9E2CF5-C48F-4DB8-AE82-6B141AA81C47}" destId="{06F8F56E-E9F2-4A67-99A2-66CDAA9E02B3}" srcOrd="2" destOrd="0" parTransId="{A4B1B66C-DCB7-448E-AED8-364332199D94}" sibTransId="{E74FABD2-503F-4344-83C4-C4CF3B76DEE6}"/>
    <dgm:cxn modelId="{5EF7EC72-6BA6-480E-BAC7-3EB03415FEDD}" type="presOf" srcId="{7A8B7AC8-7AA1-469D-9897-E15B81553F92}" destId="{BDFDF163-7CB3-4CC9-8F46-B3B623970FAC}" srcOrd="0" destOrd="0" presId="urn:microsoft.com/office/officeart/2018/2/layout/IconVerticalSolidList"/>
    <dgm:cxn modelId="{3A9AAE7F-76A7-4742-8EB4-7954618D70E2}" type="presOf" srcId="{70430584-6F4A-4362-A4A7-65C3FE82F283}" destId="{70D6979A-B17D-4713-B37C-046AEF38DF0A}" srcOrd="0" destOrd="0" presId="urn:microsoft.com/office/officeart/2018/2/layout/IconVerticalSolidList"/>
    <dgm:cxn modelId="{148E578F-CE06-4804-8546-582EB0B71227}" type="presOf" srcId="{EBFEF887-CF89-44B6-8790-6D7720621593}" destId="{F9BFA6AD-C3FB-4C65-B988-54ACB5C6A052}" srcOrd="0" destOrd="0" presId="urn:microsoft.com/office/officeart/2018/2/layout/IconVerticalSolidList"/>
    <dgm:cxn modelId="{18933F95-2B42-4445-A651-C26F53049A33}" type="presOf" srcId="{06F8F56E-E9F2-4A67-99A2-66CDAA9E02B3}" destId="{54B7A76E-E853-4B17-956F-FAF6DB405753}" srcOrd="0" destOrd="0" presId="urn:microsoft.com/office/officeart/2018/2/layout/IconVerticalSolidList"/>
    <dgm:cxn modelId="{3B6D36E0-7DD6-4958-9085-43D502A2F989}" type="presOf" srcId="{BCDB3A86-0135-4BA7-A0C7-33EC9BF9EF07}" destId="{AFE2BD4E-AAFD-48B2-A148-C18869F7E281}" srcOrd="0" destOrd="0" presId="urn:microsoft.com/office/officeart/2018/2/layout/IconVerticalSolidList"/>
    <dgm:cxn modelId="{60019251-2751-4B1B-B950-5019FEEE8AB5}" type="presParOf" srcId="{E5807696-5D64-48C9-B8BA-BB7CF612D62E}" destId="{9AF70381-E872-42A5-A4C7-B0E80E7C012C}" srcOrd="0" destOrd="0" presId="urn:microsoft.com/office/officeart/2018/2/layout/IconVerticalSolidList"/>
    <dgm:cxn modelId="{1BB330E1-1397-4802-9873-53C279F1B481}" type="presParOf" srcId="{9AF70381-E872-42A5-A4C7-B0E80E7C012C}" destId="{E56C7DA8-131C-480C-9C7E-3C8715286DCE}" srcOrd="0" destOrd="0" presId="urn:microsoft.com/office/officeart/2018/2/layout/IconVerticalSolidList"/>
    <dgm:cxn modelId="{1DD7F936-EE94-491D-9B68-42170B3281A9}" type="presParOf" srcId="{9AF70381-E872-42A5-A4C7-B0E80E7C012C}" destId="{5698C781-665C-42D5-89ED-3F26B6F8D593}" srcOrd="1" destOrd="0" presId="urn:microsoft.com/office/officeart/2018/2/layout/IconVerticalSolidList"/>
    <dgm:cxn modelId="{E324D086-CF8B-4CAB-AAB5-59FAF7583EA8}" type="presParOf" srcId="{9AF70381-E872-42A5-A4C7-B0E80E7C012C}" destId="{79D806D3-E4A4-4EE6-86D8-5829120B444C}" srcOrd="2" destOrd="0" presId="urn:microsoft.com/office/officeart/2018/2/layout/IconVerticalSolidList"/>
    <dgm:cxn modelId="{1947A27F-2483-470C-9762-7CFDA0AE44D1}" type="presParOf" srcId="{9AF70381-E872-42A5-A4C7-B0E80E7C012C}" destId="{AFE2BD4E-AAFD-48B2-A148-C18869F7E281}" srcOrd="3" destOrd="0" presId="urn:microsoft.com/office/officeart/2018/2/layout/IconVerticalSolidList"/>
    <dgm:cxn modelId="{5BAC082B-4FE0-4F4D-BFB8-E98809BEFD6C}" type="presParOf" srcId="{E5807696-5D64-48C9-B8BA-BB7CF612D62E}" destId="{161ECD83-1B9F-4C9C-B69B-31D5BB7616E4}" srcOrd="1" destOrd="0" presId="urn:microsoft.com/office/officeart/2018/2/layout/IconVerticalSolidList"/>
    <dgm:cxn modelId="{7B70684B-4060-4623-8D23-55BB3D7B0771}" type="presParOf" srcId="{E5807696-5D64-48C9-B8BA-BB7CF612D62E}" destId="{31FBAA8A-288B-46F2-ACF1-6E9BA7017612}" srcOrd="2" destOrd="0" presId="urn:microsoft.com/office/officeart/2018/2/layout/IconVerticalSolidList"/>
    <dgm:cxn modelId="{597A10DF-D055-4278-AAEB-E973812D7598}" type="presParOf" srcId="{31FBAA8A-288B-46F2-ACF1-6E9BA7017612}" destId="{E2C51F14-7AC9-4BE7-AB9D-4D6A7A7FDFE0}" srcOrd="0" destOrd="0" presId="urn:microsoft.com/office/officeart/2018/2/layout/IconVerticalSolidList"/>
    <dgm:cxn modelId="{E348CB3E-383B-4F41-8FA1-932F2BC9A33C}" type="presParOf" srcId="{31FBAA8A-288B-46F2-ACF1-6E9BA7017612}" destId="{D697925C-C29F-4A9A-ADB8-A7810EE979F9}" srcOrd="1" destOrd="0" presId="urn:microsoft.com/office/officeart/2018/2/layout/IconVerticalSolidList"/>
    <dgm:cxn modelId="{812E068D-7E2E-43E1-A30C-BBC8A7DA1AD0}" type="presParOf" srcId="{31FBAA8A-288B-46F2-ACF1-6E9BA7017612}" destId="{95FA8F38-37BA-4E59-BB67-BE8F2F5CEDA6}" srcOrd="2" destOrd="0" presId="urn:microsoft.com/office/officeart/2018/2/layout/IconVerticalSolidList"/>
    <dgm:cxn modelId="{D461C6AD-015D-4F75-A203-5E4C569492C7}" type="presParOf" srcId="{31FBAA8A-288B-46F2-ACF1-6E9BA7017612}" destId="{BDFDF163-7CB3-4CC9-8F46-B3B623970FAC}" srcOrd="3" destOrd="0" presId="urn:microsoft.com/office/officeart/2018/2/layout/IconVerticalSolidList"/>
    <dgm:cxn modelId="{A5BD0417-D54A-4049-A7C2-F5741D6EA958}" type="presParOf" srcId="{E5807696-5D64-48C9-B8BA-BB7CF612D62E}" destId="{84648059-5423-47AE-A4F4-1B50314A508D}" srcOrd="3" destOrd="0" presId="urn:microsoft.com/office/officeart/2018/2/layout/IconVerticalSolidList"/>
    <dgm:cxn modelId="{FE77010D-89BA-46DD-AB75-6271F4C91FBC}" type="presParOf" srcId="{E5807696-5D64-48C9-B8BA-BB7CF612D62E}" destId="{7657737D-1315-4615-9819-7F1B99E02B14}" srcOrd="4" destOrd="0" presId="urn:microsoft.com/office/officeart/2018/2/layout/IconVerticalSolidList"/>
    <dgm:cxn modelId="{DA896E54-EE84-499B-81C0-242E896FC1D3}" type="presParOf" srcId="{7657737D-1315-4615-9819-7F1B99E02B14}" destId="{C6CA5BD5-23C2-4F81-A7CE-0CE6BEFD2874}" srcOrd="0" destOrd="0" presId="urn:microsoft.com/office/officeart/2018/2/layout/IconVerticalSolidList"/>
    <dgm:cxn modelId="{0ABCBA59-B475-4EF2-A667-FB5FADE7155D}" type="presParOf" srcId="{7657737D-1315-4615-9819-7F1B99E02B14}" destId="{7D76CC95-C78E-44E6-80CC-44E9A9732879}" srcOrd="1" destOrd="0" presId="urn:microsoft.com/office/officeart/2018/2/layout/IconVerticalSolidList"/>
    <dgm:cxn modelId="{3210D122-67ED-406C-BF49-464FE4FA4371}" type="presParOf" srcId="{7657737D-1315-4615-9819-7F1B99E02B14}" destId="{9D40977A-18F1-4DDE-B9E2-37B6D9E9CB0E}" srcOrd="2" destOrd="0" presId="urn:microsoft.com/office/officeart/2018/2/layout/IconVerticalSolidList"/>
    <dgm:cxn modelId="{8B79BBB5-5AF9-4F0A-A27B-F8BC47049F95}" type="presParOf" srcId="{7657737D-1315-4615-9819-7F1B99E02B14}" destId="{54B7A76E-E853-4B17-956F-FAF6DB405753}" srcOrd="3" destOrd="0" presId="urn:microsoft.com/office/officeart/2018/2/layout/IconVerticalSolidList"/>
    <dgm:cxn modelId="{0F2D63CD-E348-46BB-BE22-EB47E24A1BAA}" type="presParOf" srcId="{E5807696-5D64-48C9-B8BA-BB7CF612D62E}" destId="{4964E077-6BBD-49E6-8EC1-DC387781CD28}" srcOrd="5" destOrd="0" presId="urn:microsoft.com/office/officeart/2018/2/layout/IconVerticalSolidList"/>
    <dgm:cxn modelId="{89F093BB-74EB-46A9-8180-DDC3EE477B75}" type="presParOf" srcId="{E5807696-5D64-48C9-B8BA-BB7CF612D62E}" destId="{079F17B5-9902-4A88-AC12-B2115DBCC5CE}" srcOrd="6" destOrd="0" presId="urn:microsoft.com/office/officeart/2018/2/layout/IconVerticalSolidList"/>
    <dgm:cxn modelId="{243C5229-0B31-4898-ADC6-934A244C5E73}" type="presParOf" srcId="{079F17B5-9902-4A88-AC12-B2115DBCC5CE}" destId="{4FA74F16-42F1-4BFF-8FF4-44A89EC2543A}" srcOrd="0" destOrd="0" presId="urn:microsoft.com/office/officeart/2018/2/layout/IconVerticalSolidList"/>
    <dgm:cxn modelId="{954F4D4F-C5DC-40B9-997E-92C08A3CCA17}" type="presParOf" srcId="{079F17B5-9902-4A88-AC12-B2115DBCC5CE}" destId="{AC21328E-1B4E-4C84-A405-BE4F47817159}" srcOrd="1" destOrd="0" presId="urn:microsoft.com/office/officeart/2018/2/layout/IconVerticalSolidList"/>
    <dgm:cxn modelId="{61F5B0ED-9D60-44E4-928B-81F2FD2207F5}" type="presParOf" srcId="{079F17B5-9902-4A88-AC12-B2115DBCC5CE}" destId="{3D7D5B05-2708-448C-A0B3-E58FB7E87379}" srcOrd="2" destOrd="0" presId="urn:microsoft.com/office/officeart/2018/2/layout/IconVerticalSolidList"/>
    <dgm:cxn modelId="{677FCEC2-E02E-40A8-A11B-EE0ACB91F986}" type="presParOf" srcId="{079F17B5-9902-4A88-AC12-B2115DBCC5CE}" destId="{F9BFA6AD-C3FB-4C65-B988-54ACB5C6A052}" srcOrd="3" destOrd="0" presId="urn:microsoft.com/office/officeart/2018/2/layout/IconVerticalSolidList"/>
    <dgm:cxn modelId="{F98EAAFC-EA6A-4FAA-AF89-402B11355D70}" type="presParOf" srcId="{E5807696-5D64-48C9-B8BA-BB7CF612D62E}" destId="{A1B7330A-BAE0-46C9-A660-3401E4AF5820}" srcOrd="7" destOrd="0" presId="urn:microsoft.com/office/officeart/2018/2/layout/IconVerticalSolidList"/>
    <dgm:cxn modelId="{19DA9D38-0F51-44C8-9D3F-237D76902D18}" type="presParOf" srcId="{E5807696-5D64-48C9-B8BA-BB7CF612D62E}" destId="{E1812300-6045-4343-B81A-6F39FEBB3587}" srcOrd="8" destOrd="0" presId="urn:microsoft.com/office/officeart/2018/2/layout/IconVerticalSolidList"/>
    <dgm:cxn modelId="{2F305F8A-17D2-44CB-AFE1-82649BDAC9AB}" type="presParOf" srcId="{E1812300-6045-4343-B81A-6F39FEBB3587}" destId="{2E15D0FB-3ECE-498F-8492-DDC056BACFB1}" srcOrd="0" destOrd="0" presId="urn:microsoft.com/office/officeart/2018/2/layout/IconVerticalSolidList"/>
    <dgm:cxn modelId="{6427DE85-1028-47EE-A8A3-D942E5298886}" type="presParOf" srcId="{E1812300-6045-4343-B81A-6F39FEBB3587}" destId="{8819D56C-E9F8-4A52-BBA7-4EDBB34ED50C}" srcOrd="1" destOrd="0" presId="urn:microsoft.com/office/officeart/2018/2/layout/IconVerticalSolidList"/>
    <dgm:cxn modelId="{D65619A1-CF83-4AA9-8D3B-54B64E53D646}" type="presParOf" srcId="{E1812300-6045-4343-B81A-6F39FEBB3587}" destId="{F3CF8DF5-E97B-42B9-B85C-5CCD3B25F34B}" srcOrd="2" destOrd="0" presId="urn:microsoft.com/office/officeart/2018/2/layout/IconVerticalSolidList"/>
    <dgm:cxn modelId="{051A577B-773A-4FB6-8C89-0AB516D7EA09}" type="presParOf" srcId="{E1812300-6045-4343-B81A-6F39FEBB3587}" destId="{70D6979A-B17D-4713-B37C-046AEF38DF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C36EB6-7ECC-4F7E-8AD6-786E3AD881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0D56C9-E034-4D2C-BB6F-6ADBE0049322}">
      <dgm:prSet custT="1"/>
      <dgm:spPr/>
      <dgm:t>
        <a:bodyPr/>
        <a:lstStyle/>
        <a:p>
          <a:r>
            <a:rPr lang="en-GB" sz="2000" dirty="0">
              <a:latin typeface="Times New Roman" panose="02020603050405020304" pitchFamily="18" charset="0"/>
              <a:cs typeface="Times New Roman" panose="02020603050405020304" pitchFamily="18" charset="0"/>
            </a:rPr>
            <a:t>The main goal of Online Movie Booking Management System is to manage the details of Movie, Ticket, Customer.</a:t>
          </a:r>
          <a:endParaRPr lang="en-US" sz="2000" dirty="0">
            <a:latin typeface="Times New Roman" panose="02020603050405020304" pitchFamily="18" charset="0"/>
            <a:cs typeface="Times New Roman" panose="02020603050405020304" pitchFamily="18" charset="0"/>
          </a:endParaRPr>
        </a:p>
      </dgm:t>
    </dgm:pt>
    <dgm:pt modelId="{DED5A255-B0D0-49D9-BE7E-13626D54D1A2}" type="parTrans" cxnId="{10EEE4C3-79A5-4034-97AC-F00C86C5B4BD}">
      <dgm:prSet/>
      <dgm:spPr/>
      <dgm:t>
        <a:bodyPr/>
        <a:lstStyle/>
        <a:p>
          <a:endParaRPr lang="en-US"/>
        </a:p>
      </dgm:t>
    </dgm:pt>
    <dgm:pt modelId="{1BA07DEB-61B2-4EFC-893B-5CE1162EDA4A}" type="sibTrans" cxnId="{10EEE4C3-79A5-4034-97AC-F00C86C5B4BD}">
      <dgm:prSet/>
      <dgm:spPr/>
      <dgm:t>
        <a:bodyPr/>
        <a:lstStyle/>
        <a:p>
          <a:endParaRPr lang="en-US"/>
        </a:p>
      </dgm:t>
    </dgm:pt>
    <dgm:pt modelId="{E110B591-B580-4241-A838-A3FB3B58F52F}">
      <dgm:prSet custT="1"/>
      <dgm:spPr/>
      <dgm:t>
        <a:bodyPr/>
        <a:lstStyle/>
        <a:p>
          <a:r>
            <a:rPr lang="en-GB" sz="2000" dirty="0">
              <a:latin typeface="Times New Roman" panose="02020603050405020304" pitchFamily="18" charset="0"/>
              <a:cs typeface="Times New Roman" panose="02020603050405020304" pitchFamily="18" charset="0"/>
            </a:rPr>
            <a:t>It manages all the information about the Movie, booking, Customers</a:t>
          </a:r>
          <a:r>
            <a:rPr lang="en-GB" sz="2300" dirty="0"/>
            <a:t>.</a:t>
          </a:r>
          <a:endParaRPr lang="en-US" sz="2300" dirty="0"/>
        </a:p>
      </dgm:t>
    </dgm:pt>
    <dgm:pt modelId="{E9785EAA-B544-42EC-9F5C-B14EB7DA0A58}" type="parTrans" cxnId="{4B1E26DF-3428-4C71-AE78-A4B113407586}">
      <dgm:prSet/>
      <dgm:spPr/>
      <dgm:t>
        <a:bodyPr/>
        <a:lstStyle/>
        <a:p>
          <a:endParaRPr lang="en-US"/>
        </a:p>
      </dgm:t>
    </dgm:pt>
    <dgm:pt modelId="{27EACD60-CEA8-4632-A3F3-A86AD6361B14}" type="sibTrans" cxnId="{4B1E26DF-3428-4C71-AE78-A4B113407586}">
      <dgm:prSet/>
      <dgm:spPr/>
      <dgm:t>
        <a:bodyPr/>
        <a:lstStyle/>
        <a:p>
          <a:endParaRPr lang="en-US"/>
        </a:p>
      </dgm:t>
    </dgm:pt>
    <dgm:pt modelId="{60E28A55-3506-44FF-B3B4-C98327EDC6F9}">
      <dgm:prSet custT="1"/>
      <dgm:spPr/>
      <dgm:t>
        <a:bodyPr/>
        <a:lstStyle/>
        <a:p>
          <a:r>
            <a:rPr lang="en-GB" sz="2000" dirty="0">
              <a:latin typeface="Times New Roman" panose="02020603050405020304" pitchFamily="18" charset="0"/>
              <a:cs typeface="Times New Roman" panose="02020603050405020304" pitchFamily="18" charset="0"/>
            </a:rPr>
            <a:t>This project is totally built at administrative end and thus only the administrator is guaranteed the access.</a:t>
          </a:r>
          <a:endParaRPr lang="en-US" sz="2000" dirty="0">
            <a:latin typeface="Times New Roman" panose="02020603050405020304" pitchFamily="18" charset="0"/>
            <a:cs typeface="Times New Roman" panose="02020603050405020304" pitchFamily="18" charset="0"/>
          </a:endParaRPr>
        </a:p>
      </dgm:t>
    </dgm:pt>
    <dgm:pt modelId="{0600F5E2-84AA-424F-8540-564CAB4BFFD8}" type="parTrans" cxnId="{259DDE0C-B2DD-44FD-B2C8-CE4F69C453D6}">
      <dgm:prSet/>
      <dgm:spPr/>
      <dgm:t>
        <a:bodyPr/>
        <a:lstStyle/>
        <a:p>
          <a:endParaRPr lang="en-US"/>
        </a:p>
      </dgm:t>
    </dgm:pt>
    <dgm:pt modelId="{A2E73517-C956-4E25-A078-E2419E56BF31}" type="sibTrans" cxnId="{259DDE0C-B2DD-44FD-B2C8-CE4F69C453D6}">
      <dgm:prSet/>
      <dgm:spPr/>
      <dgm:t>
        <a:bodyPr/>
        <a:lstStyle/>
        <a:p>
          <a:endParaRPr lang="en-US"/>
        </a:p>
      </dgm:t>
    </dgm:pt>
    <dgm:pt modelId="{546CB6F6-5E26-4BA8-A7C8-E1351673E1B9}">
      <dgm:prSet custT="1"/>
      <dgm:spPr/>
      <dgm:t>
        <a:bodyPr/>
        <a:lstStyle/>
        <a:p>
          <a:r>
            <a:rPr lang="en-GB" sz="2000" dirty="0">
              <a:latin typeface="Times New Roman" panose="02020603050405020304" pitchFamily="18" charset="0"/>
              <a:cs typeface="Times New Roman" panose="02020603050405020304" pitchFamily="18" charset="0"/>
            </a:rPr>
            <a:t>The purpose of the project is to build an application program to reduce the manual work for managing the Booking tickets.</a:t>
          </a:r>
          <a:endParaRPr lang="en-US" sz="2000" dirty="0">
            <a:latin typeface="Times New Roman" panose="02020603050405020304" pitchFamily="18" charset="0"/>
            <a:cs typeface="Times New Roman" panose="02020603050405020304" pitchFamily="18" charset="0"/>
          </a:endParaRPr>
        </a:p>
      </dgm:t>
    </dgm:pt>
    <dgm:pt modelId="{D1369A3B-9C2D-415C-8283-DEC38C921215}" type="parTrans" cxnId="{0D9E5442-87C8-4E0A-8104-F98D81D8A17D}">
      <dgm:prSet/>
      <dgm:spPr/>
      <dgm:t>
        <a:bodyPr/>
        <a:lstStyle/>
        <a:p>
          <a:endParaRPr lang="en-US"/>
        </a:p>
      </dgm:t>
    </dgm:pt>
    <dgm:pt modelId="{BBBB281F-BB0C-42A2-BA00-C888B0BD0232}" type="sibTrans" cxnId="{0D9E5442-87C8-4E0A-8104-F98D81D8A17D}">
      <dgm:prSet/>
      <dgm:spPr/>
      <dgm:t>
        <a:bodyPr/>
        <a:lstStyle/>
        <a:p>
          <a:endParaRPr lang="en-US"/>
        </a:p>
      </dgm:t>
    </dgm:pt>
    <dgm:pt modelId="{F00ECB67-7C30-4D58-8002-9F4809542373}">
      <dgm:prSet custT="1"/>
      <dgm:spPr/>
      <dgm:t>
        <a:bodyPr/>
        <a:lstStyle/>
        <a:p>
          <a:r>
            <a:rPr lang="en-GB" sz="2000" dirty="0">
              <a:latin typeface="Times New Roman" panose="02020603050405020304" pitchFamily="18" charset="0"/>
              <a:cs typeface="Times New Roman" panose="02020603050405020304" pitchFamily="18" charset="0"/>
            </a:rPr>
            <a:t>It tracks all the details about the Customer, Movie.</a:t>
          </a:r>
          <a:endParaRPr lang="en-US" sz="2000" dirty="0">
            <a:latin typeface="Times New Roman" panose="02020603050405020304" pitchFamily="18" charset="0"/>
            <a:cs typeface="Times New Roman" panose="02020603050405020304" pitchFamily="18" charset="0"/>
          </a:endParaRPr>
        </a:p>
      </dgm:t>
    </dgm:pt>
    <dgm:pt modelId="{F63DE596-4F04-47AA-A31E-11F5403EB3FB}" type="parTrans" cxnId="{1669A314-A1C0-4C67-9906-8E6C33A1CE66}">
      <dgm:prSet/>
      <dgm:spPr/>
      <dgm:t>
        <a:bodyPr/>
        <a:lstStyle/>
        <a:p>
          <a:endParaRPr lang="en-US"/>
        </a:p>
      </dgm:t>
    </dgm:pt>
    <dgm:pt modelId="{57DC2111-E6C5-4BD2-B504-5A70928F03B7}" type="sibTrans" cxnId="{1669A314-A1C0-4C67-9906-8E6C33A1CE66}">
      <dgm:prSet/>
      <dgm:spPr/>
      <dgm:t>
        <a:bodyPr/>
        <a:lstStyle/>
        <a:p>
          <a:endParaRPr lang="en-US"/>
        </a:p>
      </dgm:t>
    </dgm:pt>
    <dgm:pt modelId="{211DA353-285E-413B-B680-C69BC38B9D73}" type="pres">
      <dgm:prSet presAssocID="{7BC36EB6-7ECC-4F7E-8AD6-786E3AD8813A}" presName="linear" presStyleCnt="0">
        <dgm:presLayoutVars>
          <dgm:animLvl val="lvl"/>
          <dgm:resizeHandles val="exact"/>
        </dgm:presLayoutVars>
      </dgm:prSet>
      <dgm:spPr/>
    </dgm:pt>
    <dgm:pt modelId="{61BE377C-159F-49A5-A656-491BF85CEFA1}" type="pres">
      <dgm:prSet presAssocID="{C80D56C9-E034-4D2C-BB6F-6ADBE0049322}" presName="parentText" presStyleLbl="node1" presStyleIdx="0" presStyleCnt="5">
        <dgm:presLayoutVars>
          <dgm:chMax val="0"/>
          <dgm:bulletEnabled val="1"/>
        </dgm:presLayoutVars>
      </dgm:prSet>
      <dgm:spPr/>
    </dgm:pt>
    <dgm:pt modelId="{3B263561-0EF1-4C52-B7D2-4B39F31C75C3}" type="pres">
      <dgm:prSet presAssocID="{1BA07DEB-61B2-4EFC-893B-5CE1162EDA4A}" presName="spacer" presStyleCnt="0"/>
      <dgm:spPr/>
    </dgm:pt>
    <dgm:pt modelId="{FFFFDE5F-03A1-4BBE-8DA0-6FFFB1B7C9C2}" type="pres">
      <dgm:prSet presAssocID="{E110B591-B580-4241-A838-A3FB3B58F52F}" presName="parentText" presStyleLbl="node1" presStyleIdx="1" presStyleCnt="5">
        <dgm:presLayoutVars>
          <dgm:chMax val="0"/>
          <dgm:bulletEnabled val="1"/>
        </dgm:presLayoutVars>
      </dgm:prSet>
      <dgm:spPr/>
    </dgm:pt>
    <dgm:pt modelId="{E60064B2-5B54-457C-BB8A-2D6F8E5DF95A}" type="pres">
      <dgm:prSet presAssocID="{27EACD60-CEA8-4632-A3F3-A86AD6361B14}" presName="spacer" presStyleCnt="0"/>
      <dgm:spPr/>
    </dgm:pt>
    <dgm:pt modelId="{CBDB739E-C84D-4267-9B83-BD3FAFE78F52}" type="pres">
      <dgm:prSet presAssocID="{60E28A55-3506-44FF-B3B4-C98327EDC6F9}" presName="parentText" presStyleLbl="node1" presStyleIdx="2" presStyleCnt="5">
        <dgm:presLayoutVars>
          <dgm:chMax val="0"/>
          <dgm:bulletEnabled val="1"/>
        </dgm:presLayoutVars>
      </dgm:prSet>
      <dgm:spPr/>
    </dgm:pt>
    <dgm:pt modelId="{974BE23F-2048-4BF4-9C24-535C77050BD2}" type="pres">
      <dgm:prSet presAssocID="{A2E73517-C956-4E25-A078-E2419E56BF31}" presName="spacer" presStyleCnt="0"/>
      <dgm:spPr/>
    </dgm:pt>
    <dgm:pt modelId="{D42D7E54-E29B-4576-9CA7-BF3227D61412}" type="pres">
      <dgm:prSet presAssocID="{546CB6F6-5E26-4BA8-A7C8-E1351673E1B9}" presName="parentText" presStyleLbl="node1" presStyleIdx="3" presStyleCnt="5">
        <dgm:presLayoutVars>
          <dgm:chMax val="0"/>
          <dgm:bulletEnabled val="1"/>
        </dgm:presLayoutVars>
      </dgm:prSet>
      <dgm:spPr/>
    </dgm:pt>
    <dgm:pt modelId="{A87CA8AF-8914-4F37-82FF-3B55209DC52B}" type="pres">
      <dgm:prSet presAssocID="{BBBB281F-BB0C-42A2-BA00-C888B0BD0232}" presName="spacer" presStyleCnt="0"/>
      <dgm:spPr/>
    </dgm:pt>
    <dgm:pt modelId="{B1E6BC81-0A28-4B66-BFEB-80E16455D46C}" type="pres">
      <dgm:prSet presAssocID="{F00ECB67-7C30-4D58-8002-9F4809542373}" presName="parentText" presStyleLbl="node1" presStyleIdx="4" presStyleCnt="5" custLinFactNeighborX="130" custLinFactNeighborY="1908">
        <dgm:presLayoutVars>
          <dgm:chMax val="0"/>
          <dgm:bulletEnabled val="1"/>
        </dgm:presLayoutVars>
      </dgm:prSet>
      <dgm:spPr/>
    </dgm:pt>
  </dgm:ptLst>
  <dgm:cxnLst>
    <dgm:cxn modelId="{259DDE0C-B2DD-44FD-B2C8-CE4F69C453D6}" srcId="{7BC36EB6-7ECC-4F7E-8AD6-786E3AD8813A}" destId="{60E28A55-3506-44FF-B3B4-C98327EDC6F9}" srcOrd="2" destOrd="0" parTransId="{0600F5E2-84AA-424F-8540-564CAB4BFFD8}" sibTransId="{A2E73517-C956-4E25-A078-E2419E56BF31}"/>
    <dgm:cxn modelId="{1669A314-A1C0-4C67-9906-8E6C33A1CE66}" srcId="{7BC36EB6-7ECC-4F7E-8AD6-786E3AD8813A}" destId="{F00ECB67-7C30-4D58-8002-9F4809542373}" srcOrd="4" destOrd="0" parTransId="{F63DE596-4F04-47AA-A31E-11F5403EB3FB}" sibTransId="{57DC2111-E6C5-4BD2-B504-5A70928F03B7}"/>
    <dgm:cxn modelId="{88702F2E-C43A-4404-AA69-9ABE12DBDF57}" type="presOf" srcId="{C80D56C9-E034-4D2C-BB6F-6ADBE0049322}" destId="{61BE377C-159F-49A5-A656-491BF85CEFA1}" srcOrd="0" destOrd="0" presId="urn:microsoft.com/office/officeart/2005/8/layout/vList2"/>
    <dgm:cxn modelId="{0D9E5442-87C8-4E0A-8104-F98D81D8A17D}" srcId="{7BC36EB6-7ECC-4F7E-8AD6-786E3AD8813A}" destId="{546CB6F6-5E26-4BA8-A7C8-E1351673E1B9}" srcOrd="3" destOrd="0" parTransId="{D1369A3B-9C2D-415C-8283-DEC38C921215}" sibTransId="{BBBB281F-BB0C-42A2-BA00-C888B0BD0232}"/>
    <dgm:cxn modelId="{F80FA850-D20C-4406-8D60-385C824DFBE7}" type="presOf" srcId="{546CB6F6-5E26-4BA8-A7C8-E1351673E1B9}" destId="{D42D7E54-E29B-4576-9CA7-BF3227D61412}" srcOrd="0" destOrd="0" presId="urn:microsoft.com/office/officeart/2005/8/layout/vList2"/>
    <dgm:cxn modelId="{B1A5AC9E-5A95-4C6F-951A-5E338520BC49}" type="presOf" srcId="{60E28A55-3506-44FF-B3B4-C98327EDC6F9}" destId="{CBDB739E-C84D-4267-9B83-BD3FAFE78F52}" srcOrd="0" destOrd="0" presId="urn:microsoft.com/office/officeart/2005/8/layout/vList2"/>
    <dgm:cxn modelId="{080D33B9-827B-4352-A82D-9F41D00448E9}" type="presOf" srcId="{E110B591-B580-4241-A838-A3FB3B58F52F}" destId="{FFFFDE5F-03A1-4BBE-8DA0-6FFFB1B7C9C2}" srcOrd="0" destOrd="0" presId="urn:microsoft.com/office/officeart/2005/8/layout/vList2"/>
    <dgm:cxn modelId="{10EEE4C3-79A5-4034-97AC-F00C86C5B4BD}" srcId="{7BC36EB6-7ECC-4F7E-8AD6-786E3AD8813A}" destId="{C80D56C9-E034-4D2C-BB6F-6ADBE0049322}" srcOrd="0" destOrd="0" parTransId="{DED5A255-B0D0-49D9-BE7E-13626D54D1A2}" sibTransId="{1BA07DEB-61B2-4EFC-893B-5CE1162EDA4A}"/>
    <dgm:cxn modelId="{4B1E26DF-3428-4C71-AE78-A4B113407586}" srcId="{7BC36EB6-7ECC-4F7E-8AD6-786E3AD8813A}" destId="{E110B591-B580-4241-A838-A3FB3B58F52F}" srcOrd="1" destOrd="0" parTransId="{E9785EAA-B544-42EC-9F5C-B14EB7DA0A58}" sibTransId="{27EACD60-CEA8-4632-A3F3-A86AD6361B14}"/>
    <dgm:cxn modelId="{8B49D0E0-2137-4EDB-8E97-83D44653E4D2}" type="presOf" srcId="{7BC36EB6-7ECC-4F7E-8AD6-786E3AD8813A}" destId="{211DA353-285E-413B-B680-C69BC38B9D73}" srcOrd="0" destOrd="0" presId="urn:microsoft.com/office/officeart/2005/8/layout/vList2"/>
    <dgm:cxn modelId="{99A97EE4-685A-4777-BFE9-9578463A87AE}" type="presOf" srcId="{F00ECB67-7C30-4D58-8002-9F4809542373}" destId="{B1E6BC81-0A28-4B66-BFEB-80E16455D46C}" srcOrd="0" destOrd="0" presId="urn:microsoft.com/office/officeart/2005/8/layout/vList2"/>
    <dgm:cxn modelId="{12ECCDA6-570A-4BA5-B104-697AE17F6178}" type="presParOf" srcId="{211DA353-285E-413B-B680-C69BC38B9D73}" destId="{61BE377C-159F-49A5-A656-491BF85CEFA1}" srcOrd="0" destOrd="0" presId="urn:microsoft.com/office/officeart/2005/8/layout/vList2"/>
    <dgm:cxn modelId="{9672216B-E6AF-4F7C-A69B-FB7158AE233A}" type="presParOf" srcId="{211DA353-285E-413B-B680-C69BC38B9D73}" destId="{3B263561-0EF1-4C52-B7D2-4B39F31C75C3}" srcOrd="1" destOrd="0" presId="urn:microsoft.com/office/officeart/2005/8/layout/vList2"/>
    <dgm:cxn modelId="{E524B52C-641D-405B-BFA3-B50E74E034DC}" type="presParOf" srcId="{211DA353-285E-413B-B680-C69BC38B9D73}" destId="{FFFFDE5F-03A1-4BBE-8DA0-6FFFB1B7C9C2}" srcOrd="2" destOrd="0" presId="urn:microsoft.com/office/officeart/2005/8/layout/vList2"/>
    <dgm:cxn modelId="{ABC59E0F-EB24-4939-8771-517BDBADAF0E}" type="presParOf" srcId="{211DA353-285E-413B-B680-C69BC38B9D73}" destId="{E60064B2-5B54-457C-BB8A-2D6F8E5DF95A}" srcOrd="3" destOrd="0" presId="urn:microsoft.com/office/officeart/2005/8/layout/vList2"/>
    <dgm:cxn modelId="{7571BB07-715B-444D-9630-27F1EBA4FA32}" type="presParOf" srcId="{211DA353-285E-413B-B680-C69BC38B9D73}" destId="{CBDB739E-C84D-4267-9B83-BD3FAFE78F52}" srcOrd="4" destOrd="0" presId="urn:microsoft.com/office/officeart/2005/8/layout/vList2"/>
    <dgm:cxn modelId="{C7109207-A217-4AD2-B28A-9293FE73A705}" type="presParOf" srcId="{211DA353-285E-413B-B680-C69BC38B9D73}" destId="{974BE23F-2048-4BF4-9C24-535C77050BD2}" srcOrd="5" destOrd="0" presId="urn:microsoft.com/office/officeart/2005/8/layout/vList2"/>
    <dgm:cxn modelId="{C12E6F96-015D-4212-BC8A-8689DE802093}" type="presParOf" srcId="{211DA353-285E-413B-B680-C69BC38B9D73}" destId="{D42D7E54-E29B-4576-9CA7-BF3227D61412}" srcOrd="6" destOrd="0" presId="urn:microsoft.com/office/officeart/2005/8/layout/vList2"/>
    <dgm:cxn modelId="{9D505D53-2191-4357-A659-C91740CC36DD}" type="presParOf" srcId="{211DA353-285E-413B-B680-C69BC38B9D73}" destId="{A87CA8AF-8914-4F37-82FF-3B55209DC52B}" srcOrd="7" destOrd="0" presId="urn:microsoft.com/office/officeart/2005/8/layout/vList2"/>
    <dgm:cxn modelId="{3DBB83EB-584D-4F54-9E46-664EA9DD403D}" type="presParOf" srcId="{211DA353-285E-413B-B680-C69BC38B9D73}" destId="{B1E6BC81-0A28-4B66-BFEB-80E16455D46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9E88A-6C54-4ABF-87E3-F199F4D2C4D6}">
      <dsp:nvSpPr>
        <dsp:cNvPr id="0" name=""/>
        <dsp:cNvSpPr/>
      </dsp:nvSpPr>
      <dsp:spPr>
        <a:xfrm>
          <a:off x="0" y="735"/>
          <a:ext cx="6900512"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077DA-1825-44BD-AEB1-0B8631CCFED0}">
      <dsp:nvSpPr>
        <dsp:cNvPr id="0" name=""/>
        <dsp:cNvSpPr/>
      </dsp:nvSpPr>
      <dsp:spPr>
        <a:xfrm>
          <a:off x="0" y="735"/>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Introduction</a:t>
          </a:r>
        </a:p>
      </dsp:txBody>
      <dsp:txXfrm>
        <a:off x="0" y="735"/>
        <a:ext cx="6900512" cy="430402"/>
      </dsp:txXfrm>
    </dsp:sp>
    <dsp:sp modelId="{65188FA3-93D0-476B-9114-5DC47ECF2715}">
      <dsp:nvSpPr>
        <dsp:cNvPr id="0" name=""/>
        <dsp:cNvSpPr/>
      </dsp:nvSpPr>
      <dsp:spPr>
        <a:xfrm>
          <a:off x="0" y="431138"/>
          <a:ext cx="690051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21116-E463-4254-AF8B-89298F543852}">
      <dsp:nvSpPr>
        <dsp:cNvPr id="0" name=""/>
        <dsp:cNvSpPr/>
      </dsp:nvSpPr>
      <dsp:spPr>
        <a:xfrm>
          <a:off x="0" y="431138"/>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Abstract</a:t>
          </a:r>
        </a:p>
      </dsp:txBody>
      <dsp:txXfrm>
        <a:off x="0" y="431138"/>
        <a:ext cx="6900512" cy="430402"/>
      </dsp:txXfrm>
    </dsp:sp>
    <dsp:sp modelId="{DE2E7CF4-B311-4736-A0F9-FF96A395EC00}">
      <dsp:nvSpPr>
        <dsp:cNvPr id="0" name=""/>
        <dsp:cNvSpPr/>
      </dsp:nvSpPr>
      <dsp:spPr>
        <a:xfrm>
          <a:off x="0" y="861540"/>
          <a:ext cx="6900512"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DFE14-C657-48DA-920C-6E48BE8FCFF5}">
      <dsp:nvSpPr>
        <dsp:cNvPr id="0" name=""/>
        <dsp:cNvSpPr/>
      </dsp:nvSpPr>
      <dsp:spPr>
        <a:xfrm>
          <a:off x="0" y="861540"/>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Background of the project</a:t>
          </a:r>
        </a:p>
      </dsp:txBody>
      <dsp:txXfrm>
        <a:off x="0" y="861540"/>
        <a:ext cx="6900512" cy="430402"/>
      </dsp:txXfrm>
    </dsp:sp>
    <dsp:sp modelId="{D7D07E27-7C48-4FA5-81B7-0426E986D069}">
      <dsp:nvSpPr>
        <dsp:cNvPr id="0" name=""/>
        <dsp:cNvSpPr/>
      </dsp:nvSpPr>
      <dsp:spPr>
        <a:xfrm>
          <a:off x="0" y="1291943"/>
          <a:ext cx="6900512"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E6E6C-B4A1-4065-AAED-9B49C07DC219}">
      <dsp:nvSpPr>
        <dsp:cNvPr id="0" name=""/>
        <dsp:cNvSpPr/>
      </dsp:nvSpPr>
      <dsp:spPr>
        <a:xfrm>
          <a:off x="0" y="1291943"/>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Problem Statement</a:t>
          </a:r>
        </a:p>
      </dsp:txBody>
      <dsp:txXfrm>
        <a:off x="0" y="1291943"/>
        <a:ext cx="6900512" cy="430402"/>
      </dsp:txXfrm>
    </dsp:sp>
    <dsp:sp modelId="{0AAAC4AB-8D89-49A6-AA1B-F883A4DD39A3}">
      <dsp:nvSpPr>
        <dsp:cNvPr id="0" name=""/>
        <dsp:cNvSpPr/>
      </dsp:nvSpPr>
      <dsp:spPr>
        <a:xfrm>
          <a:off x="0" y="1722345"/>
          <a:ext cx="6900512"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F7F69-7CFD-4249-B3D5-21E77BE0AB76}">
      <dsp:nvSpPr>
        <dsp:cNvPr id="0" name=""/>
        <dsp:cNvSpPr/>
      </dsp:nvSpPr>
      <dsp:spPr>
        <a:xfrm>
          <a:off x="0" y="1722345"/>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Proposed System</a:t>
          </a:r>
        </a:p>
      </dsp:txBody>
      <dsp:txXfrm>
        <a:off x="0" y="1722345"/>
        <a:ext cx="6900512" cy="430402"/>
      </dsp:txXfrm>
    </dsp:sp>
    <dsp:sp modelId="{77188018-C640-4FD9-AD65-ACC4C3813886}">
      <dsp:nvSpPr>
        <dsp:cNvPr id="0" name=""/>
        <dsp:cNvSpPr/>
      </dsp:nvSpPr>
      <dsp:spPr>
        <a:xfrm>
          <a:off x="0" y="2152748"/>
          <a:ext cx="6900512"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D4BD4-E05A-4807-8F02-59EF47BF7FE4}">
      <dsp:nvSpPr>
        <dsp:cNvPr id="0" name=""/>
        <dsp:cNvSpPr/>
      </dsp:nvSpPr>
      <dsp:spPr>
        <a:xfrm>
          <a:off x="0" y="2152748"/>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Goals of the project</a:t>
          </a:r>
        </a:p>
      </dsp:txBody>
      <dsp:txXfrm>
        <a:off x="0" y="2152748"/>
        <a:ext cx="6900512" cy="430402"/>
      </dsp:txXfrm>
    </dsp:sp>
    <dsp:sp modelId="{7A8D580B-DD91-41C9-BEC2-87D9F96F0DC2}">
      <dsp:nvSpPr>
        <dsp:cNvPr id="0" name=""/>
        <dsp:cNvSpPr/>
      </dsp:nvSpPr>
      <dsp:spPr>
        <a:xfrm>
          <a:off x="0" y="2583150"/>
          <a:ext cx="690051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23519F-A589-44C2-A322-89C15EC82426}">
      <dsp:nvSpPr>
        <dsp:cNvPr id="0" name=""/>
        <dsp:cNvSpPr/>
      </dsp:nvSpPr>
      <dsp:spPr>
        <a:xfrm>
          <a:off x="0" y="2583150"/>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Functional and Non - Functional Requirements</a:t>
          </a:r>
        </a:p>
      </dsp:txBody>
      <dsp:txXfrm>
        <a:off x="0" y="2583150"/>
        <a:ext cx="6900512" cy="430402"/>
      </dsp:txXfrm>
    </dsp:sp>
    <dsp:sp modelId="{E0D20A48-5500-47E5-9706-6C5DBC74720E}">
      <dsp:nvSpPr>
        <dsp:cNvPr id="0" name=""/>
        <dsp:cNvSpPr/>
      </dsp:nvSpPr>
      <dsp:spPr>
        <a:xfrm>
          <a:off x="0" y="3013553"/>
          <a:ext cx="6900512"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DD340-6BCB-4EB4-A1FD-211C2D9CA8DE}">
      <dsp:nvSpPr>
        <dsp:cNvPr id="0" name=""/>
        <dsp:cNvSpPr/>
      </dsp:nvSpPr>
      <dsp:spPr>
        <a:xfrm>
          <a:off x="0" y="3013553"/>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Technology used</a:t>
          </a:r>
        </a:p>
      </dsp:txBody>
      <dsp:txXfrm>
        <a:off x="0" y="3013553"/>
        <a:ext cx="6900512" cy="430402"/>
      </dsp:txXfrm>
    </dsp:sp>
    <dsp:sp modelId="{4CE9EC45-F339-442D-BEBF-306553CBB39A}">
      <dsp:nvSpPr>
        <dsp:cNvPr id="0" name=""/>
        <dsp:cNvSpPr/>
      </dsp:nvSpPr>
      <dsp:spPr>
        <a:xfrm>
          <a:off x="0" y="3443955"/>
          <a:ext cx="6900512"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D5A5B-103D-4E94-8125-6819699C10B0}">
      <dsp:nvSpPr>
        <dsp:cNvPr id="0" name=""/>
        <dsp:cNvSpPr/>
      </dsp:nvSpPr>
      <dsp:spPr>
        <a:xfrm>
          <a:off x="0" y="3443955"/>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Flow Chart</a:t>
          </a:r>
        </a:p>
      </dsp:txBody>
      <dsp:txXfrm>
        <a:off x="0" y="3443955"/>
        <a:ext cx="6900512" cy="430402"/>
      </dsp:txXfrm>
    </dsp:sp>
    <dsp:sp modelId="{57796779-E68A-4AE2-A8EE-37EFA52587FF}">
      <dsp:nvSpPr>
        <dsp:cNvPr id="0" name=""/>
        <dsp:cNvSpPr/>
      </dsp:nvSpPr>
      <dsp:spPr>
        <a:xfrm>
          <a:off x="0" y="3874357"/>
          <a:ext cx="6900512"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93184-79A3-41E9-9580-1CE03AAB3E84}">
      <dsp:nvSpPr>
        <dsp:cNvPr id="0" name=""/>
        <dsp:cNvSpPr/>
      </dsp:nvSpPr>
      <dsp:spPr>
        <a:xfrm>
          <a:off x="0" y="3874357"/>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Diagrams</a:t>
          </a:r>
        </a:p>
      </dsp:txBody>
      <dsp:txXfrm>
        <a:off x="0" y="3874357"/>
        <a:ext cx="6900512" cy="430402"/>
      </dsp:txXfrm>
    </dsp:sp>
    <dsp:sp modelId="{C5A3AE69-5D18-4327-91E9-F721F1892AB3}">
      <dsp:nvSpPr>
        <dsp:cNvPr id="0" name=""/>
        <dsp:cNvSpPr/>
      </dsp:nvSpPr>
      <dsp:spPr>
        <a:xfrm>
          <a:off x="0" y="4304760"/>
          <a:ext cx="6900512"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18C41-200A-4C44-A058-3A53336713DF}">
      <dsp:nvSpPr>
        <dsp:cNvPr id="0" name=""/>
        <dsp:cNvSpPr/>
      </dsp:nvSpPr>
      <dsp:spPr>
        <a:xfrm>
          <a:off x="0" y="4304760"/>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System Implementation</a:t>
          </a:r>
        </a:p>
      </dsp:txBody>
      <dsp:txXfrm>
        <a:off x="0" y="4304760"/>
        <a:ext cx="6900512" cy="430402"/>
      </dsp:txXfrm>
    </dsp:sp>
    <dsp:sp modelId="{62075210-927F-4202-A514-746E0F3C0495}">
      <dsp:nvSpPr>
        <dsp:cNvPr id="0" name=""/>
        <dsp:cNvSpPr/>
      </dsp:nvSpPr>
      <dsp:spPr>
        <a:xfrm>
          <a:off x="0" y="4735162"/>
          <a:ext cx="6900512"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28AA2D-44BB-4FE2-9402-F1DD1FEE07B8}">
      <dsp:nvSpPr>
        <dsp:cNvPr id="0" name=""/>
        <dsp:cNvSpPr/>
      </dsp:nvSpPr>
      <dsp:spPr>
        <a:xfrm>
          <a:off x="0" y="4735162"/>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System testing</a:t>
          </a:r>
        </a:p>
      </dsp:txBody>
      <dsp:txXfrm>
        <a:off x="0" y="4735162"/>
        <a:ext cx="6900512" cy="430402"/>
      </dsp:txXfrm>
    </dsp:sp>
    <dsp:sp modelId="{53913590-EB7C-4CE5-B248-B4FFF13E3C2C}">
      <dsp:nvSpPr>
        <dsp:cNvPr id="0" name=""/>
        <dsp:cNvSpPr/>
      </dsp:nvSpPr>
      <dsp:spPr>
        <a:xfrm>
          <a:off x="0" y="5165565"/>
          <a:ext cx="6900512"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7B86B-FB7E-4112-8901-D4F853D782D3}">
      <dsp:nvSpPr>
        <dsp:cNvPr id="0" name=""/>
        <dsp:cNvSpPr/>
      </dsp:nvSpPr>
      <dsp:spPr>
        <a:xfrm>
          <a:off x="0" y="5165565"/>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Conclusion</a:t>
          </a:r>
        </a:p>
      </dsp:txBody>
      <dsp:txXfrm>
        <a:off x="0" y="5165565"/>
        <a:ext cx="6900512" cy="430402"/>
      </dsp:txXfrm>
    </dsp:sp>
    <dsp:sp modelId="{D3A70D6B-91C4-4511-ABC3-A5CAF80C8D5D}">
      <dsp:nvSpPr>
        <dsp:cNvPr id="0" name=""/>
        <dsp:cNvSpPr/>
      </dsp:nvSpPr>
      <dsp:spPr>
        <a:xfrm>
          <a:off x="0" y="5595967"/>
          <a:ext cx="6900512"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5C2EB-814D-4230-B357-C99922C32702}">
      <dsp:nvSpPr>
        <dsp:cNvPr id="0" name=""/>
        <dsp:cNvSpPr/>
      </dsp:nvSpPr>
      <dsp:spPr>
        <a:xfrm>
          <a:off x="0" y="5595967"/>
          <a:ext cx="6900512" cy="43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Future Enhancement</a:t>
          </a:r>
        </a:p>
      </dsp:txBody>
      <dsp:txXfrm>
        <a:off x="0" y="5595967"/>
        <a:ext cx="6900512" cy="430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C7DA8-131C-480C-9C7E-3C8715286DCE}">
      <dsp:nvSpPr>
        <dsp:cNvPr id="0" name=""/>
        <dsp:cNvSpPr/>
      </dsp:nvSpPr>
      <dsp:spPr>
        <a:xfrm>
          <a:off x="0" y="48600"/>
          <a:ext cx="7294072" cy="899026"/>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5698C781-665C-42D5-89ED-3F26B6F8D593}">
      <dsp:nvSpPr>
        <dsp:cNvPr id="0" name=""/>
        <dsp:cNvSpPr/>
      </dsp:nvSpPr>
      <dsp:spPr>
        <a:xfrm>
          <a:off x="271955" y="209571"/>
          <a:ext cx="494947" cy="494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E2BD4E-AAFD-48B2-A148-C18869F7E281}">
      <dsp:nvSpPr>
        <dsp:cNvPr id="0" name=""/>
        <dsp:cNvSpPr/>
      </dsp:nvSpPr>
      <dsp:spPr>
        <a:xfrm>
          <a:off x="1038858" y="7290"/>
          <a:ext cx="6223747" cy="95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4" tIns="101094" rIns="101094" bIns="10109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This project is aimed to provide the customers facility to book tickets for cinema halls online, anytime, anywhere.</a:t>
          </a:r>
        </a:p>
      </dsp:txBody>
      <dsp:txXfrm>
        <a:off x="1038858" y="7290"/>
        <a:ext cx="6223747" cy="955215"/>
      </dsp:txXfrm>
    </dsp:sp>
    <dsp:sp modelId="{E2C51F14-7AC9-4BE7-AB9D-4D6A7A7FDFE0}">
      <dsp:nvSpPr>
        <dsp:cNvPr id="0" name=""/>
        <dsp:cNvSpPr/>
      </dsp:nvSpPr>
      <dsp:spPr>
        <a:xfrm>
          <a:off x="0" y="1201309"/>
          <a:ext cx="7294072" cy="899026"/>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D697925C-C29F-4A9A-ADB8-A7810EE979F9}">
      <dsp:nvSpPr>
        <dsp:cNvPr id="0" name=""/>
        <dsp:cNvSpPr/>
      </dsp:nvSpPr>
      <dsp:spPr>
        <a:xfrm>
          <a:off x="271955" y="1403590"/>
          <a:ext cx="494947" cy="494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DF163-7CB3-4CC9-8F46-B3B623970FAC}">
      <dsp:nvSpPr>
        <dsp:cNvPr id="0" name=""/>
        <dsp:cNvSpPr/>
      </dsp:nvSpPr>
      <dsp:spPr>
        <a:xfrm>
          <a:off x="1038858" y="1201309"/>
          <a:ext cx="6223747" cy="95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4" tIns="101094" rIns="101094" bIns="10109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This online ticket reservation system provides a website for cinema hall where any user of the internet can access it. </a:t>
          </a:r>
        </a:p>
      </dsp:txBody>
      <dsp:txXfrm>
        <a:off x="1038858" y="1201309"/>
        <a:ext cx="6223747" cy="955215"/>
      </dsp:txXfrm>
    </dsp:sp>
    <dsp:sp modelId="{C6CA5BD5-23C2-4F81-A7CE-0CE6BEFD2874}">
      <dsp:nvSpPr>
        <dsp:cNvPr id="0" name=""/>
        <dsp:cNvSpPr/>
      </dsp:nvSpPr>
      <dsp:spPr>
        <a:xfrm>
          <a:off x="0" y="2395328"/>
          <a:ext cx="7294072" cy="899026"/>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7D76CC95-C78E-44E6-80CC-44E9A9732879}">
      <dsp:nvSpPr>
        <dsp:cNvPr id="0" name=""/>
        <dsp:cNvSpPr/>
      </dsp:nvSpPr>
      <dsp:spPr>
        <a:xfrm>
          <a:off x="271955" y="2597609"/>
          <a:ext cx="494947" cy="494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B7A76E-E853-4B17-956F-FAF6DB405753}">
      <dsp:nvSpPr>
        <dsp:cNvPr id="0" name=""/>
        <dsp:cNvSpPr/>
      </dsp:nvSpPr>
      <dsp:spPr>
        <a:xfrm>
          <a:off x="1038858" y="2395328"/>
          <a:ext cx="6223747" cy="95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4" tIns="101094" rIns="101094" bIns="10109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User is required to login or register into the system and needs online payment sources for booking the tickets</a:t>
          </a:r>
          <a:r>
            <a:rPr lang="en-US" sz="1700" kern="1200" dirty="0">
              <a:latin typeface="Times New Roman" panose="02020603050405020304" pitchFamily="18" charset="0"/>
              <a:cs typeface="Times New Roman" panose="02020603050405020304" pitchFamily="18" charset="0"/>
            </a:rPr>
            <a:t>.</a:t>
          </a:r>
        </a:p>
      </dsp:txBody>
      <dsp:txXfrm>
        <a:off x="1038858" y="2395328"/>
        <a:ext cx="6223747" cy="955215"/>
      </dsp:txXfrm>
    </dsp:sp>
    <dsp:sp modelId="{4FA74F16-42F1-4BFF-8FF4-44A89EC2543A}">
      <dsp:nvSpPr>
        <dsp:cNvPr id="0" name=""/>
        <dsp:cNvSpPr/>
      </dsp:nvSpPr>
      <dsp:spPr>
        <a:xfrm>
          <a:off x="0" y="3589348"/>
          <a:ext cx="7294072" cy="899026"/>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AC21328E-1B4E-4C84-A405-BE4F47817159}">
      <dsp:nvSpPr>
        <dsp:cNvPr id="0" name=""/>
        <dsp:cNvSpPr/>
      </dsp:nvSpPr>
      <dsp:spPr>
        <a:xfrm>
          <a:off x="271955" y="3791628"/>
          <a:ext cx="494947" cy="494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FA6AD-C3FB-4C65-B988-54ACB5C6A052}">
      <dsp:nvSpPr>
        <dsp:cNvPr id="0" name=""/>
        <dsp:cNvSpPr/>
      </dsp:nvSpPr>
      <dsp:spPr>
        <a:xfrm>
          <a:off x="1038858" y="3589348"/>
          <a:ext cx="6223747" cy="95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4" tIns="101094" rIns="101094" bIns="10109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website provides complete information regarding movies on all the screens with details of show timings, available seats.</a:t>
          </a:r>
        </a:p>
      </dsp:txBody>
      <dsp:txXfrm>
        <a:off x="1038858" y="3589348"/>
        <a:ext cx="6223747" cy="955215"/>
      </dsp:txXfrm>
    </dsp:sp>
    <dsp:sp modelId="{2E15D0FB-3ECE-498F-8492-DDC056BACFB1}">
      <dsp:nvSpPr>
        <dsp:cNvPr id="0" name=""/>
        <dsp:cNvSpPr/>
      </dsp:nvSpPr>
      <dsp:spPr>
        <a:xfrm>
          <a:off x="0" y="4783367"/>
          <a:ext cx="7294072" cy="899026"/>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8819D56C-E9F8-4A52-BBA7-4EDBB34ED50C}">
      <dsp:nvSpPr>
        <dsp:cNvPr id="0" name=""/>
        <dsp:cNvSpPr/>
      </dsp:nvSpPr>
      <dsp:spPr>
        <a:xfrm>
          <a:off x="272221" y="4985648"/>
          <a:ext cx="494947" cy="4944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6979A-B17D-4713-B37C-046AEF38DF0A}">
      <dsp:nvSpPr>
        <dsp:cNvPr id="0" name=""/>
        <dsp:cNvSpPr/>
      </dsp:nvSpPr>
      <dsp:spPr>
        <a:xfrm>
          <a:off x="1039390" y="4783367"/>
          <a:ext cx="6189719" cy="955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094" tIns="101094" rIns="101094" bIns="10109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online tickets reservation system is one of the best option for those who cannot afford to get their tickets standing in a long queue.</a:t>
          </a:r>
        </a:p>
      </dsp:txBody>
      <dsp:txXfrm>
        <a:off x="1039390" y="4783367"/>
        <a:ext cx="6189719" cy="9552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E377C-159F-49A5-A656-491BF85CEFA1}">
      <dsp:nvSpPr>
        <dsp:cNvPr id="0" name=""/>
        <dsp:cNvSpPr/>
      </dsp:nvSpPr>
      <dsp:spPr>
        <a:xfrm>
          <a:off x="0" y="12078"/>
          <a:ext cx="8800209" cy="861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The main goal of Online Movie Booking Management System is to manage the details of Movie, Ticket, Customer.</a:t>
          </a:r>
          <a:endParaRPr lang="en-US" sz="2000" kern="1200" dirty="0">
            <a:latin typeface="Times New Roman" panose="02020603050405020304" pitchFamily="18" charset="0"/>
            <a:cs typeface="Times New Roman" panose="02020603050405020304" pitchFamily="18" charset="0"/>
          </a:endParaRPr>
        </a:p>
      </dsp:txBody>
      <dsp:txXfrm>
        <a:off x="42036" y="54114"/>
        <a:ext cx="8716137" cy="777048"/>
      </dsp:txXfrm>
    </dsp:sp>
    <dsp:sp modelId="{FFFFDE5F-03A1-4BBE-8DA0-6FFFB1B7C9C2}">
      <dsp:nvSpPr>
        <dsp:cNvPr id="0" name=""/>
        <dsp:cNvSpPr/>
      </dsp:nvSpPr>
      <dsp:spPr>
        <a:xfrm>
          <a:off x="0" y="1005678"/>
          <a:ext cx="8800209" cy="861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It manages all the information about the Movie, booking, Customers</a:t>
          </a:r>
          <a:r>
            <a:rPr lang="en-GB" sz="2300" kern="1200" dirty="0"/>
            <a:t>.</a:t>
          </a:r>
          <a:endParaRPr lang="en-US" sz="2300" kern="1200" dirty="0"/>
        </a:p>
      </dsp:txBody>
      <dsp:txXfrm>
        <a:off x="42036" y="1047714"/>
        <a:ext cx="8716137" cy="777048"/>
      </dsp:txXfrm>
    </dsp:sp>
    <dsp:sp modelId="{CBDB739E-C84D-4267-9B83-BD3FAFE78F52}">
      <dsp:nvSpPr>
        <dsp:cNvPr id="0" name=""/>
        <dsp:cNvSpPr/>
      </dsp:nvSpPr>
      <dsp:spPr>
        <a:xfrm>
          <a:off x="0" y="1999278"/>
          <a:ext cx="8800209" cy="861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This project is totally built at administrative end and thus only the administrator is guaranteed the access.</a:t>
          </a:r>
          <a:endParaRPr lang="en-US" sz="2000" kern="1200" dirty="0">
            <a:latin typeface="Times New Roman" panose="02020603050405020304" pitchFamily="18" charset="0"/>
            <a:cs typeface="Times New Roman" panose="02020603050405020304" pitchFamily="18" charset="0"/>
          </a:endParaRPr>
        </a:p>
      </dsp:txBody>
      <dsp:txXfrm>
        <a:off x="42036" y="2041314"/>
        <a:ext cx="8716137" cy="777048"/>
      </dsp:txXfrm>
    </dsp:sp>
    <dsp:sp modelId="{D42D7E54-E29B-4576-9CA7-BF3227D61412}">
      <dsp:nvSpPr>
        <dsp:cNvPr id="0" name=""/>
        <dsp:cNvSpPr/>
      </dsp:nvSpPr>
      <dsp:spPr>
        <a:xfrm>
          <a:off x="0" y="2992878"/>
          <a:ext cx="8800209" cy="861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The purpose of the project is to build an application program to reduce the manual work for managing the Booking tickets.</a:t>
          </a:r>
          <a:endParaRPr lang="en-US" sz="2000" kern="1200" dirty="0">
            <a:latin typeface="Times New Roman" panose="02020603050405020304" pitchFamily="18" charset="0"/>
            <a:cs typeface="Times New Roman" panose="02020603050405020304" pitchFamily="18" charset="0"/>
          </a:endParaRPr>
        </a:p>
      </dsp:txBody>
      <dsp:txXfrm>
        <a:off x="42036" y="3034914"/>
        <a:ext cx="8716137" cy="777048"/>
      </dsp:txXfrm>
    </dsp:sp>
    <dsp:sp modelId="{B1E6BC81-0A28-4B66-BFEB-80E16455D46C}">
      <dsp:nvSpPr>
        <dsp:cNvPr id="0" name=""/>
        <dsp:cNvSpPr/>
      </dsp:nvSpPr>
      <dsp:spPr>
        <a:xfrm>
          <a:off x="0" y="3989006"/>
          <a:ext cx="8800209" cy="8611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It tracks all the details about the Customer, Movie.</a:t>
          </a:r>
          <a:endParaRPr lang="en-US" sz="2000" kern="1200" dirty="0">
            <a:latin typeface="Times New Roman" panose="02020603050405020304" pitchFamily="18" charset="0"/>
            <a:cs typeface="Times New Roman" panose="02020603050405020304" pitchFamily="18" charset="0"/>
          </a:endParaRPr>
        </a:p>
      </dsp:txBody>
      <dsp:txXfrm>
        <a:off x="42036" y="4031042"/>
        <a:ext cx="8716137" cy="7770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5369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2289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428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04981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4399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6496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1999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57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7255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3717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5951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748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3087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3461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6191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4/22/2022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60973861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12F122-ECAA-340E-4894-1FFFB19F9DBF}"/>
              </a:ext>
            </a:extLst>
          </p:cNvPr>
          <p:cNvSpPr>
            <a:spLocks noGrp="1"/>
          </p:cNvSpPr>
          <p:nvPr>
            <p:ph type="subTitle" idx="1"/>
          </p:nvPr>
        </p:nvSpPr>
        <p:spPr>
          <a:xfrm>
            <a:off x="1648007" y="1921268"/>
            <a:ext cx="6150077" cy="4294597"/>
          </a:xfrm>
        </p:spPr>
        <p:txBody>
          <a:bodyPr vert="horz" lIns="68580" tIns="34290" rIns="68580" bIns="34290" rtlCol="0" anchor="t">
            <a:normAutofit fontScale="85000" lnSpcReduction="20000"/>
          </a:bodyPr>
          <a:lstStyle/>
          <a:p>
            <a:pPr algn="l"/>
            <a:r>
              <a:rPr lang="en-US" sz="3400" b="1" dirty="0">
                <a:solidFill>
                  <a:schemeClr val="accent3">
                    <a:lumMod val="75000"/>
                  </a:schemeClr>
                </a:solidFill>
                <a:latin typeface="Times New Roman" panose="02020603050405020304" pitchFamily="18" charset="0"/>
                <a:cs typeface="Times New Roman" panose="02020603050405020304" pitchFamily="18" charset="0"/>
              </a:rPr>
              <a:t>Team Members – Batch-2(Team_1):</a:t>
            </a:r>
          </a:p>
          <a:p>
            <a:pPr algn="l"/>
            <a:endParaRPr lang="en-US" sz="2800" dirty="0">
              <a:latin typeface="Times New Roman" panose="02020603050405020304" pitchFamily="18" charset="0"/>
              <a:cs typeface="Times New Roman" panose="02020603050405020304" pitchFamily="18" charset="0"/>
            </a:endParaRPr>
          </a:p>
          <a:p>
            <a:pPr marL="257175" indent="-257175" algn="l">
              <a:buFont typeface="Wingdings" panose="020B0604020202020204" pitchFamily="34" charset="0"/>
              <a:buChar char="Ø"/>
            </a:pPr>
            <a:r>
              <a:rPr lang="en-US" sz="2800" b="1" dirty="0">
                <a:solidFill>
                  <a:srgbClr val="002060"/>
                </a:solidFill>
                <a:latin typeface="Times New Roman" panose="02020603050405020304" pitchFamily="18" charset="0"/>
                <a:cs typeface="Times New Roman" panose="02020603050405020304" pitchFamily="18" charset="0"/>
              </a:rPr>
              <a:t>Ankita A </a:t>
            </a:r>
            <a:r>
              <a:rPr lang="en-US" sz="2800" b="1" noProof="1">
                <a:solidFill>
                  <a:srgbClr val="002060"/>
                </a:solidFill>
                <a:latin typeface="Times New Roman" panose="02020603050405020304" pitchFamily="18" charset="0"/>
                <a:cs typeface="Times New Roman" panose="02020603050405020304" pitchFamily="18" charset="0"/>
              </a:rPr>
              <a:t>Khartmol</a:t>
            </a:r>
          </a:p>
          <a:p>
            <a:pPr marL="257175" indent="-257175" algn="l">
              <a:buFont typeface="Wingdings" panose="020B0604020202020204" pitchFamily="34" charset="0"/>
              <a:buChar char="Ø"/>
            </a:pPr>
            <a:r>
              <a:rPr lang="en-US" sz="2800" b="1" dirty="0">
                <a:solidFill>
                  <a:srgbClr val="002060"/>
                </a:solidFill>
                <a:latin typeface="Times New Roman" panose="02020603050405020304" pitchFamily="18" charset="0"/>
                <a:cs typeface="Times New Roman" panose="02020603050405020304" pitchFamily="18" charset="0"/>
              </a:rPr>
              <a:t>Dhanush S R</a:t>
            </a:r>
          </a:p>
          <a:p>
            <a:pPr marL="257175" indent="-257175" algn="l">
              <a:buFont typeface="Wingdings" panose="020B0604020202020204" pitchFamily="34" charset="0"/>
              <a:buChar char="Ø"/>
            </a:pPr>
            <a:r>
              <a:rPr lang="en-US" sz="2800" b="1" dirty="0">
                <a:solidFill>
                  <a:srgbClr val="002060"/>
                </a:solidFill>
                <a:latin typeface="Times New Roman" panose="02020603050405020304" pitchFamily="18" charset="0"/>
                <a:cs typeface="Times New Roman" panose="02020603050405020304" pitchFamily="18" charset="0"/>
              </a:rPr>
              <a:t>Pritesh Ranjan</a:t>
            </a:r>
          </a:p>
          <a:p>
            <a:pPr marL="257175" indent="-257175" algn="l">
              <a:buFont typeface="Wingdings" panose="020B0604020202020204" pitchFamily="34" charset="0"/>
              <a:buChar char="Ø"/>
            </a:pPr>
            <a:r>
              <a:rPr lang="en-US" sz="2800" b="1" dirty="0">
                <a:solidFill>
                  <a:srgbClr val="002060"/>
                </a:solidFill>
                <a:latin typeface="Times New Roman" panose="02020603050405020304" pitchFamily="18" charset="0"/>
                <a:cs typeface="Times New Roman" panose="02020603050405020304" pitchFamily="18" charset="0"/>
              </a:rPr>
              <a:t>Thrisha B V</a:t>
            </a:r>
          </a:p>
          <a:p>
            <a:pPr marL="257175" indent="-257175" algn="l">
              <a:buFont typeface="Wingdings" panose="020B0604020202020204" pitchFamily="34" charset="0"/>
              <a:buChar char="Ø"/>
            </a:pPr>
            <a:r>
              <a:rPr lang="en-US" sz="2800" b="1" dirty="0">
                <a:solidFill>
                  <a:srgbClr val="002060"/>
                </a:solidFill>
                <a:latin typeface="Times New Roman" panose="02020603050405020304" pitchFamily="18" charset="0"/>
                <a:cs typeface="Times New Roman" panose="02020603050405020304" pitchFamily="18" charset="0"/>
              </a:rPr>
              <a:t>Vidyashree G</a:t>
            </a:r>
            <a:endParaRPr lang="en-US" sz="2800" b="1" dirty="0" err="1">
              <a:solidFill>
                <a:srgbClr val="002060"/>
              </a:solidFill>
              <a:latin typeface="Times New Roman" panose="02020603050405020304" pitchFamily="18" charset="0"/>
              <a:cs typeface="Times New Roman" panose="02020603050405020304" pitchFamily="18" charset="0"/>
            </a:endParaRPr>
          </a:p>
          <a:p>
            <a:pPr algn="l"/>
            <a:endParaRPr lang="en-US" sz="2000" b="1" dirty="0">
              <a:solidFill>
                <a:srgbClr val="002060"/>
              </a:solidFill>
              <a:cs typeface="Calibri"/>
            </a:endParaRPr>
          </a:p>
          <a:p>
            <a:pPr algn="l"/>
            <a:r>
              <a:rPr lang="en-US" sz="2900" b="1" dirty="0">
                <a:solidFill>
                  <a:srgbClr val="002060"/>
                </a:solidFill>
                <a:latin typeface="Times New Roman" panose="02020603050405020304" pitchFamily="18" charset="0"/>
                <a:cs typeface="Times New Roman" panose="02020603050405020304" pitchFamily="18" charset="0"/>
              </a:rPr>
              <a:t>Under the guidance of:</a:t>
            </a:r>
          </a:p>
          <a:p>
            <a:pPr algn="l"/>
            <a:r>
              <a:rPr lang="en-US" sz="2900" b="1" dirty="0">
                <a:solidFill>
                  <a:srgbClr val="002060"/>
                </a:solidFill>
                <a:latin typeface="Times New Roman" panose="02020603050405020304" pitchFamily="18" charset="0"/>
                <a:cs typeface="Times New Roman" panose="02020603050405020304" pitchFamily="18" charset="0"/>
              </a:rPr>
              <a:t>   Prof. Saraswati K</a:t>
            </a:r>
          </a:p>
          <a:p>
            <a:pPr marL="257175" indent="-257175" algn="l">
              <a:buChar char="•"/>
            </a:pPr>
            <a:endParaRPr lang="en-US" dirty="0">
              <a:cs typeface="Calibri"/>
            </a:endParaRPr>
          </a:p>
          <a:p>
            <a:endParaRPr lang="en-US" dirty="0">
              <a:cs typeface="Calibri"/>
            </a:endParaRPr>
          </a:p>
        </p:txBody>
      </p:sp>
      <p:pic>
        <p:nvPicPr>
          <p:cNvPr id="4" name="Picture 4" descr="A picture containing text, clipart&#10;&#10;Description automatically generated">
            <a:extLst>
              <a:ext uri="{FF2B5EF4-FFF2-40B4-BE49-F238E27FC236}">
                <a16:creationId xmlns:a16="http://schemas.microsoft.com/office/drawing/2014/main" id="{2805B87D-D831-F183-F33B-115001D16EBB}"/>
              </a:ext>
            </a:extLst>
          </p:cNvPr>
          <p:cNvPicPr>
            <a:picLocks noChangeAspect="1"/>
          </p:cNvPicPr>
          <p:nvPr/>
        </p:nvPicPr>
        <p:blipFill>
          <a:blip r:embed="rId2"/>
          <a:stretch>
            <a:fillRect/>
          </a:stretch>
        </p:blipFill>
        <p:spPr>
          <a:xfrm>
            <a:off x="11530012" y="0"/>
            <a:ext cx="661988" cy="861060"/>
          </a:xfrm>
          <a:prstGeom prst="rect">
            <a:avLst/>
          </a:prstGeom>
        </p:spPr>
      </p:pic>
      <p:sp>
        <p:nvSpPr>
          <p:cNvPr id="7" name="Rectangle 6">
            <a:extLst>
              <a:ext uri="{FF2B5EF4-FFF2-40B4-BE49-F238E27FC236}">
                <a16:creationId xmlns:a16="http://schemas.microsoft.com/office/drawing/2014/main" id="{2BA9F757-A3AF-4351-905C-0D89FBB8EE1F}"/>
              </a:ext>
            </a:extLst>
          </p:cNvPr>
          <p:cNvSpPr/>
          <p:nvPr/>
        </p:nvSpPr>
        <p:spPr>
          <a:xfrm>
            <a:off x="947347" y="319025"/>
            <a:ext cx="10297306" cy="923330"/>
          </a:xfrm>
          <a:prstGeom prst="rect">
            <a:avLst/>
          </a:prstGeom>
          <a:noFill/>
        </p:spPr>
        <p:txBody>
          <a:bodyPr wrap="none" lIns="91440" tIns="45720" rIns="91440" bIns="45720">
            <a:spAutoFit/>
          </a:bodyPr>
          <a:lstStyle/>
          <a:p>
            <a:pPr algn="ctr"/>
            <a:r>
              <a:rPr lang="en-US" sz="5400" b="1" cap="none" spc="0" dirty="0">
                <a:ln w="0"/>
                <a:solidFill>
                  <a:srgbClr val="C000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Movie Ticket Booking Application</a:t>
            </a:r>
            <a:endParaRPr lang="en-IN" sz="5400" b="1" cap="none" spc="0" dirty="0">
              <a:ln w="0"/>
              <a:solidFill>
                <a:srgbClr val="C0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9550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2071-F47B-FC1E-0340-1D6642D4B9CB}"/>
              </a:ext>
            </a:extLst>
          </p:cNvPr>
          <p:cNvSpPr>
            <a:spLocks noGrp="1"/>
          </p:cNvSpPr>
          <p:nvPr>
            <p:ph type="title"/>
          </p:nvPr>
        </p:nvSpPr>
        <p:spPr>
          <a:xfrm>
            <a:off x="1517011" y="607120"/>
            <a:ext cx="7886700" cy="627550"/>
          </a:xfrm>
        </p:spPr>
        <p:txBody>
          <a:bodyPr>
            <a:noAutofit/>
          </a:bodyPr>
          <a:lstStyle/>
          <a:p>
            <a:r>
              <a:rPr lang="en-US" b="1" dirty="0">
                <a:latin typeface="Times New Roman" panose="02020603050405020304" pitchFamily="18" charset="0"/>
                <a:cs typeface="Times New Roman" panose="02020603050405020304" pitchFamily="18" charset="0"/>
              </a:rPr>
              <a:t>Database Design:</a:t>
            </a:r>
          </a:p>
        </p:txBody>
      </p:sp>
      <p:graphicFrame>
        <p:nvGraphicFramePr>
          <p:cNvPr id="5" name="Content Placeholder 4">
            <a:extLst>
              <a:ext uri="{FF2B5EF4-FFF2-40B4-BE49-F238E27FC236}">
                <a16:creationId xmlns:a16="http://schemas.microsoft.com/office/drawing/2014/main" id="{1FFA9C69-CB0B-2CFF-A8D1-42456A61169B}"/>
              </a:ext>
            </a:extLst>
          </p:cNvPr>
          <p:cNvGraphicFramePr>
            <a:graphicFrameLocks noGrp="1"/>
          </p:cNvGraphicFramePr>
          <p:nvPr>
            <p:ph idx="1"/>
            <p:extLst>
              <p:ext uri="{D42A27DB-BD31-4B8C-83A1-F6EECF244321}">
                <p14:modId xmlns:p14="http://schemas.microsoft.com/office/powerpoint/2010/main" val="4275219094"/>
              </p:ext>
            </p:extLst>
          </p:nvPr>
        </p:nvGraphicFramePr>
        <p:xfrm>
          <a:off x="2112753" y="2822871"/>
          <a:ext cx="2046320" cy="2232014"/>
        </p:xfrm>
        <a:graphic>
          <a:graphicData uri="http://schemas.openxmlformats.org/drawingml/2006/table">
            <a:tbl>
              <a:tblPr firstRow="1" firstCol="1" bandRow="1">
                <a:tableStyleId>{5C22544A-7EE6-4342-B048-85BDC9FD1C3A}</a:tableStyleId>
              </a:tblPr>
              <a:tblGrid>
                <a:gridCol w="2046320">
                  <a:extLst>
                    <a:ext uri="{9D8B030D-6E8A-4147-A177-3AD203B41FA5}">
                      <a16:colId xmlns:a16="http://schemas.microsoft.com/office/drawing/2014/main" val="503353898"/>
                    </a:ext>
                  </a:extLst>
                </a:gridCol>
              </a:tblGrid>
              <a:tr h="495687">
                <a:tc>
                  <a:txBody>
                    <a:bodyPr/>
                    <a:lstStyle/>
                    <a:p>
                      <a:r>
                        <a:rPr lang="en-GB" sz="1800" dirty="0">
                          <a:solidFill>
                            <a:schemeClr val="bg2"/>
                          </a:solidFill>
                          <a:effectLst/>
                          <a:latin typeface="Times New Roman" panose="02020603050405020304" pitchFamily="18" charset="0"/>
                          <a:cs typeface="Times New Roman" panose="02020603050405020304" pitchFamily="18" charset="0"/>
                        </a:rPr>
                        <a:t>Customer</a:t>
                      </a:r>
                    </a:p>
                  </a:txBody>
                  <a:tcPr marL="51435" marR="51435" marT="0" marB="0">
                    <a:solidFill>
                      <a:schemeClr val="accent1"/>
                    </a:solidFill>
                  </a:tcPr>
                </a:tc>
                <a:extLst>
                  <a:ext uri="{0D108BD9-81ED-4DB2-BD59-A6C34878D82A}">
                    <a16:rowId xmlns:a16="http://schemas.microsoft.com/office/drawing/2014/main" val="660948453"/>
                  </a:ext>
                </a:extLst>
              </a:tr>
              <a:tr h="1736327">
                <a:tc>
                  <a:txBody>
                    <a:bodyPr/>
                    <a:lstStyle/>
                    <a:p>
                      <a:r>
                        <a:rPr lang="it-IT" sz="1800" dirty="0">
                          <a:solidFill>
                            <a:srgbClr val="0070C0"/>
                          </a:solidFill>
                          <a:effectLst/>
                          <a:latin typeface="Times New Roman" panose="02020603050405020304" pitchFamily="18" charset="0"/>
                          <a:cs typeface="Times New Roman" panose="02020603050405020304" pitchFamily="18" charset="0"/>
                        </a:rPr>
                        <a:t>Email Id</a:t>
                      </a:r>
                    </a:p>
                    <a:p>
                      <a:r>
                        <a:rPr lang="it-IT" sz="1800" dirty="0">
                          <a:solidFill>
                            <a:srgbClr val="0070C0"/>
                          </a:solidFill>
                          <a:effectLst/>
                          <a:latin typeface="Times New Roman" panose="02020603050405020304" pitchFamily="18" charset="0"/>
                          <a:cs typeface="Times New Roman" panose="02020603050405020304" pitchFamily="18" charset="0"/>
                        </a:rPr>
                        <a:t>Name</a:t>
                      </a:r>
                    </a:p>
                    <a:p>
                      <a:r>
                        <a:rPr lang="it-IT" sz="1800" dirty="0">
                          <a:solidFill>
                            <a:srgbClr val="0070C0"/>
                          </a:solidFill>
                          <a:effectLst/>
                          <a:latin typeface="Times New Roman" panose="02020603050405020304" pitchFamily="18" charset="0"/>
                          <a:cs typeface="Times New Roman" panose="02020603050405020304" pitchFamily="18" charset="0"/>
                        </a:rPr>
                        <a:t>Phone</a:t>
                      </a:r>
                    </a:p>
                    <a:p>
                      <a:r>
                        <a:rPr lang="it-IT" sz="1800" dirty="0">
                          <a:solidFill>
                            <a:srgbClr val="0070C0"/>
                          </a:solidFill>
                          <a:effectLst/>
                          <a:latin typeface="Times New Roman" panose="02020603050405020304" pitchFamily="18" charset="0"/>
                          <a:cs typeface="Times New Roman" panose="02020603050405020304" pitchFamily="18" charset="0"/>
                        </a:rPr>
                        <a:t>Password</a:t>
                      </a:r>
                    </a:p>
                  </a:txBody>
                  <a:tcPr marL="51435" marR="51435" marT="0" marB="0">
                    <a:solidFill>
                      <a:schemeClr val="accent5">
                        <a:lumMod val="20000"/>
                        <a:lumOff val="80000"/>
                      </a:schemeClr>
                    </a:solidFill>
                  </a:tcPr>
                </a:tc>
                <a:extLst>
                  <a:ext uri="{0D108BD9-81ED-4DB2-BD59-A6C34878D82A}">
                    <a16:rowId xmlns:a16="http://schemas.microsoft.com/office/drawing/2014/main" val="2254418791"/>
                  </a:ext>
                </a:extLst>
              </a:tr>
            </a:tbl>
          </a:graphicData>
        </a:graphic>
      </p:graphicFrame>
      <p:sp>
        <p:nvSpPr>
          <p:cNvPr id="6" name="TextBox 5">
            <a:extLst>
              <a:ext uri="{FF2B5EF4-FFF2-40B4-BE49-F238E27FC236}">
                <a16:creationId xmlns:a16="http://schemas.microsoft.com/office/drawing/2014/main" id="{91763DD6-6CD8-6BC5-D232-C7C9824A68B4}"/>
              </a:ext>
            </a:extLst>
          </p:cNvPr>
          <p:cNvSpPr txBox="1"/>
          <p:nvPr/>
        </p:nvSpPr>
        <p:spPr>
          <a:xfrm>
            <a:off x="5067300" y="3257551"/>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endParaRPr lang="en-US" sz="1350"/>
          </a:p>
        </p:txBody>
      </p:sp>
      <p:graphicFrame>
        <p:nvGraphicFramePr>
          <p:cNvPr id="8" name="Table 7">
            <a:extLst>
              <a:ext uri="{FF2B5EF4-FFF2-40B4-BE49-F238E27FC236}">
                <a16:creationId xmlns:a16="http://schemas.microsoft.com/office/drawing/2014/main" id="{B127FB4D-F191-FC61-CE73-D6E54ADBF6FD}"/>
              </a:ext>
            </a:extLst>
          </p:cNvPr>
          <p:cNvGraphicFramePr>
            <a:graphicFrameLocks noGrp="1"/>
          </p:cNvGraphicFramePr>
          <p:nvPr>
            <p:extLst>
              <p:ext uri="{D42A27DB-BD31-4B8C-83A1-F6EECF244321}">
                <p14:modId xmlns:p14="http://schemas.microsoft.com/office/powerpoint/2010/main" val="2238684775"/>
              </p:ext>
            </p:extLst>
          </p:nvPr>
        </p:nvGraphicFramePr>
        <p:xfrm>
          <a:off x="5017698" y="1441485"/>
          <a:ext cx="2107002" cy="1722955"/>
        </p:xfrm>
        <a:graphic>
          <a:graphicData uri="http://schemas.openxmlformats.org/drawingml/2006/table">
            <a:tbl>
              <a:tblPr firstRow="1" firstCol="1" bandRow="1">
                <a:tableStyleId>{5C22544A-7EE6-4342-B048-85BDC9FD1C3A}</a:tableStyleId>
              </a:tblPr>
              <a:tblGrid>
                <a:gridCol w="2107002">
                  <a:extLst>
                    <a:ext uri="{9D8B030D-6E8A-4147-A177-3AD203B41FA5}">
                      <a16:colId xmlns:a16="http://schemas.microsoft.com/office/drawing/2014/main" val="2710972058"/>
                    </a:ext>
                  </a:extLst>
                </a:gridCol>
              </a:tblGrid>
              <a:tr h="646109">
                <a:tc>
                  <a:txBody>
                    <a:bodyPr/>
                    <a:lstStyle/>
                    <a:p>
                      <a:r>
                        <a:rPr lang="en-GB" sz="2000" dirty="0">
                          <a:effectLst/>
                          <a:latin typeface="Times New Roman" panose="02020603050405020304" pitchFamily="18" charset="0"/>
                          <a:cs typeface="Times New Roman" panose="02020603050405020304" pitchFamily="18" charset="0"/>
                        </a:rPr>
                        <a:t> </a:t>
                      </a:r>
                      <a:r>
                        <a:rPr lang="en-GB" sz="2000" dirty="0">
                          <a:solidFill>
                            <a:schemeClr val="bg2"/>
                          </a:solidFill>
                          <a:effectLst/>
                          <a:latin typeface="Times New Roman" panose="02020603050405020304" pitchFamily="18" charset="0"/>
                          <a:cs typeface="Times New Roman" panose="02020603050405020304" pitchFamily="18" charset="0"/>
                        </a:rPr>
                        <a:t>Admin</a:t>
                      </a:r>
                    </a:p>
                  </a:txBody>
                  <a:tcPr marL="51435" marR="51435" marT="0" marB="0">
                    <a:solidFill>
                      <a:schemeClr val="accent1"/>
                    </a:solidFill>
                  </a:tcPr>
                </a:tc>
                <a:extLst>
                  <a:ext uri="{0D108BD9-81ED-4DB2-BD59-A6C34878D82A}">
                    <a16:rowId xmlns:a16="http://schemas.microsoft.com/office/drawing/2014/main" val="963258959"/>
                  </a:ext>
                </a:extLst>
              </a:tr>
              <a:tr h="1076846">
                <a:tc>
                  <a:txBody>
                    <a:bodyPr/>
                    <a:lstStyle/>
                    <a:p>
                      <a:r>
                        <a:rPr lang="en-GB" sz="2000" dirty="0">
                          <a:solidFill>
                            <a:srgbClr val="0070C0"/>
                          </a:solidFill>
                          <a:effectLst/>
                          <a:latin typeface="Times New Roman" panose="02020603050405020304" pitchFamily="18" charset="0"/>
                          <a:cs typeface="Times New Roman" panose="02020603050405020304" pitchFamily="18" charset="0"/>
                        </a:rPr>
                        <a:t>Id</a:t>
                      </a:r>
                    </a:p>
                    <a:p>
                      <a:r>
                        <a:rPr lang="en-GB" sz="2000" dirty="0">
                          <a:solidFill>
                            <a:srgbClr val="0070C0"/>
                          </a:solidFill>
                          <a:effectLst/>
                          <a:latin typeface="Times New Roman" panose="02020603050405020304" pitchFamily="18" charset="0"/>
                          <a:cs typeface="Times New Roman" panose="02020603050405020304" pitchFamily="18" charset="0"/>
                        </a:rPr>
                        <a:t>Password</a:t>
                      </a:r>
                    </a:p>
                  </a:txBody>
                  <a:tcPr marL="51435" marR="51435" marT="0" marB="0">
                    <a:solidFill>
                      <a:schemeClr val="accent5">
                        <a:lumMod val="20000"/>
                        <a:lumOff val="80000"/>
                      </a:schemeClr>
                    </a:solidFill>
                  </a:tcPr>
                </a:tc>
                <a:extLst>
                  <a:ext uri="{0D108BD9-81ED-4DB2-BD59-A6C34878D82A}">
                    <a16:rowId xmlns:a16="http://schemas.microsoft.com/office/drawing/2014/main" val="3697064626"/>
                  </a:ext>
                </a:extLst>
              </a:tr>
            </a:tbl>
          </a:graphicData>
        </a:graphic>
      </p:graphicFrame>
      <p:graphicFrame>
        <p:nvGraphicFramePr>
          <p:cNvPr id="11" name="Table 10">
            <a:extLst>
              <a:ext uri="{FF2B5EF4-FFF2-40B4-BE49-F238E27FC236}">
                <a16:creationId xmlns:a16="http://schemas.microsoft.com/office/drawing/2014/main" id="{0C539062-E415-C6CA-6D44-99D495E82505}"/>
              </a:ext>
            </a:extLst>
          </p:cNvPr>
          <p:cNvGraphicFramePr>
            <a:graphicFrameLocks noGrp="1"/>
          </p:cNvGraphicFramePr>
          <p:nvPr>
            <p:extLst>
              <p:ext uri="{D42A27DB-BD31-4B8C-83A1-F6EECF244321}">
                <p14:modId xmlns:p14="http://schemas.microsoft.com/office/powerpoint/2010/main" val="3984712494"/>
              </p:ext>
            </p:extLst>
          </p:nvPr>
        </p:nvGraphicFramePr>
        <p:xfrm>
          <a:off x="8160793" y="2822871"/>
          <a:ext cx="2485835" cy="2108321"/>
        </p:xfrm>
        <a:graphic>
          <a:graphicData uri="http://schemas.openxmlformats.org/drawingml/2006/table">
            <a:tbl>
              <a:tblPr firstRow="1" firstCol="1" bandRow="1">
                <a:tableStyleId>{5C22544A-7EE6-4342-B048-85BDC9FD1C3A}</a:tableStyleId>
              </a:tblPr>
              <a:tblGrid>
                <a:gridCol w="2485835">
                  <a:extLst>
                    <a:ext uri="{9D8B030D-6E8A-4147-A177-3AD203B41FA5}">
                      <a16:colId xmlns:a16="http://schemas.microsoft.com/office/drawing/2014/main" val="2089612695"/>
                    </a:ext>
                  </a:extLst>
                </a:gridCol>
              </a:tblGrid>
              <a:tr h="476001">
                <a:tc>
                  <a:txBody>
                    <a:bodyPr/>
                    <a:lstStyle/>
                    <a:p>
                      <a:r>
                        <a:rPr lang="en-GB" sz="2000" dirty="0">
                          <a:solidFill>
                            <a:schemeClr val="bg2"/>
                          </a:solidFill>
                          <a:effectLst/>
                          <a:latin typeface="Times New Roman" panose="02020603050405020304" pitchFamily="18" charset="0"/>
                          <a:cs typeface="Times New Roman" panose="02020603050405020304" pitchFamily="18" charset="0"/>
                        </a:rPr>
                        <a:t>Movies</a:t>
                      </a:r>
                    </a:p>
                  </a:txBody>
                  <a:tcPr marL="51435" marR="51435" marT="0" marB="0">
                    <a:solidFill>
                      <a:schemeClr val="accent1"/>
                    </a:solidFill>
                  </a:tcPr>
                </a:tc>
                <a:extLst>
                  <a:ext uri="{0D108BD9-81ED-4DB2-BD59-A6C34878D82A}">
                    <a16:rowId xmlns:a16="http://schemas.microsoft.com/office/drawing/2014/main" val="3084808140"/>
                  </a:ext>
                </a:extLst>
              </a:tr>
              <a:tr h="1632320">
                <a:tc>
                  <a:txBody>
                    <a:bodyPr/>
                    <a:lstStyle/>
                    <a:p>
                      <a:r>
                        <a:rPr lang="en-GB" sz="2000" dirty="0">
                          <a:solidFill>
                            <a:srgbClr val="0070C0"/>
                          </a:solidFill>
                          <a:effectLst/>
                          <a:latin typeface="Times New Roman" panose="02020603050405020304" pitchFamily="18" charset="0"/>
                          <a:cs typeface="Times New Roman" panose="02020603050405020304" pitchFamily="18" charset="0"/>
                        </a:rPr>
                        <a:t>Id</a:t>
                      </a:r>
                    </a:p>
                    <a:p>
                      <a:r>
                        <a:rPr lang="en-GB" sz="2000" dirty="0">
                          <a:solidFill>
                            <a:srgbClr val="0070C0"/>
                          </a:solidFill>
                          <a:effectLst/>
                          <a:latin typeface="Times New Roman" panose="02020603050405020304" pitchFamily="18" charset="0"/>
                          <a:cs typeface="Times New Roman" panose="02020603050405020304" pitchFamily="18" charset="0"/>
                        </a:rPr>
                        <a:t>Name</a:t>
                      </a:r>
                    </a:p>
                    <a:p>
                      <a:r>
                        <a:rPr lang="en-GB" sz="2000" dirty="0">
                          <a:solidFill>
                            <a:srgbClr val="0070C0"/>
                          </a:solidFill>
                          <a:effectLst/>
                          <a:latin typeface="Times New Roman" panose="02020603050405020304" pitchFamily="18" charset="0"/>
                          <a:cs typeface="Times New Roman" panose="02020603050405020304" pitchFamily="18" charset="0"/>
                        </a:rPr>
                        <a:t>Language</a:t>
                      </a:r>
                    </a:p>
                    <a:p>
                      <a:r>
                        <a:rPr lang="en-GB" sz="2000" dirty="0">
                          <a:solidFill>
                            <a:srgbClr val="0070C0"/>
                          </a:solidFill>
                          <a:effectLst/>
                          <a:latin typeface="Times New Roman" panose="02020603050405020304" pitchFamily="18" charset="0"/>
                          <a:cs typeface="Times New Roman" panose="02020603050405020304" pitchFamily="18" charset="0"/>
                        </a:rPr>
                        <a:t>Description</a:t>
                      </a:r>
                    </a:p>
                  </a:txBody>
                  <a:tcPr marL="51435" marR="51435" marT="0" marB="0">
                    <a:solidFill>
                      <a:schemeClr val="accent5">
                        <a:lumMod val="20000"/>
                        <a:lumOff val="80000"/>
                      </a:schemeClr>
                    </a:solidFill>
                  </a:tcPr>
                </a:tc>
                <a:extLst>
                  <a:ext uri="{0D108BD9-81ED-4DB2-BD59-A6C34878D82A}">
                    <a16:rowId xmlns:a16="http://schemas.microsoft.com/office/drawing/2014/main" val="3967961713"/>
                  </a:ext>
                </a:extLst>
              </a:tr>
            </a:tbl>
          </a:graphicData>
        </a:graphic>
      </p:graphicFrame>
      <p:sp>
        <p:nvSpPr>
          <p:cNvPr id="12" name="TextBox 11">
            <a:extLst>
              <a:ext uri="{FF2B5EF4-FFF2-40B4-BE49-F238E27FC236}">
                <a16:creationId xmlns:a16="http://schemas.microsoft.com/office/drawing/2014/main" id="{C7ABCC89-B16B-593B-225C-D90A8FA25232}"/>
              </a:ext>
            </a:extLst>
          </p:cNvPr>
          <p:cNvSpPr txBox="1"/>
          <p:nvPr/>
        </p:nvSpPr>
        <p:spPr>
          <a:xfrm>
            <a:off x="6943545" y="2545872"/>
            <a:ext cx="2057400" cy="2769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endParaRPr lang="en-US" sz="1350"/>
          </a:p>
        </p:txBody>
      </p:sp>
      <p:graphicFrame>
        <p:nvGraphicFramePr>
          <p:cNvPr id="14" name="Table 13">
            <a:extLst>
              <a:ext uri="{FF2B5EF4-FFF2-40B4-BE49-F238E27FC236}">
                <a16:creationId xmlns:a16="http://schemas.microsoft.com/office/drawing/2014/main" id="{B194DEA0-CDF2-2637-3F79-20334E755599}"/>
              </a:ext>
            </a:extLst>
          </p:cNvPr>
          <p:cNvGraphicFramePr>
            <a:graphicFrameLocks noGrp="1"/>
          </p:cNvGraphicFramePr>
          <p:nvPr>
            <p:extLst>
              <p:ext uri="{D42A27DB-BD31-4B8C-83A1-F6EECF244321}">
                <p14:modId xmlns:p14="http://schemas.microsoft.com/office/powerpoint/2010/main" val="911972230"/>
              </p:ext>
            </p:extLst>
          </p:nvPr>
        </p:nvGraphicFramePr>
        <p:xfrm>
          <a:off x="5037916" y="4527925"/>
          <a:ext cx="2046320" cy="1722955"/>
        </p:xfrm>
        <a:graphic>
          <a:graphicData uri="http://schemas.openxmlformats.org/drawingml/2006/table">
            <a:tbl>
              <a:tblPr firstRow="1" firstCol="1" bandRow="1">
                <a:tableStyleId>{5C22544A-7EE6-4342-B048-85BDC9FD1C3A}</a:tableStyleId>
              </a:tblPr>
              <a:tblGrid>
                <a:gridCol w="2046320">
                  <a:extLst>
                    <a:ext uri="{9D8B030D-6E8A-4147-A177-3AD203B41FA5}">
                      <a16:colId xmlns:a16="http://schemas.microsoft.com/office/drawing/2014/main" val="242829069"/>
                    </a:ext>
                  </a:extLst>
                </a:gridCol>
              </a:tblGrid>
              <a:tr h="613256">
                <a:tc>
                  <a:txBody>
                    <a:bodyPr/>
                    <a:lstStyle/>
                    <a:p>
                      <a:r>
                        <a:rPr lang="en-GB" sz="2000" dirty="0">
                          <a:solidFill>
                            <a:schemeClr val="bg2"/>
                          </a:solidFill>
                          <a:effectLst/>
                          <a:latin typeface="Times New Roman" panose="02020603050405020304" pitchFamily="18" charset="0"/>
                          <a:cs typeface="Times New Roman" panose="02020603050405020304" pitchFamily="18" charset="0"/>
                        </a:rPr>
                        <a:t>Theatre Owner</a:t>
                      </a:r>
                    </a:p>
                  </a:txBody>
                  <a:tcPr marL="51435" marR="51435" marT="0" marB="0">
                    <a:solidFill>
                      <a:schemeClr val="accent1"/>
                    </a:solidFill>
                  </a:tcPr>
                </a:tc>
                <a:extLst>
                  <a:ext uri="{0D108BD9-81ED-4DB2-BD59-A6C34878D82A}">
                    <a16:rowId xmlns:a16="http://schemas.microsoft.com/office/drawing/2014/main" val="3676431596"/>
                  </a:ext>
                </a:extLst>
              </a:tr>
              <a:tr h="1109699">
                <a:tc>
                  <a:txBody>
                    <a:bodyPr/>
                    <a:lstStyle/>
                    <a:p>
                      <a:r>
                        <a:rPr lang="en-GB" sz="2000" dirty="0">
                          <a:solidFill>
                            <a:srgbClr val="0070C0"/>
                          </a:solidFill>
                          <a:effectLst/>
                          <a:latin typeface="Times New Roman" panose="02020603050405020304" pitchFamily="18" charset="0"/>
                          <a:cs typeface="Times New Roman" panose="02020603050405020304" pitchFamily="18" charset="0"/>
                        </a:rPr>
                        <a:t>Id</a:t>
                      </a:r>
                    </a:p>
                    <a:p>
                      <a:r>
                        <a:rPr lang="en-GB" sz="2000" dirty="0">
                          <a:solidFill>
                            <a:srgbClr val="0070C0"/>
                          </a:solidFill>
                          <a:effectLst/>
                          <a:latin typeface="Times New Roman" panose="02020603050405020304" pitchFamily="18" charset="0"/>
                          <a:cs typeface="Times New Roman" panose="02020603050405020304" pitchFamily="18" charset="0"/>
                        </a:rPr>
                        <a:t>Password</a:t>
                      </a:r>
                    </a:p>
                  </a:txBody>
                  <a:tcPr marL="51435" marR="51435" marT="0" marB="0">
                    <a:solidFill>
                      <a:schemeClr val="accent5">
                        <a:lumMod val="20000"/>
                        <a:lumOff val="80000"/>
                      </a:schemeClr>
                    </a:solidFill>
                  </a:tcPr>
                </a:tc>
                <a:extLst>
                  <a:ext uri="{0D108BD9-81ED-4DB2-BD59-A6C34878D82A}">
                    <a16:rowId xmlns:a16="http://schemas.microsoft.com/office/drawing/2014/main" val="839211426"/>
                  </a:ext>
                </a:extLst>
              </a:tr>
            </a:tbl>
          </a:graphicData>
        </a:graphic>
      </p:graphicFrame>
      <p:pic>
        <p:nvPicPr>
          <p:cNvPr id="3" name="Picture 4" descr="A picture containing text, clipart&#10;&#10;Description automatically generated">
            <a:extLst>
              <a:ext uri="{FF2B5EF4-FFF2-40B4-BE49-F238E27FC236}">
                <a16:creationId xmlns:a16="http://schemas.microsoft.com/office/drawing/2014/main" id="{BD2FE52B-69E0-67B9-FD40-790B91EC377D}"/>
              </a:ext>
            </a:extLst>
          </p:cNvPr>
          <p:cNvPicPr>
            <a:picLocks noChangeAspect="1"/>
          </p:cNvPicPr>
          <p:nvPr/>
        </p:nvPicPr>
        <p:blipFill>
          <a:blip r:embed="rId2"/>
          <a:stretch>
            <a:fillRect/>
          </a:stretch>
        </p:blipFill>
        <p:spPr>
          <a:xfrm>
            <a:off x="11530012" y="0"/>
            <a:ext cx="661988" cy="861060"/>
          </a:xfrm>
          <a:prstGeom prst="rect">
            <a:avLst/>
          </a:prstGeom>
        </p:spPr>
      </p:pic>
    </p:spTree>
    <p:extLst>
      <p:ext uri="{BB962C8B-B14F-4D97-AF65-F5344CB8AC3E}">
        <p14:creationId xmlns:p14="http://schemas.microsoft.com/office/powerpoint/2010/main" val="392942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7C56-33D2-0C64-B94E-C7AC992E0DD0}"/>
              </a:ext>
            </a:extLst>
          </p:cNvPr>
          <p:cNvSpPr>
            <a:spLocks noGrp="1"/>
          </p:cNvSpPr>
          <p:nvPr>
            <p:ph type="title"/>
          </p:nvPr>
        </p:nvSpPr>
        <p:spPr>
          <a:xfrm>
            <a:off x="1530849" y="624110"/>
            <a:ext cx="7479587" cy="937562"/>
          </a:xfrm>
        </p:spPr>
        <p:txBody>
          <a:bodyPr/>
          <a:lstStyle/>
          <a:p>
            <a:r>
              <a:rPr lang="en-GB" b="1" dirty="0">
                <a:latin typeface="Times New Roman" panose="02020603050405020304" pitchFamily="18" charset="0"/>
                <a:ea typeface="+mj-lt"/>
                <a:cs typeface="Times New Roman" panose="02020603050405020304" pitchFamily="18" charset="0"/>
              </a:rPr>
              <a:t>ARCHITECTURAL DIAGRAM:</a:t>
            </a:r>
            <a:endParaRPr lang="en-US" b="1" dirty="0">
              <a:latin typeface="Times New Roman" panose="02020603050405020304" pitchFamily="18" charset="0"/>
              <a:cs typeface="Times New Roman" panose="02020603050405020304" pitchFamily="18" charset="0"/>
            </a:endParaRPr>
          </a:p>
        </p:txBody>
      </p:sp>
      <p:pic>
        <p:nvPicPr>
          <p:cNvPr id="15" name="Picture 17" descr="Diagram&#10;&#10;Description automatically generated">
            <a:extLst>
              <a:ext uri="{FF2B5EF4-FFF2-40B4-BE49-F238E27FC236}">
                <a16:creationId xmlns:a16="http://schemas.microsoft.com/office/drawing/2014/main" id="{1699ECCD-8908-1E15-5801-8F4C520C1E25}"/>
              </a:ext>
            </a:extLst>
          </p:cNvPr>
          <p:cNvPicPr>
            <a:picLocks noGrp="1" noChangeAspect="1"/>
          </p:cNvPicPr>
          <p:nvPr>
            <p:ph idx="1"/>
          </p:nvPr>
        </p:nvPicPr>
        <p:blipFill>
          <a:blip r:embed="rId2"/>
          <a:stretch>
            <a:fillRect/>
          </a:stretch>
        </p:blipFill>
        <p:spPr>
          <a:xfrm>
            <a:off x="2938409" y="1561672"/>
            <a:ext cx="8106310" cy="49418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4" descr="A picture containing text, clipart&#10;&#10;Description automatically generated">
            <a:extLst>
              <a:ext uri="{FF2B5EF4-FFF2-40B4-BE49-F238E27FC236}">
                <a16:creationId xmlns:a16="http://schemas.microsoft.com/office/drawing/2014/main" id="{9FF9B3A2-E247-DFB3-CC31-DAD52E277809}"/>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346987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5741-1848-96D2-4A2E-56BA96E57553}"/>
              </a:ext>
            </a:extLst>
          </p:cNvPr>
          <p:cNvSpPr>
            <a:spLocks noGrp="1"/>
          </p:cNvSpPr>
          <p:nvPr>
            <p:ph type="title"/>
          </p:nvPr>
        </p:nvSpPr>
        <p:spPr>
          <a:xfrm>
            <a:off x="1561673" y="624110"/>
            <a:ext cx="9942940" cy="907878"/>
          </a:xfrm>
        </p:spPr>
        <p:txBody>
          <a:bodyPr/>
          <a:lstStyle/>
          <a:p>
            <a:r>
              <a:rPr lang="en-GB" b="1" dirty="0">
                <a:latin typeface="Times New Roman" panose="02020603050405020304" pitchFamily="18" charset="0"/>
                <a:cs typeface="Times New Roman" panose="02020603050405020304" pitchFamily="18" charset="0"/>
              </a:rPr>
              <a:t>UML DIAGRAM:</a:t>
            </a:r>
          </a:p>
        </p:txBody>
      </p:sp>
      <p:sp>
        <p:nvSpPr>
          <p:cNvPr id="3" name="Content Placeholder 2">
            <a:extLst>
              <a:ext uri="{FF2B5EF4-FFF2-40B4-BE49-F238E27FC236}">
                <a16:creationId xmlns:a16="http://schemas.microsoft.com/office/drawing/2014/main" id="{7074AA97-2B43-EBB1-4A54-6A007E58918C}"/>
              </a:ext>
            </a:extLst>
          </p:cNvPr>
          <p:cNvSpPr>
            <a:spLocks noGrp="1"/>
          </p:cNvSpPr>
          <p:nvPr>
            <p:ph idx="1"/>
          </p:nvPr>
        </p:nvSpPr>
        <p:spPr>
          <a:xfrm>
            <a:off x="2589212" y="1777429"/>
            <a:ext cx="8915400" cy="4133793"/>
          </a:xfrm>
        </p:spPr>
        <p:txBody>
          <a:bodyPr vert="horz" lIns="68580" tIns="34290" rIns="68580" bIns="34290" rtlCol="0" anchor="t">
            <a:normAutofit/>
          </a:bodyPr>
          <a:lstStyle/>
          <a:p>
            <a:r>
              <a:rPr lang="en-GB" sz="2400" b="1" dirty="0">
                <a:latin typeface="Times New Roman" panose="02020603050405020304" pitchFamily="18" charset="0"/>
                <a:cs typeface="Times New Roman" panose="02020603050405020304" pitchFamily="18" charset="0"/>
              </a:rPr>
              <a:t>CLASS DIAGRAM</a:t>
            </a:r>
          </a:p>
          <a:p>
            <a:endParaRPr lang="en-GB" dirty="0">
              <a:cs typeface="Calibri"/>
            </a:endParaRPr>
          </a:p>
        </p:txBody>
      </p:sp>
      <p:pic>
        <p:nvPicPr>
          <p:cNvPr id="4" name="Picture 4" descr="A picture containing table&#10;&#10;Description automatically generated">
            <a:extLst>
              <a:ext uri="{FF2B5EF4-FFF2-40B4-BE49-F238E27FC236}">
                <a16:creationId xmlns:a16="http://schemas.microsoft.com/office/drawing/2014/main" id="{F7515DDD-9619-B657-FC6F-69E230277294}"/>
              </a:ext>
            </a:extLst>
          </p:cNvPr>
          <p:cNvPicPr>
            <a:picLocks noChangeAspect="1"/>
          </p:cNvPicPr>
          <p:nvPr/>
        </p:nvPicPr>
        <p:blipFill>
          <a:blip r:embed="rId2"/>
          <a:stretch>
            <a:fillRect/>
          </a:stretch>
        </p:blipFill>
        <p:spPr>
          <a:xfrm>
            <a:off x="2662688" y="2799223"/>
            <a:ext cx="7632018" cy="3434667"/>
          </a:xfrm>
          <a:prstGeom prst="rect">
            <a:avLst/>
          </a:prstGeom>
          <a:ln w="88900" cap="sq" cmpd="thickThin">
            <a:solidFill>
              <a:srgbClr val="000000"/>
            </a:solidFill>
            <a:prstDash val="solid"/>
            <a:miter lim="800000"/>
          </a:ln>
          <a:effectLst>
            <a:innerShdw blurRad="76200">
              <a:srgbClr val="000000"/>
            </a:innerShdw>
          </a:effectLst>
        </p:spPr>
      </p:pic>
      <p:pic>
        <p:nvPicPr>
          <p:cNvPr id="6" name="Picture 4" descr="A picture containing text, clipart&#10;&#10;Description automatically generated">
            <a:extLst>
              <a:ext uri="{FF2B5EF4-FFF2-40B4-BE49-F238E27FC236}">
                <a16:creationId xmlns:a16="http://schemas.microsoft.com/office/drawing/2014/main" id="{76FC1B63-FDDF-2D1B-48CD-4C920E637C6F}"/>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1157213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3B29-F12E-C30F-945E-4177602940D8}"/>
              </a:ext>
            </a:extLst>
          </p:cNvPr>
          <p:cNvSpPr>
            <a:spLocks noGrp="1"/>
          </p:cNvSpPr>
          <p:nvPr>
            <p:ph type="title"/>
          </p:nvPr>
        </p:nvSpPr>
        <p:spPr>
          <a:xfrm>
            <a:off x="1525927" y="663198"/>
            <a:ext cx="7886700" cy="690338"/>
          </a:xfrm>
        </p:spPr>
        <p:txBody>
          <a:bodyPr>
            <a:normAutofit/>
          </a:bodyPr>
          <a:lstStyle/>
          <a:p>
            <a:r>
              <a:rPr lang="en-GB" b="1" dirty="0">
                <a:latin typeface="Times New Roman" panose="02020603050405020304" pitchFamily="18" charset="0"/>
                <a:cs typeface="Times New Roman" panose="02020603050405020304" pitchFamily="18" charset="0"/>
              </a:rPr>
              <a:t>USE CASE DIAGRAM:</a:t>
            </a:r>
          </a:p>
        </p:txBody>
      </p:sp>
      <p:pic>
        <p:nvPicPr>
          <p:cNvPr id="5" name="Picture 6" descr="Diagram&#10;&#10;Description automatically generated">
            <a:extLst>
              <a:ext uri="{FF2B5EF4-FFF2-40B4-BE49-F238E27FC236}">
                <a16:creationId xmlns:a16="http://schemas.microsoft.com/office/drawing/2014/main" id="{9BF59283-C172-3ADE-AE04-D06FC5D0E540}"/>
              </a:ext>
            </a:extLst>
          </p:cNvPr>
          <p:cNvPicPr>
            <a:picLocks noGrp="1" noChangeAspect="1"/>
          </p:cNvPicPr>
          <p:nvPr>
            <p:ph idx="1"/>
          </p:nvPr>
        </p:nvPicPr>
        <p:blipFill>
          <a:blip r:embed="rId2"/>
          <a:stretch>
            <a:fillRect/>
          </a:stretch>
        </p:blipFill>
        <p:spPr>
          <a:xfrm>
            <a:off x="3328828" y="1353536"/>
            <a:ext cx="7161088" cy="5427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4" descr="A picture containing text, clipart&#10;&#10;Description automatically generated">
            <a:extLst>
              <a:ext uri="{FF2B5EF4-FFF2-40B4-BE49-F238E27FC236}">
                <a16:creationId xmlns:a16="http://schemas.microsoft.com/office/drawing/2014/main" id="{F4362CBD-CA71-B429-5D02-6A492E0C1A01}"/>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118716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B5F6-F4E0-4FF7-888E-03A7EA2B320C}"/>
              </a:ext>
            </a:extLst>
          </p:cNvPr>
          <p:cNvSpPr>
            <a:spLocks noGrp="1"/>
          </p:cNvSpPr>
          <p:nvPr>
            <p:ph type="title"/>
          </p:nvPr>
        </p:nvSpPr>
        <p:spPr>
          <a:xfrm>
            <a:off x="1530849" y="624110"/>
            <a:ext cx="9973763" cy="742353"/>
          </a:xfrm>
        </p:spPr>
        <p:txBody>
          <a:bodyPr/>
          <a:lstStyle/>
          <a:p>
            <a:r>
              <a:rPr lang="en-GB" b="1" dirty="0">
                <a:latin typeface="Times New Roman" panose="02020603050405020304" pitchFamily="18" charset="0"/>
                <a:cs typeface="Times New Roman" panose="02020603050405020304" pitchFamily="18" charset="0"/>
              </a:rPr>
              <a:t>USE CASE DIAGRAM:</a:t>
            </a:r>
            <a:endParaRPr lang="en-IN" dirty="0"/>
          </a:p>
        </p:txBody>
      </p:sp>
      <p:pic>
        <p:nvPicPr>
          <p:cNvPr id="4" name="Picture 7" descr="Diagram&#10;&#10;Description automatically generated">
            <a:extLst>
              <a:ext uri="{FF2B5EF4-FFF2-40B4-BE49-F238E27FC236}">
                <a16:creationId xmlns:a16="http://schemas.microsoft.com/office/drawing/2014/main" id="{08EA5BED-816D-4BF7-8182-59842BD4775A}"/>
              </a:ext>
            </a:extLst>
          </p:cNvPr>
          <p:cNvPicPr>
            <a:picLocks noGrp="1" noChangeAspect="1"/>
          </p:cNvPicPr>
          <p:nvPr>
            <p:ph idx="1"/>
          </p:nvPr>
        </p:nvPicPr>
        <p:blipFill>
          <a:blip r:embed="rId2"/>
          <a:stretch>
            <a:fillRect/>
          </a:stretch>
        </p:blipFill>
        <p:spPr>
          <a:xfrm>
            <a:off x="3835790" y="1438382"/>
            <a:ext cx="5585612" cy="4941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picture containing text, clipart&#10;&#10;Description automatically generated">
            <a:extLst>
              <a:ext uri="{FF2B5EF4-FFF2-40B4-BE49-F238E27FC236}">
                <a16:creationId xmlns:a16="http://schemas.microsoft.com/office/drawing/2014/main" id="{2A00EEAA-14ED-4698-A803-D3367215BD29}"/>
              </a:ext>
            </a:extLst>
          </p:cNvPr>
          <p:cNvPicPr>
            <a:picLocks noChangeAspect="1"/>
          </p:cNvPicPr>
          <p:nvPr/>
        </p:nvPicPr>
        <p:blipFill>
          <a:blip r:embed="rId3"/>
          <a:stretch>
            <a:fillRect/>
          </a:stretch>
        </p:blipFill>
        <p:spPr>
          <a:xfrm>
            <a:off x="11548530" y="0"/>
            <a:ext cx="661988" cy="861060"/>
          </a:xfrm>
          <a:prstGeom prst="rect">
            <a:avLst/>
          </a:prstGeom>
        </p:spPr>
      </p:pic>
    </p:spTree>
    <p:extLst>
      <p:ext uri="{BB962C8B-B14F-4D97-AF65-F5344CB8AC3E}">
        <p14:creationId xmlns:p14="http://schemas.microsoft.com/office/powerpoint/2010/main" val="238869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D7AB479-230C-C84A-A6F3-957E7FD11C41}"/>
              </a:ext>
            </a:extLst>
          </p:cNvPr>
          <p:cNvSpPr>
            <a:spLocks noGrp="1"/>
          </p:cNvSpPr>
          <p:nvPr>
            <p:ph idx="1"/>
          </p:nvPr>
        </p:nvSpPr>
        <p:spPr>
          <a:xfrm>
            <a:off x="1674688" y="690016"/>
            <a:ext cx="9246741" cy="553157"/>
          </a:xfrm>
        </p:spPr>
        <p:txBody>
          <a:bodyPr vert="horz" lIns="68580" tIns="34290" rIns="68580" bIns="34290" rtlCol="0" anchor="t">
            <a:noAutofit/>
          </a:bodyPr>
          <a:lstStyle/>
          <a:p>
            <a:pPr marL="0" indent="0">
              <a:buNone/>
            </a:pPr>
            <a:r>
              <a:rPr lang="en-GB" sz="3600" b="1" dirty="0">
                <a:latin typeface="Times New Roman" panose="02020603050405020304" pitchFamily="18" charset="0"/>
                <a:cs typeface="Times New Roman" panose="02020603050405020304" pitchFamily="18" charset="0"/>
              </a:rPr>
              <a:t>USE CASE DIAGRAM:</a:t>
            </a:r>
          </a:p>
        </p:txBody>
      </p:sp>
      <p:pic>
        <p:nvPicPr>
          <p:cNvPr id="8" name="Picture 8" descr="Diagram&#10;&#10;Description automatically generated">
            <a:extLst>
              <a:ext uri="{FF2B5EF4-FFF2-40B4-BE49-F238E27FC236}">
                <a16:creationId xmlns:a16="http://schemas.microsoft.com/office/drawing/2014/main" id="{FCAEAB59-556C-517E-AC17-96C1208CC49A}"/>
              </a:ext>
            </a:extLst>
          </p:cNvPr>
          <p:cNvPicPr>
            <a:picLocks noChangeAspect="1"/>
          </p:cNvPicPr>
          <p:nvPr/>
        </p:nvPicPr>
        <p:blipFill>
          <a:blip r:embed="rId2"/>
          <a:stretch>
            <a:fillRect/>
          </a:stretch>
        </p:blipFill>
        <p:spPr>
          <a:xfrm>
            <a:off x="3082247" y="1352798"/>
            <a:ext cx="6791218" cy="534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4" descr="A picture containing text, clipart&#10;&#10;Description automatically generated">
            <a:extLst>
              <a:ext uri="{FF2B5EF4-FFF2-40B4-BE49-F238E27FC236}">
                <a16:creationId xmlns:a16="http://schemas.microsoft.com/office/drawing/2014/main" id="{AB37BDB8-1265-1855-56AC-8A19D40F6BAF}"/>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358045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E993-4B79-93C5-D049-5A09D16DE46E}"/>
              </a:ext>
            </a:extLst>
          </p:cNvPr>
          <p:cNvSpPr>
            <a:spLocks noGrp="1"/>
          </p:cNvSpPr>
          <p:nvPr>
            <p:ph type="title"/>
          </p:nvPr>
        </p:nvSpPr>
        <p:spPr>
          <a:xfrm>
            <a:off x="1510107" y="657837"/>
            <a:ext cx="8914609" cy="931653"/>
          </a:xfrm>
        </p:spPr>
        <p:txBody>
          <a:bodyPr>
            <a:normAutofit/>
          </a:bodyPr>
          <a:lstStyle/>
          <a:p>
            <a:r>
              <a:rPr lang="en-US" dirty="0">
                <a:latin typeface="Times New Roman" panose="02020603050405020304" pitchFamily="18" charset="0"/>
                <a:ea typeface="+mj-lt"/>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6D8CB6-A509-999F-A01F-9C0D1951F813}"/>
              </a:ext>
            </a:extLst>
          </p:cNvPr>
          <p:cNvSpPr>
            <a:spLocks noGrp="1"/>
          </p:cNvSpPr>
          <p:nvPr>
            <p:ph idx="1"/>
          </p:nvPr>
        </p:nvSpPr>
        <p:spPr>
          <a:xfrm>
            <a:off x="2152650" y="1796815"/>
            <a:ext cx="8193426" cy="4400344"/>
          </a:xfrm>
        </p:spPr>
        <p:txBody>
          <a:bodyPr vert="horz" lIns="68580" tIns="34290" rIns="68580" bIns="34290" rtlCol="0" anchor="t">
            <a:noAutofit/>
          </a:bodyPr>
          <a:lstStyle/>
          <a:p>
            <a:pPr marL="0" indent="0">
              <a:buNone/>
            </a:pPr>
            <a:r>
              <a:rPr lang="en-GB" sz="2400" dirty="0">
                <a:solidFill>
                  <a:srgbClr val="C00000"/>
                </a:solidFill>
                <a:latin typeface="Times New Roman" panose="02020603050405020304" pitchFamily="18" charset="0"/>
                <a:ea typeface="+mn-lt"/>
                <a:cs typeface="Times New Roman" panose="02020603050405020304" pitchFamily="18" charset="0"/>
              </a:rPr>
              <a:t>REQUIRED HARDWARE:</a:t>
            </a:r>
          </a:p>
          <a:p>
            <a:r>
              <a:rPr lang="en-GB" sz="2400" dirty="0">
                <a:latin typeface="Times New Roman" panose="02020603050405020304" pitchFamily="18" charset="0"/>
                <a:ea typeface="+mn-lt"/>
                <a:cs typeface="Times New Roman" panose="02020603050405020304" pitchFamily="18" charset="0"/>
              </a:rPr>
              <a:t> RAM: 2 GB </a:t>
            </a:r>
          </a:p>
          <a:p>
            <a:r>
              <a:rPr lang="en-GB" sz="2400" dirty="0">
                <a:latin typeface="Times New Roman" panose="02020603050405020304" pitchFamily="18" charset="0"/>
                <a:ea typeface="+mn-lt"/>
                <a:cs typeface="Times New Roman" panose="02020603050405020304" pitchFamily="18" charset="0"/>
              </a:rPr>
              <a:t>Hard Disk: 20.5 GB </a:t>
            </a:r>
          </a:p>
          <a:p>
            <a:r>
              <a:rPr lang="en-GB" sz="2400" dirty="0">
                <a:latin typeface="Times New Roman" panose="02020603050405020304" pitchFamily="18" charset="0"/>
                <a:ea typeface="+mn-lt"/>
                <a:cs typeface="Times New Roman" panose="02020603050405020304" pitchFamily="18" charset="0"/>
              </a:rPr>
              <a:t>Processor: Intel i3 (2nd Generation) 2.4 GHz </a:t>
            </a:r>
          </a:p>
          <a:p>
            <a:pPr marL="0" indent="0">
              <a:buNone/>
            </a:pPr>
            <a:endParaRPr lang="en-GB" sz="2400" dirty="0">
              <a:latin typeface="Times New Roman" panose="02020603050405020304" pitchFamily="18" charset="0"/>
              <a:ea typeface="+mn-lt"/>
              <a:cs typeface="Times New Roman" panose="02020603050405020304" pitchFamily="18" charset="0"/>
            </a:endParaRPr>
          </a:p>
          <a:p>
            <a:pPr marL="0" indent="0">
              <a:buNone/>
            </a:pPr>
            <a:r>
              <a:rPr lang="en-GB" sz="2400" dirty="0">
                <a:solidFill>
                  <a:srgbClr val="C00000"/>
                </a:solidFill>
                <a:latin typeface="Times New Roman" panose="02020603050405020304" pitchFamily="18" charset="0"/>
                <a:ea typeface="+mn-lt"/>
                <a:cs typeface="Times New Roman" panose="02020603050405020304" pitchFamily="18" charset="0"/>
              </a:rPr>
              <a:t>REQUIRED SOFTWARE: </a:t>
            </a:r>
          </a:p>
          <a:p>
            <a:r>
              <a:rPr lang="en-GB" sz="2400" dirty="0">
                <a:latin typeface="Times New Roman" panose="02020603050405020304" pitchFamily="18" charset="0"/>
                <a:ea typeface="+mn-lt"/>
                <a:cs typeface="Times New Roman" panose="02020603050405020304" pitchFamily="18" charset="0"/>
              </a:rPr>
              <a:t>Operating System: Microsoft Windows 7/8/8.1 </a:t>
            </a:r>
          </a:p>
          <a:p>
            <a:r>
              <a:rPr lang="en-GB" sz="2400" dirty="0">
                <a:latin typeface="Times New Roman" panose="02020603050405020304" pitchFamily="18" charset="0"/>
                <a:ea typeface="+mn-lt"/>
                <a:cs typeface="Times New Roman" panose="02020603050405020304" pitchFamily="18" charset="0"/>
              </a:rPr>
              <a:t>Database: Microsoft SQL Server 2012 Tools:  </a:t>
            </a:r>
          </a:p>
          <a:p>
            <a:r>
              <a:rPr lang="en-GB" sz="2400" dirty="0">
                <a:latin typeface="Times New Roman" panose="02020603050405020304" pitchFamily="18" charset="0"/>
                <a:ea typeface="+mn-lt"/>
                <a:cs typeface="Times New Roman" panose="02020603050405020304" pitchFamily="18" charset="0"/>
              </a:rPr>
              <a:t> Requirement: Python, HTML, CSS, SCRIPT </a:t>
            </a:r>
            <a:endParaRPr lang="en-GB" sz="2400" dirty="0">
              <a:latin typeface="Times New Roman" panose="02020603050405020304" pitchFamily="18" charset="0"/>
              <a:cs typeface="Times New Roman" panose="02020603050405020304" pitchFamily="18" charset="0"/>
            </a:endParaRPr>
          </a:p>
        </p:txBody>
      </p:sp>
      <p:pic>
        <p:nvPicPr>
          <p:cNvPr id="5" name="Picture 4" descr="A picture containing text, clipart&#10;&#10;Description automatically generated">
            <a:extLst>
              <a:ext uri="{FF2B5EF4-FFF2-40B4-BE49-F238E27FC236}">
                <a16:creationId xmlns:a16="http://schemas.microsoft.com/office/drawing/2014/main" id="{7BFA037F-059C-7C8D-6A6C-5D50E53D693F}"/>
              </a:ext>
            </a:extLst>
          </p:cNvPr>
          <p:cNvPicPr>
            <a:picLocks noChangeAspect="1"/>
          </p:cNvPicPr>
          <p:nvPr/>
        </p:nvPicPr>
        <p:blipFill>
          <a:blip r:embed="rId2"/>
          <a:stretch>
            <a:fillRect/>
          </a:stretch>
        </p:blipFill>
        <p:spPr>
          <a:xfrm>
            <a:off x="11530012" y="0"/>
            <a:ext cx="661988" cy="861060"/>
          </a:xfrm>
          <a:prstGeom prst="rect">
            <a:avLst/>
          </a:prstGeom>
        </p:spPr>
      </p:pic>
    </p:spTree>
    <p:extLst>
      <p:ext uri="{BB962C8B-B14F-4D97-AF65-F5344CB8AC3E}">
        <p14:creationId xmlns:p14="http://schemas.microsoft.com/office/powerpoint/2010/main" val="255450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1300-2155-C32E-F058-88690E38B789}"/>
              </a:ext>
            </a:extLst>
          </p:cNvPr>
          <p:cNvSpPr>
            <a:spLocks noGrp="1"/>
          </p:cNvSpPr>
          <p:nvPr>
            <p:ph type="title"/>
          </p:nvPr>
        </p:nvSpPr>
        <p:spPr>
          <a:xfrm>
            <a:off x="1530849" y="624110"/>
            <a:ext cx="9973763" cy="742353"/>
          </a:xfrm>
        </p:spPr>
        <p:txBody>
          <a:bodyPr/>
          <a:lstStyle/>
          <a:p>
            <a:r>
              <a:rPr lang="en-US" dirty="0">
                <a:latin typeface="Times New Roman" panose="02020603050405020304" pitchFamily="18" charset="0"/>
                <a:cs typeface="Times New Roman" panose="02020603050405020304" pitchFamily="18" charset="0"/>
              </a:rPr>
              <a:t>Home Page:</a:t>
            </a:r>
          </a:p>
        </p:txBody>
      </p:sp>
      <p:pic>
        <p:nvPicPr>
          <p:cNvPr id="5" name="Picture 4" descr="A picture containing text, clipart&#10;&#10;Description automatically generated">
            <a:extLst>
              <a:ext uri="{FF2B5EF4-FFF2-40B4-BE49-F238E27FC236}">
                <a16:creationId xmlns:a16="http://schemas.microsoft.com/office/drawing/2014/main" id="{783E07D8-D0B4-4DD2-5EAC-2BEBC877F2AA}"/>
              </a:ext>
            </a:extLst>
          </p:cNvPr>
          <p:cNvPicPr>
            <a:picLocks noChangeAspect="1"/>
          </p:cNvPicPr>
          <p:nvPr/>
        </p:nvPicPr>
        <p:blipFill>
          <a:blip r:embed="rId2"/>
          <a:stretch>
            <a:fillRect/>
          </a:stretch>
        </p:blipFill>
        <p:spPr>
          <a:xfrm>
            <a:off x="11530012" y="0"/>
            <a:ext cx="661988" cy="861060"/>
          </a:xfrm>
          <a:prstGeom prst="rect">
            <a:avLst/>
          </a:prstGeom>
        </p:spPr>
      </p:pic>
      <p:pic>
        <p:nvPicPr>
          <p:cNvPr id="7" name="Content Placeholder 6">
            <a:extLst>
              <a:ext uri="{FF2B5EF4-FFF2-40B4-BE49-F238E27FC236}">
                <a16:creationId xmlns:a16="http://schemas.microsoft.com/office/drawing/2014/main" id="{A3D6EADD-F2AE-4825-8C37-8302337AE7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7847" y="1582219"/>
            <a:ext cx="9441951" cy="485967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50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55D4-00BF-7770-3CE1-A78E961C9CC1}"/>
              </a:ext>
            </a:extLst>
          </p:cNvPr>
          <p:cNvSpPr>
            <a:spLocks noGrp="1"/>
          </p:cNvSpPr>
          <p:nvPr>
            <p:ph type="title"/>
          </p:nvPr>
        </p:nvSpPr>
        <p:spPr>
          <a:xfrm>
            <a:off x="1520575" y="624110"/>
            <a:ext cx="9984037" cy="968384"/>
          </a:xfrm>
        </p:spPr>
        <p:txBody>
          <a:bodyPr/>
          <a:lstStyle/>
          <a:p>
            <a:r>
              <a:rPr lang="en-US" dirty="0">
                <a:latin typeface="Times New Roman" panose="02020603050405020304" pitchFamily="18" charset="0"/>
                <a:cs typeface="Times New Roman" panose="02020603050405020304" pitchFamily="18" charset="0"/>
              </a:rPr>
              <a:t>Admin Home Page:</a:t>
            </a:r>
          </a:p>
        </p:txBody>
      </p:sp>
      <p:pic>
        <p:nvPicPr>
          <p:cNvPr id="4" name="Picture 4">
            <a:extLst>
              <a:ext uri="{FF2B5EF4-FFF2-40B4-BE49-F238E27FC236}">
                <a16:creationId xmlns:a16="http://schemas.microsoft.com/office/drawing/2014/main" id="{484C21B7-69E0-F043-9F46-15C075E1AEF9}"/>
              </a:ext>
            </a:extLst>
          </p:cNvPr>
          <p:cNvPicPr>
            <a:picLocks noGrp="1" noChangeAspect="1"/>
          </p:cNvPicPr>
          <p:nvPr>
            <p:ph idx="1"/>
          </p:nvPr>
        </p:nvPicPr>
        <p:blipFill rotWithShape="1">
          <a:blip r:embed="rId2"/>
          <a:srcRect t="12196" b="5817"/>
          <a:stretch/>
        </p:blipFill>
        <p:spPr>
          <a:xfrm>
            <a:off x="2054830" y="1592494"/>
            <a:ext cx="9475181" cy="4798032"/>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4" descr="A picture containing text, clipart&#10;&#10;Description automatically generated">
            <a:extLst>
              <a:ext uri="{FF2B5EF4-FFF2-40B4-BE49-F238E27FC236}">
                <a16:creationId xmlns:a16="http://schemas.microsoft.com/office/drawing/2014/main" id="{3A44EF3B-80E4-5CA9-3B14-8FFC967F76D7}"/>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342098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6FB9-5E6A-7B25-4C18-C90FEAB0F328}"/>
              </a:ext>
            </a:extLst>
          </p:cNvPr>
          <p:cNvSpPr>
            <a:spLocks noGrp="1"/>
          </p:cNvSpPr>
          <p:nvPr>
            <p:ph type="title"/>
          </p:nvPr>
        </p:nvSpPr>
        <p:spPr>
          <a:xfrm>
            <a:off x="1561673" y="624110"/>
            <a:ext cx="9942940" cy="1280890"/>
          </a:xfrm>
        </p:spPr>
        <p:txBody>
          <a:bodyPr/>
          <a:lstStyle/>
          <a:p>
            <a:r>
              <a:rPr lang="en-US" dirty="0">
                <a:latin typeface="Times New Roman" panose="02020603050405020304" pitchFamily="18" charset="0"/>
                <a:cs typeface="Times New Roman" panose="02020603050405020304" pitchFamily="18" charset="0"/>
              </a:rPr>
              <a:t>User Home page:</a:t>
            </a:r>
          </a:p>
        </p:txBody>
      </p:sp>
      <p:pic>
        <p:nvPicPr>
          <p:cNvPr id="4" name="Picture 4" descr="Text&#10;&#10;Description automatically generated">
            <a:extLst>
              <a:ext uri="{FF2B5EF4-FFF2-40B4-BE49-F238E27FC236}">
                <a16:creationId xmlns:a16="http://schemas.microsoft.com/office/drawing/2014/main" id="{994CB09D-0004-A9E6-C7D1-FE923310C956}"/>
              </a:ext>
            </a:extLst>
          </p:cNvPr>
          <p:cNvPicPr>
            <a:picLocks noGrp="1" noChangeAspect="1"/>
          </p:cNvPicPr>
          <p:nvPr>
            <p:ph idx="1"/>
          </p:nvPr>
        </p:nvPicPr>
        <p:blipFill rotWithShape="1">
          <a:blip r:embed="rId2"/>
          <a:srcRect t="11461" r="1766" b="6067"/>
          <a:stretch/>
        </p:blipFill>
        <p:spPr>
          <a:xfrm>
            <a:off x="2260314" y="1551398"/>
            <a:ext cx="9102903" cy="4808305"/>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descr="A picture containing text, clipart&#10;&#10;Description automatically generated">
            <a:extLst>
              <a:ext uri="{FF2B5EF4-FFF2-40B4-BE49-F238E27FC236}">
                <a16:creationId xmlns:a16="http://schemas.microsoft.com/office/drawing/2014/main" id="{B61B88A8-2913-9F1E-06E6-A39D274ED0E1}"/>
              </a:ext>
            </a:extLst>
          </p:cNvPr>
          <p:cNvPicPr>
            <a:picLocks noChangeAspect="1"/>
          </p:cNvPicPr>
          <p:nvPr/>
        </p:nvPicPr>
        <p:blipFill>
          <a:blip r:embed="rId3"/>
          <a:stretch>
            <a:fillRect/>
          </a:stretch>
        </p:blipFill>
        <p:spPr>
          <a:xfrm>
            <a:off x="11580765" y="0"/>
            <a:ext cx="661988" cy="861060"/>
          </a:xfrm>
          <a:prstGeom prst="rect">
            <a:avLst/>
          </a:prstGeom>
        </p:spPr>
      </p:pic>
    </p:spTree>
    <p:extLst>
      <p:ext uri="{BB962C8B-B14F-4D97-AF65-F5344CB8AC3E}">
        <p14:creationId xmlns:p14="http://schemas.microsoft.com/office/powerpoint/2010/main" val="101751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C5B6-5A5D-6EAB-D842-9A99AA6F1931}"/>
              </a:ext>
            </a:extLst>
          </p:cNvPr>
          <p:cNvSpPr>
            <a:spLocks noGrp="1"/>
          </p:cNvSpPr>
          <p:nvPr>
            <p:ph type="title"/>
          </p:nvPr>
        </p:nvSpPr>
        <p:spPr>
          <a:xfrm>
            <a:off x="1559674" y="430985"/>
            <a:ext cx="3418659" cy="965770"/>
          </a:xfrm>
        </p:spPr>
        <p:txBody>
          <a:bodyPr anchor="ctr">
            <a:normAutofit/>
          </a:bodyPr>
          <a:lstStyle/>
          <a:p>
            <a:r>
              <a:rPr lang="en-US" sz="5400" b="1" dirty="0">
                <a:cs typeface="Calibri Light"/>
              </a:rPr>
              <a:t>Outline:</a:t>
            </a:r>
          </a:p>
        </p:txBody>
      </p:sp>
      <p:graphicFrame>
        <p:nvGraphicFramePr>
          <p:cNvPr id="29" name="Content Placeholder 2">
            <a:extLst>
              <a:ext uri="{FF2B5EF4-FFF2-40B4-BE49-F238E27FC236}">
                <a16:creationId xmlns:a16="http://schemas.microsoft.com/office/drawing/2014/main" id="{4504B71F-8ED4-C38C-BD37-A1FBF95CBAA3}"/>
              </a:ext>
            </a:extLst>
          </p:cNvPr>
          <p:cNvGraphicFramePr>
            <a:graphicFrameLocks noGrp="1"/>
          </p:cNvGraphicFramePr>
          <p:nvPr>
            <p:ph idx="1"/>
            <p:extLst>
              <p:ext uri="{D42A27DB-BD31-4B8C-83A1-F6EECF244321}">
                <p14:modId xmlns:p14="http://schemas.microsoft.com/office/powerpoint/2010/main" val="3240943164"/>
              </p:ext>
            </p:extLst>
          </p:nvPr>
        </p:nvGraphicFramePr>
        <p:xfrm>
          <a:off x="4648018" y="640822"/>
          <a:ext cx="6900512" cy="6027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text, clipart&#10;&#10;Description automatically generated">
            <a:extLst>
              <a:ext uri="{FF2B5EF4-FFF2-40B4-BE49-F238E27FC236}">
                <a16:creationId xmlns:a16="http://schemas.microsoft.com/office/drawing/2014/main" id="{976BB3B6-768A-5957-1CA8-76B53D49BE78}"/>
              </a:ext>
            </a:extLst>
          </p:cNvPr>
          <p:cNvPicPr>
            <a:picLocks noChangeAspect="1"/>
          </p:cNvPicPr>
          <p:nvPr/>
        </p:nvPicPr>
        <p:blipFill>
          <a:blip r:embed="rId7"/>
          <a:stretch>
            <a:fillRect/>
          </a:stretch>
        </p:blipFill>
        <p:spPr>
          <a:xfrm>
            <a:off x="11548530" y="0"/>
            <a:ext cx="661988" cy="861060"/>
          </a:xfrm>
          <a:prstGeom prst="rect">
            <a:avLst/>
          </a:prstGeom>
        </p:spPr>
      </p:pic>
    </p:spTree>
    <p:extLst>
      <p:ext uri="{BB962C8B-B14F-4D97-AF65-F5344CB8AC3E}">
        <p14:creationId xmlns:p14="http://schemas.microsoft.com/office/powerpoint/2010/main" val="1406940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C3CB0DD-FB38-4A44-E316-506BD12E895D}"/>
              </a:ext>
            </a:extLst>
          </p:cNvPr>
          <p:cNvPicPr>
            <a:picLocks noGrp="1" noChangeAspect="1"/>
          </p:cNvPicPr>
          <p:nvPr>
            <p:ph idx="1"/>
          </p:nvPr>
        </p:nvPicPr>
        <p:blipFill rotWithShape="1">
          <a:blip r:embed="rId2"/>
          <a:srcRect l="36677" t="24465" r="36916" b="12883"/>
          <a:stretch/>
        </p:blipFill>
        <p:spPr>
          <a:xfrm>
            <a:off x="4417888" y="972446"/>
            <a:ext cx="5496674" cy="5561917"/>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descr="A picture containing text, clipart&#10;&#10;Description automatically generated">
            <a:extLst>
              <a:ext uri="{FF2B5EF4-FFF2-40B4-BE49-F238E27FC236}">
                <a16:creationId xmlns:a16="http://schemas.microsoft.com/office/drawing/2014/main" id="{5DD8BF50-BCEB-E572-E1F8-95B132C4DF9E}"/>
              </a:ext>
            </a:extLst>
          </p:cNvPr>
          <p:cNvPicPr>
            <a:picLocks noChangeAspect="1"/>
          </p:cNvPicPr>
          <p:nvPr/>
        </p:nvPicPr>
        <p:blipFill>
          <a:blip r:embed="rId3"/>
          <a:stretch>
            <a:fillRect/>
          </a:stretch>
        </p:blipFill>
        <p:spPr>
          <a:xfrm>
            <a:off x="11530012" y="0"/>
            <a:ext cx="661988" cy="861060"/>
          </a:xfrm>
          <a:prstGeom prst="rect">
            <a:avLst/>
          </a:prstGeom>
        </p:spPr>
      </p:pic>
      <p:sp>
        <p:nvSpPr>
          <p:cNvPr id="6" name="Title 5">
            <a:extLst>
              <a:ext uri="{FF2B5EF4-FFF2-40B4-BE49-F238E27FC236}">
                <a16:creationId xmlns:a16="http://schemas.microsoft.com/office/drawing/2014/main" id="{7E9A6412-6458-4716-B23B-0CF284599C8E}"/>
              </a:ext>
            </a:extLst>
          </p:cNvPr>
          <p:cNvSpPr>
            <a:spLocks noGrp="1"/>
          </p:cNvSpPr>
          <p:nvPr>
            <p:ph type="title"/>
          </p:nvPr>
        </p:nvSpPr>
        <p:spPr>
          <a:xfrm>
            <a:off x="1664413" y="624110"/>
            <a:ext cx="9840199" cy="861060"/>
          </a:xfrm>
        </p:spPr>
        <p:txBody>
          <a:bodyPr/>
          <a:lstStyle/>
          <a:p>
            <a:r>
              <a:rPr lang="en-IN" dirty="0">
                <a:latin typeface="Times New Roman" panose="02020603050405020304" pitchFamily="18" charset="0"/>
                <a:cs typeface="Times New Roman" panose="02020603050405020304" pitchFamily="18" charset="0"/>
              </a:rPr>
              <a:t>Seat View:</a:t>
            </a:r>
          </a:p>
        </p:txBody>
      </p:sp>
    </p:spTree>
    <p:extLst>
      <p:ext uri="{BB962C8B-B14F-4D97-AF65-F5344CB8AC3E}">
        <p14:creationId xmlns:p14="http://schemas.microsoft.com/office/powerpoint/2010/main" val="369728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19F4-151F-73C0-998A-13FEFFDAAF73}"/>
              </a:ext>
            </a:extLst>
          </p:cNvPr>
          <p:cNvSpPr>
            <a:spLocks noGrp="1"/>
          </p:cNvSpPr>
          <p:nvPr>
            <p:ph type="title"/>
          </p:nvPr>
        </p:nvSpPr>
        <p:spPr>
          <a:xfrm>
            <a:off x="1551399" y="624110"/>
            <a:ext cx="9953214" cy="1280890"/>
          </a:xfrm>
        </p:spPr>
        <p:txBody>
          <a:bodyPr/>
          <a:lstStyle/>
          <a:p>
            <a:r>
              <a:rPr lang="en-US" b="1" dirty="0">
                <a:latin typeface="Times New Roman" panose="02020603050405020304" pitchFamily="18" charset="0"/>
                <a:cs typeface="Times New Roman" panose="02020603050405020304" pitchFamily="18" charset="0"/>
              </a:rPr>
              <a:t>Confirmation:</a:t>
            </a:r>
          </a:p>
        </p:txBody>
      </p:sp>
      <p:pic>
        <p:nvPicPr>
          <p:cNvPr id="4" name="Picture 4" descr="A screenshot of a computer&#10;&#10;Description automatically generated">
            <a:extLst>
              <a:ext uri="{FF2B5EF4-FFF2-40B4-BE49-F238E27FC236}">
                <a16:creationId xmlns:a16="http://schemas.microsoft.com/office/drawing/2014/main" id="{BB36B237-E28F-EA0B-995F-52E917B3E369}"/>
              </a:ext>
            </a:extLst>
          </p:cNvPr>
          <p:cNvPicPr>
            <a:picLocks noGrp="1" noChangeAspect="1"/>
          </p:cNvPicPr>
          <p:nvPr>
            <p:ph idx="1"/>
          </p:nvPr>
        </p:nvPicPr>
        <p:blipFill rotWithShape="1">
          <a:blip r:embed="rId2"/>
          <a:srcRect l="6795" t="20365" r="576" b="35796"/>
          <a:stretch/>
        </p:blipFill>
        <p:spPr>
          <a:xfrm>
            <a:off x="2845942" y="1905000"/>
            <a:ext cx="8825501" cy="3817706"/>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4" descr="A picture containing text, clipart&#10;&#10;Description automatically generated">
            <a:extLst>
              <a:ext uri="{FF2B5EF4-FFF2-40B4-BE49-F238E27FC236}">
                <a16:creationId xmlns:a16="http://schemas.microsoft.com/office/drawing/2014/main" id="{00F3749E-8E91-7423-AA84-7BD84544159A}"/>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334423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0F0E-7E53-E89D-2CB5-5022D6F7A1C0}"/>
              </a:ext>
            </a:extLst>
          </p:cNvPr>
          <p:cNvSpPr>
            <a:spLocks noGrp="1"/>
          </p:cNvSpPr>
          <p:nvPr>
            <p:ph type="title"/>
          </p:nvPr>
        </p:nvSpPr>
        <p:spPr>
          <a:xfrm>
            <a:off x="1592495" y="624110"/>
            <a:ext cx="9912118" cy="1280890"/>
          </a:xfrm>
        </p:spPr>
        <p:txBody>
          <a:bodyPr/>
          <a:lstStyle/>
          <a:p>
            <a:r>
              <a:rPr lang="en-US" b="1" dirty="0">
                <a:latin typeface="Times New Roman" panose="02020603050405020304" pitchFamily="18" charset="0"/>
                <a:cs typeface="Times New Roman" panose="02020603050405020304" pitchFamily="18" charset="0"/>
              </a:rPr>
              <a:t>Theater Owner Home:</a:t>
            </a:r>
          </a:p>
        </p:txBody>
      </p:sp>
      <p:pic>
        <p:nvPicPr>
          <p:cNvPr id="4" name="Picture 4" descr="A screenshot of a computer&#10;&#10;Description automatically generated">
            <a:extLst>
              <a:ext uri="{FF2B5EF4-FFF2-40B4-BE49-F238E27FC236}">
                <a16:creationId xmlns:a16="http://schemas.microsoft.com/office/drawing/2014/main" id="{D384A145-EEFC-8996-8AB6-ABA73E2983AC}"/>
              </a:ext>
            </a:extLst>
          </p:cNvPr>
          <p:cNvPicPr>
            <a:picLocks noGrp="1" noChangeAspect="1"/>
          </p:cNvPicPr>
          <p:nvPr>
            <p:ph idx="1"/>
          </p:nvPr>
        </p:nvPicPr>
        <p:blipFill rotWithShape="1">
          <a:blip r:embed="rId2"/>
          <a:srcRect t="12055" b="5549"/>
          <a:stretch/>
        </p:blipFill>
        <p:spPr>
          <a:xfrm>
            <a:off x="2702104" y="1600246"/>
            <a:ext cx="8969340" cy="4633644"/>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4" descr="A picture containing text, clipart&#10;&#10;Description automatically generated">
            <a:extLst>
              <a:ext uri="{FF2B5EF4-FFF2-40B4-BE49-F238E27FC236}">
                <a16:creationId xmlns:a16="http://schemas.microsoft.com/office/drawing/2014/main" id="{95632D40-1CE7-D409-0E20-660229D08D7D}"/>
              </a:ext>
            </a:extLst>
          </p:cNvPr>
          <p:cNvPicPr>
            <a:picLocks noChangeAspect="1"/>
          </p:cNvPicPr>
          <p:nvPr/>
        </p:nvPicPr>
        <p:blipFill>
          <a:blip r:embed="rId3"/>
          <a:stretch>
            <a:fillRect/>
          </a:stretch>
        </p:blipFill>
        <p:spPr>
          <a:xfrm>
            <a:off x="11530012" y="0"/>
            <a:ext cx="661988" cy="861060"/>
          </a:xfrm>
          <a:prstGeom prst="rect">
            <a:avLst/>
          </a:prstGeom>
        </p:spPr>
      </p:pic>
    </p:spTree>
    <p:extLst>
      <p:ext uri="{BB962C8B-B14F-4D97-AF65-F5344CB8AC3E}">
        <p14:creationId xmlns:p14="http://schemas.microsoft.com/office/powerpoint/2010/main" val="85892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326F-BBF5-FB19-50D3-755214339EC0}"/>
              </a:ext>
            </a:extLst>
          </p:cNvPr>
          <p:cNvSpPr>
            <a:spLocks noGrp="1"/>
          </p:cNvSpPr>
          <p:nvPr>
            <p:ph type="title"/>
          </p:nvPr>
        </p:nvSpPr>
        <p:spPr>
          <a:xfrm>
            <a:off x="934872" y="2613804"/>
            <a:ext cx="3388419" cy="1181819"/>
          </a:xfrm>
        </p:spPr>
        <p:txBody>
          <a:bodyPr>
            <a:normAutofit/>
          </a:bodyPr>
          <a:lstStyle/>
          <a:p>
            <a:r>
              <a:rPr lang="en-US" sz="3200" dirty="0">
                <a:solidFill>
                  <a:srgbClr val="FFFFFF"/>
                </a:solidFill>
                <a:cs typeface="Calibri Light"/>
              </a:rPr>
              <a:t>Technology Used:</a:t>
            </a:r>
            <a:endParaRPr lang="en-US" sz="3200" dirty="0">
              <a:solidFill>
                <a:srgbClr val="FFFFFF"/>
              </a:solidFill>
            </a:endParaRPr>
          </a:p>
        </p:txBody>
      </p:sp>
      <p:sp>
        <p:nvSpPr>
          <p:cNvPr id="3" name="Content Placeholder 2">
            <a:extLst>
              <a:ext uri="{FF2B5EF4-FFF2-40B4-BE49-F238E27FC236}">
                <a16:creationId xmlns:a16="http://schemas.microsoft.com/office/drawing/2014/main" id="{BC5307C4-16B4-B668-2AA3-D8914FB400B3}"/>
              </a:ext>
            </a:extLst>
          </p:cNvPr>
          <p:cNvSpPr>
            <a:spLocks noGrp="1"/>
          </p:cNvSpPr>
          <p:nvPr>
            <p:ph idx="1"/>
          </p:nvPr>
        </p:nvSpPr>
        <p:spPr>
          <a:xfrm>
            <a:off x="2629081" y="1729892"/>
            <a:ext cx="8524202" cy="4334629"/>
          </a:xfrm>
        </p:spPr>
        <p:txBody>
          <a:bodyPr anchor="ctr">
            <a:normAutofit lnSpcReduction="10000"/>
          </a:bodyPr>
          <a:lstStyle/>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Python: </a:t>
            </a:r>
            <a:r>
              <a:rPr lang="en-US" sz="2000" dirty="0">
                <a:solidFill>
                  <a:srgbClr val="002060"/>
                </a:solidFill>
                <a:latin typeface="Times New Roman" panose="02020603050405020304" pitchFamily="18" charset="0"/>
                <a:cs typeface="Times New Roman" panose="02020603050405020304" pitchFamily="18" charset="0"/>
              </a:rPr>
              <a:t>It is an open source high level programming language.</a:t>
            </a:r>
          </a:p>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Flask: </a:t>
            </a:r>
            <a:r>
              <a:rPr lang="en-US" sz="2000" dirty="0">
                <a:solidFill>
                  <a:srgbClr val="002060"/>
                </a:solidFill>
                <a:latin typeface="Times New Roman" panose="02020603050405020304" pitchFamily="18" charset="0"/>
                <a:cs typeface="Times New Roman" panose="02020603050405020304" pitchFamily="18" charset="0"/>
              </a:rPr>
              <a:t>It is an open source, web development frame work.</a:t>
            </a:r>
          </a:p>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Sqlite3: </a:t>
            </a:r>
            <a:r>
              <a:rPr lang="en-US" sz="2000" dirty="0">
                <a:solidFill>
                  <a:srgbClr val="002060"/>
                </a:solidFill>
                <a:latin typeface="Times New Roman" panose="02020603050405020304" pitchFamily="18" charset="0"/>
                <a:cs typeface="Times New Roman" panose="02020603050405020304" pitchFamily="18" charset="0"/>
              </a:rPr>
              <a:t>It is used for Database storage.</a:t>
            </a:r>
          </a:p>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Html: </a:t>
            </a:r>
            <a:r>
              <a:rPr lang="en-US" sz="2000" dirty="0">
                <a:solidFill>
                  <a:srgbClr val="002060"/>
                </a:solidFill>
                <a:latin typeface="Times New Roman" panose="02020603050405020304" pitchFamily="18" charset="0"/>
                <a:cs typeface="Times New Roman" panose="02020603050405020304" pitchFamily="18" charset="0"/>
              </a:rPr>
              <a:t>It is used to create the web page.</a:t>
            </a:r>
          </a:p>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CSS: </a:t>
            </a:r>
            <a:r>
              <a:rPr lang="en-US" sz="2000" dirty="0">
                <a:solidFill>
                  <a:srgbClr val="002060"/>
                </a:solidFill>
                <a:latin typeface="Times New Roman" panose="02020603050405020304" pitchFamily="18" charset="0"/>
                <a:cs typeface="Times New Roman" panose="02020603050405020304" pitchFamily="18" charset="0"/>
              </a:rPr>
              <a:t>It is used to design the web page.</a:t>
            </a:r>
          </a:p>
          <a:p>
            <a:pPr>
              <a:lnSpc>
                <a:spcPct val="200000"/>
              </a:lnSpc>
              <a:buFont typeface="Wingdings" panose="05000000000000000000" pitchFamily="2" charset="2"/>
              <a:buChar char="§"/>
            </a:pPr>
            <a:r>
              <a:rPr lang="en-US" sz="2000" dirty="0">
                <a:solidFill>
                  <a:schemeClr val="accent1">
                    <a:lumMod val="75000"/>
                  </a:schemeClr>
                </a:solidFill>
                <a:latin typeface="Times New Roman" panose="02020603050405020304" pitchFamily="18" charset="0"/>
                <a:cs typeface="Times New Roman" panose="02020603050405020304" pitchFamily="18" charset="0"/>
              </a:rPr>
              <a:t>JavaScript: </a:t>
            </a:r>
            <a:r>
              <a:rPr lang="en-US" sz="2000" dirty="0">
                <a:solidFill>
                  <a:srgbClr val="002060"/>
                </a:solidFill>
                <a:latin typeface="Times New Roman" panose="02020603050405020304" pitchFamily="18" charset="0"/>
                <a:cs typeface="Times New Roman" panose="02020603050405020304" pitchFamily="18" charset="0"/>
              </a:rPr>
              <a:t>It is used to make web page interactive. </a:t>
            </a:r>
            <a:r>
              <a:rPr lang="en-US" sz="2000" dirty="0">
                <a:solidFill>
                  <a:srgbClr val="FEFFFF"/>
                </a:solidFill>
                <a:latin typeface="Times New Roman" panose="02020603050405020304" pitchFamily="18" charset="0"/>
                <a:cs typeface="Times New Roman" panose="02020603050405020304" pitchFamily="18" charset="0"/>
              </a:rPr>
              <a:t>page</a:t>
            </a:r>
            <a:r>
              <a:rPr lang="en-US" sz="2400" dirty="0">
                <a:solidFill>
                  <a:srgbClr val="FEFFFF"/>
                </a:solidFill>
                <a:cs typeface="Calibri"/>
              </a:rPr>
              <a:t>.</a:t>
            </a:r>
          </a:p>
          <a:p>
            <a:endParaRPr lang="en-US" sz="2400" dirty="0">
              <a:solidFill>
                <a:srgbClr val="FEFFFF"/>
              </a:solidFill>
              <a:cs typeface="Calibri"/>
            </a:endParaRPr>
          </a:p>
        </p:txBody>
      </p:sp>
      <p:sp>
        <p:nvSpPr>
          <p:cNvPr id="5" name="TextBox 4">
            <a:extLst>
              <a:ext uri="{FF2B5EF4-FFF2-40B4-BE49-F238E27FC236}">
                <a16:creationId xmlns:a16="http://schemas.microsoft.com/office/drawing/2014/main" id="{35B3D4B5-1B47-4205-958F-DCAB246B6A36}"/>
              </a:ext>
            </a:extLst>
          </p:cNvPr>
          <p:cNvSpPr txBox="1"/>
          <p:nvPr/>
        </p:nvSpPr>
        <p:spPr>
          <a:xfrm>
            <a:off x="1514856" y="641605"/>
            <a:ext cx="450350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Technology Used</a:t>
            </a:r>
            <a:r>
              <a:rPr lang="en-IN" sz="3600" dirty="0">
                <a:latin typeface="Times New Roman" panose="02020603050405020304" pitchFamily="18" charset="0"/>
                <a:cs typeface="Times New Roman" panose="02020603050405020304" pitchFamily="18" charset="0"/>
              </a:rPr>
              <a:t>:</a:t>
            </a:r>
            <a:endParaRPr lang="en-IN" dirty="0"/>
          </a:p>
        </p:txBody>
      </p:sp>
      <p:pic>
        <p:nvPicPr>
          <p:cNvPr id="6" name="Picture 5" descr="A picture containing text, clipart&#10;&#10;Description automatically generated">
            <a:extLst>
              <a:ext uri="{FF2B5EF4-FFF2-40B4-BE49-F238E27FC236}">
                <a16:creationId xmlns:a16="http://schemas.microsoft.com/office/drawing/2014/main" id="{0116A79D-6AB4-4BE2-B34A-2B1EB8B6BF38}"/>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343289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74C3-A337-4B4D-86DA-6B441E284354}"/>
              </a:ext>
            </a:extLst>
          </p:cNvPr>
          <p:cNvSpPr>
            <a:spLocks noGrp="1"/>
          </p:cNvSpPr>
          <p:nvPr>
            <p:ph type="title"/>
          </p:nvPr>
        </p:nvSpPr>
        <p:spPr>
          <a:xfrm>
            <a:off x="1592495" y="624110"/>
            <a:ext cx="9912118" cy="937562"/>
          </a:xfrm>
        </p:spPr>
        <p:txBody>
          <a:bodyPr/>
          <a:lstStyle/>
          <a:p>
            <a:r>
              <a:rPr lang="en-IN" b="1" dirty="0">
                <a:latin typeface="Times New Roman" panose="02020603050405020304" pitchFamily="18" charset="0"/>
                <a:cs typeface="Times New Roman" panose="02020603050405020304" pitchFamily="18" charset="0"/>
              </a:rPr>
              <a:t>System Implementation:</a:t>
            </a:r>
          </a:p>
        </p:txBody>
      </p:sp>
      <p:sp>
        <p:nvSpPr>
          <p:cNvPr id="3" name="Content Placeholder 2">
            <a:extLst>
              <a:ext uri="{FF2B5EF4-FFF2-40B4-BE49-F238E27FC236}">
                <a16:creationId xmlns:a16="http://schemas.microsoft.com/office/drawing/2014/main" id="{D3D48D73-B89A-4281-9C2D-5E01A182E6AC}"/>
              </a:ext>
            </a:extLst>
          </p:cNvPr>
          <p:cNvSpPr>
            <a:spLocks noGrp="1"/>
          </p:cNvSpPr>
          <p:nvPr>
            <p:ph idx="1"/>
          </p:nvPr>
        </p:nvSpPr>
        <p:spPr>
          <a:xfrm>
            <a:off x="1880294" y="1746607"/>
            <a:ext cx="9750052" cy="4798031"/>
          </a:xfrm>
        </p:spPr>
        <p:txBody>
          <a:bodyPr>
            <a:noAutofit/>
          </a:bodyPr>
          <a:lstStyle/>
          <a:p>
            <a:pPr>
              <a:lnSpc>
                <a:spcPct val="200000"/>
              </a:lnSpc>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Implementation is the stage of the project when the theoretical design is turned out into a working System. Thus it can be considered to be the most critical stage in the achieving a successful new system. </a:t>
            </a:r>
          </a:p>
          <a:p>
            <a:pPr>
              <a:lnSpc>
                <a:spcPct val="200000"/>
              </a:lnSpc>
            </a:pPr>
            <a:r>
              <a:rPr lang="en-US" sz="2000" dirty="0">
                <a:latin typeface="Times New Roman" panose="02020603050405020304" pitchFamily="18" charset="0"/>
                <a:cs typeface="Times New Roman" panose="02020603050405020304" pitchFamily="18" charset="0"/>
              </a:rPr>
              <a:t>The implementation stage involve care full planning, investigation of the existing system and it’s constraints on implementation, designing of methods to achieve change over methods.</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text, clipart&#10;&#10;Description automatically generated">
            <a:extLst>
              <a:ext uri="{FF2B5EF4-FFF2-40B4-BE49-F238E27FC236}">
                <a16:creationId xmlns:a16="http://schemas.microsoft.com/office/drawing/2014/main" id="{14A4B64D-547B-47C3-9709-597638B69C09}"/>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582633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13A0-D8D2-4B3B-9105-071B61C6F15D}"/>
              </a:ext>
            </a:extLst>
          </p:cNvPr>
          <p:cNvSpPr>
            <a:spLocks noGrp="1"/>
          </p:cNvSpPr>
          <p:nvPr>
            <p:ph type="title"/>
          </p:nvPr>
        </p:nvSpPr>
        <p:spPr>
          <a:xfrm>
            <a:off x="1604513" y="624110"/>
            <a:ext cx="9900099" cy="1101173"/>
          </a:xfrm>
        </p:spPr>
        <p:txBody>
          <a:bodyPr/>
          <a:lstStyle/>
          <a:p>
            <a:r>
              <a:rPr lang="en-IN" b="1" dirty="0">
                <a:latin typeface="Times New Roman" panose="02020603050405020304" pitchFamily="18" charset="0"/>
                <a:cs typeface="Times New Roman" panose="02020603050405020304" pitchFamily="18" charset="0"/>
              </a:rPr>
              <a:t>System Testing:</a:t>
            </a:r>
          </a:p>
        </p:txBody>
      </p:sp>
      <p:sp>
        <p:nvSpPr>
          <p:cNvPr id="3" name="Content Placeholder 2">
            <a:extLst>
              <a:ext uri="{FF2B5EF4-FFF2-40B4-BE49-F238E27FC236}">
                <a16:creationId xmlns:a16="http://schemas.microsoft.com/office/drawing/2014/main" id="{96726C79-1616-413D-91E3-404DD8120AAB}"/>
              </a:ext>
            </a:extLst>
          </p:cNvPr>
          <p:cNvSpPr>
            <a:spLocks noGrp="1"/>
          </p:cNvSpPr>
          <p:nvPr>
            <p:ph idx="1"/>
          </p:nvPr>
        </p:nvSpPr>
        <p:spPr>
          <a:xfrm>
            <a:off x="2208362" y="1897811"/>
            <a:ext cx="9296250" cy="4246324"/>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Testing is the process of exercising software with the intent of finding and correcting errors.</a:t>
            </a:r>
          </a:p>
          <a:p>
            <a:pPr>
              <a:lnSpc>
                <a:spcPct val="150000"/>
              </a:lnSpc>
            </a:pPr>
            <a:r>
              <a:rPr lang="en-US" sz="2000" dirty="0">
                <a:latin typeface="Times New Roman" panose="02020603050405020304" pitchFamily="18" charset="0"/>
                <a:cs typeface="Times New Roman" panose="02020603050405020304" pitchFamily="18" charset="0"/>
              </a:rPr>
              <a:t>System testing is required for any applications because it gives assurance about the execution and performance.</a:t>
            </a:r>
          </a:p>
          <a:p>
            <a:pPr>
              <a:lnSpc>
                <a:spcPct val="150000"/>
              </a:lnSpc>
            </a:pPr>
            <a:r>
              <a:rPr lang="en-US" sz="2000" dirty="0">
                <a:latin typeface="Times New Roman" panose="02020603050405020304" pitchFamily="18" charset="0"/>
                <a:cs typeface="Times New Roman" panose="02020603050405020304" pitchFamily="18" charset="0"/>
              </a:rPr>
              <a:t>System Testing is carried out on the whole system in the context of either system requirement specifications or functional requirement specifications or in the context of both.</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9E621FF7-CC32-494D-AA6F-8F10F683EE4D}"/>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4216509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8613-58A8-4177-8258-55E5BD4079E5}"/>
              </a:ext>
            </a:extLst>
          </p:cNvPr>
          <p:cNvSpPr>
            <a:spLocks noGrp="1"/>
          </p:cNvSpPr>
          <p:nvPr>
            <p:ph type="title"/>
          </p:nvPr>
        </p:nvSpPr>
        <p:spPr>
          <a:xfrm>
            <a:off x="1518249" y="589604"/>
            <a:ext cx="9986363" cy="911392"/>
          </a:xfrm>
        </p:spPr>
        <p:txBody>
          <a:bodyPr/>
          <a:lstStyle/>
          <a:p>
            <a:r>
              <a:rPr lang="en-IN" b="1" dirty="0">
                <a:latin typeface="Times New Roman" panose="02020603050405020304" pitchFamily="18" charset="0"/>
                <a:cs typeface="Times New Roman" panose="02020603050405020304" pitchFamily="18" charset="0"/>
              </a:rPr>
              <a:t>Testing Pre-requisites:</a:t>
            </a:r>
          </a:p>
        </p:txBody>
      </p:sp>
      <p:sp>
        <p:nvSpPr>
          <p:cNvPr id="3" name="Content Placeholder 2">
            <a:extLst>
              <a:ext uri="{FF2B5EF4-FFF2-40B4-BE49-F238E27FC236}">
                <a16:creationId xmlns:a16="http://schemas.microsoft.com/office/drawing/2014/main" id="{B0D63F91-F755-4B89-8B84-0A39524CD1A8}"/>
              </a:ext>
            </a:extLst>
          </p:cNvPr>
          <p:cNvSpPr>
            <a:spLocks noGrp="1"/>
          </p:cNvSpPr>
          <p:nvPr>
            <p:ph idx="1"/>
          </p:nvPr>
        </p:nvSpPr>
        <p:spPr>
          <a:xfrm>
            <a:off x="2053730" y="1302589"/>
            <a:ext cx="9773086" cy="5451894"/>
          </a:xfrm>
        </p:spPr>
        <p:txBody>
          <a:bodyPr>
            <a:normAutofit fontScale="92500" lnSpcReduction="20000"/>
          </a:bodyPr>
          <a:lstStyle/>
          <a:p>
            <a:pPr>
              <a:lnSpc>
                <a:spcPct val="170000"/>
              </a:lnSpc>
            </a:pPr>
            <a:r>
              <a:rPr lang="en-IN" sz="2000" dirty="0">
                <a:latin typeface="Times New Roman" panose="02020603050405020304" pitchFamily="18" charset="0"/>
                <a:cs typeface="Times New Roman" panose="02020603050405020304" pitchFamily="18" charset="0"/>
              </a:rPr>
              <a:t>Requirement Traceability:</a:t>
            </a:r>
          </a:p>
          <a:p>
            <a:pPr lvl="1">
              <a:lnSpc>
                <a:spcPct val="17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It includes: Customer requirements, Functional and non – Functional  requirements, Status, Architectural design etc.</a:t>
            </a:r>
          </a:p>
          <a:p>
            <a:pPr>
              <a:lnSpc>
                <a:spcPct val="170000"/>
              </a:lnSpc>
            </a:pPr>
            <a:r>
              <a:rPr lang="en-IN" sz="2000" dirty="0">
                <a:latin typeface="Times New Roman" panose="02020603050405020304" pitchFamily="18" charset="0"/>
                <a:cs typeface="Times New Roman" panose="02020603050405020304" pitchFamily="18" charset="0"/>
              </a:rPr>
              <a:t>Test Plan:</a:t>
            </a:r>
          </a:p>
          <a:p>
            <a:pPr lvl="1">
              <a:lnSpc>
                <a:spcPct val="17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includes: Test case title, Description, Free conditions, User actions, Expected and actual outcome and Status.</a:t>
            </a:r>
          </a:p>
          <a:p>
            <a:pPr>
              <a:lnSpc>
                <a:spcPct val="170000"/>
              </a:lnSpc>
            </a:pPr>
            <a:r>
              <a:rPr lang="en-IN" sz="2000" dirty="0">
                <a:latin typeface="Times New Roman" panose="02020603050405020304" pitchFamily="18" charset="0"/>
                <a:cs typeface="Times New Roman" panose="02020603050405020304" pitchFamily="18" charset="0"/>
              </a:rPr>
              <a:t>Defect Tracker:</a:t>
            </a:r>
          </a:p>
          <a:p>
            <a:pPr lvl="1">
              <a:lnSpc>
                <a:spcPct val="17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includes: Log file of the failed test cases.</a:t>
            </a:r>
          </a:p>
          <a:p>
            <a:pPr>
              <a:lnSpc>
                <a:spcPct val="170000"/>
              </a:lnSpc>
            </a:pPr>
            <a:r>
              <a:rPr lang="en-IN" sz="2000" dirty="0">
                <a:latin typeface="Times New Roman" panose="02020603050405020304" pitchFamily="18" charset="0"/>
                <a:cs typeface="Times New Roman" panose="02020603050405020304" pitchFamily="18" charset="0"/>
              </a:rPr>
              <a:t>Release Note:</a:t>
            </a:r>
          </a:p>
          <a:p>
            <a:pPr lvl="1">
              <a:lnSpc>
                <a:spcPct val="17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includes: Introduction about the project, Compatibility, Upgrades and New features.</a:t>
            </a:r>
          </a:p>
          <a:p>
            <a:pPr lvl="1"/>
            <a:endParaRPr lang="en-IN" dirty="0"/>
          </a:p>
          <a:p>
            <a:pPr marL="457200" lvl="1" indent="0">
              <a:buNone/>
            </a:pPr>
            <a:endParaRPr lang="en-IN" dirty="0"/>
          </a:p>
          <a:p>
            <a:pPr lvl="1">
              <a:buFont typeface="Arial" panose="020B0604020202020204" pitchFamily="34" charset="0"/>
              <a:buChar char="•"/>
            </a:pPr>
            <a:endParaRPr lang="en-IN" dirty="0"/>
          </a:p>
          <a:p>
            <a:pPr marL="0" indent="0">
              <a:buNone/>
            </a:pPr>
            <a:endParaRPr lang="en-IN" dirty="0"/>
          </a:p>
          <a:p>
            <a:pPr marL="0" indent="0">
              <a:buNone/>
            </a:pPr>
            <a:endParaRPr lang="en-IN" dirty="0"/>
          </a:p>
        </p:txBody>
      </p:sp>
      <p:pic>
        <p:nvPicPr>
          <p:cNvPr id="4" name="Picture 3" descr="A picture containing text, clipart&#10;&#10;Description automatically generated">
            <a:extLst>
              <a:ext uri="{FF2B5EF4-FFF2-40B4-BE49-F238E27FC236}">
                <a16:creationId xmlns:a16="http://schemas.microsoft.com/office/drawing/2014/main" id="{F0CCF440-2BEE-4821-89EE-49BF0E575EA1}"/>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3690665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730E-8FC5-44F4-9539-E4FBEC86B85C}"/>
              </a:ext>
            </a:extLst>
          </p:cNvPr>
          <p:cNvSpPr>
            <a:spLocks noGrp="1"/>
          </p:cNvSpPr>
          <p:nvPr>
            <p:ph type="title"/>
          </p:nvPr>
        </p:nvSpPr>
        <p:spPr>
          <a:xfrm>
            <a:off x="1639019" y="624110"/>
            <a:ext cx="9865593" cy="661226"/>
          </a:xfrm>
        </p:spPr>
        <p:txBody>
          <a:bodyPr/>
          <a:lstStyle/>
          <a:p>
            <a:r>
              <a:rPr lang="en-IN" b="1" dirty="0">
                <a:latin typeface="Times New Roman" panose="02020603050405020304" pitchFamily="18" charset="0"/>
                <a:cs typeface="Times New Roman" panose="02020603050405020304" pitchFamily="18" charset="0"/>
              </a:rPr>
              <a:t>Robot Framework:</a:t>
            </a:r>
          </a:p>
        </p:txBody>
      </p:sp>
      <p:sp>
        <p:nvSpPr>
          <p:cNvPr id="3" name="Content Placeholder 2">
            <a:extLst>
              <a:ext uri="{FF2B5EF4-FFF2-40B4-BE49-F238E27FC236}">
                <a16:creationId xmlns:a16="http://schemas.microsoft.com/office/drawing/2014/main" id="{C2DF64D5-4465-4603-B073-D44F47B01182}"/>
              </a:ext>
            </a:extLst>
          </p:cNvPr>
          <p:cNvSpPr>
            <a:spLocks noGrp="1"/>
          </p:cNvSpPr>
          <p:nvPr>
            <p:ph idx="1"/>
          </p:nvPr>
        </p:nvSpPr>
        <p:spPr>
          <a:xfrm>
            <a:off x="2321794" y="2001328"/>
            <a:ext cx="8915400" cy="347175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Robot Framework is a generic open source automation framework.</a:t>
            </a:r>
          </a:p>
          <a:p>
            <a:pPr>
              <a:lnSpc>
                <a:spcPct val="150000"/>
              </a:lnSpc>
            </a:pPr>
            <a:r>
              <a:rPr lang="en-US" sz="2400" dirty="0">
                <a:latin typeface="Times New Roman" panose="02020603050405020304" pitchFamily="18" charset="0"/>
                <a:cs typeface="Times New Roman" panose="02020603050405020304" pitchFamily="18" charset="0"/>
              </a:rPr>
              <a:t>It can be used for test automation and robotic process automation.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For testing of our project we have used robot framework.</a:t>
            </a:r>
          </a:p>
          <a:p>
            <a:pPr>
              <a:lnSpc>
                <a:spcPct val="150000"/>
              </a:lnSpc>
            </a:pPr>
            <a:r>
              <a:rPr lang="en-IN" sz="2400" dirty="0">
                <a:latin typeface="Times New Roman" panose="02020603050405020304" pitchFamily="18" charset="0"/>
                <a:cs typeface="Times New Roman" panose="02020603050405020304" pitchFamily="18" charset="0"/>
              </a:rPr>
              <a:t>In our project we have used selenium library, keywords, settings, variables.</a:t>
            </a:r>
          </a:p>
        </p:txBody>
      </p:sp>
      <p:pic>
        <p:nvPicPr>
          <p:cNvPr id="4" name="Picture 3" descr="A picture containing text, clipart&#10;&#10;Description automatically generated">
            <a:extLst>
              <a:ext uri="{FF2B5EF4-FFF2-40B4-BE49-F238E27FC236}">
                <a16:creationId xmlns:a16="http://schemas.microsoft.com/office/drawing/2014/main" id="{42FF698C-17BB-4BD2-9128-8508352F0B8F}"/>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388436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E982-28DC-4168-B112-B853B218EDCF}"/>
              </a:ext>
            </a:extLst>
          </p:cNvPr>
          <p:cNvSpPr>
            <a:spLocks noGrp="1"/>
          </p:cNvSpPr>
          <p:nvPr>
            <p:ph type="title"/>
          </p:nvPr>
        </p:nvSpPr>
        <p:spPr>
          <a:xfrm>
            <a:off x="1530849" y="624110"/>
            <a:ext cx="5517223" cy="128089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7EA1699-3804-43DF-B10A-DB8ED80C83DF}"/>
              </a:ext>
            </a:extLst>
          </p:cNvPr>
          <p:cNvSpPr>
            <a:spLocks noGrp="1"/>
          </p:cNvSpPr>
          <p:nvPr>
            <p:ph idx="1"/>
          </p:nvPr>
        </p:nvSpPr>
        <p:spPr>
          <a:xfrm>
            <a:off x="1530849" y="1545405"/>
            <a:ext cx="10055956" cy="3328827"/>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Nowadays, traditional reservation ways of movie ticketing is dying. Its new age where technology dominates human life. </a:t>
            </a:r>
          </a:p>
          <a:p>
            <a:pPr>
              <a:lnSpc>
                <a:spcPct val="150000"/>
              </a:lnSpc>
            </a:pPr>
            <a:r>
              <a:rPr lang="en-US" sz="2000" dirty="0">
                <a:latin typeface="Times New Roman" panose="02020603050405020304" pitchFamily="18" charset="0"/>
                <a:cs typeface="Times New Roman" panose="02020603050405020304" pitchFamily="18" charset="0"/>
              </a:rPr>
              <a:t>With the software and technological devices, exceptions are reduced and even terminated. Also, people prefer easy, quick and safe way for every part of his life. </a:t>
            </a:r>
          </a:p>
          <a:p>
            <a:pPr>
              <a:lnSpc>
                <a:spcPct val="150000"/>
              </a:lnSpc>
            </a:pPr>
            <a:r>
              <a:rPr lang="en-US" sz="2000" dirty="0">
                <a:latin typeface="Times New Roman" panose="02020603050405020304" pitchFamily="18" charset="0"/>
                <a:cs typeface="Times New Roman" panose="02020603050405020304" pitchFamily="18" charset="0"/>
              </a:rPr>
              <a:t>This project is designed to meet the requirements of a movie ticket booking system.</a:t>
            </a:r>
          </a:p>
          <a:p>
            <a:pPr>
              <a:lnSpc>
                <a:spcPct val="150000"/>
              </a:lnSpc>
            </a:pPr>
            <a:r>
              <a:rPr lang="en-US" sz="2000" dirty="0">
                <a:latin typeface="Times New Roman" panose="02020603050405020304" pitchFamily="18" charset="0"/>
                <a:cs typeface="Times New Roman" panose="02020603050405020304" pitchFamily="18" charset="0"/>
              </a:rPr>
              <a:t>With this platform, we are hoping to reduce time wasting, avoid misunderstandings, provide easy data flow, customer pleasure, and less hard work. </a:t>
            </a:r>
          </a:p>
          <a:p>
            <a:pPr>
              <a:lnSpc>
                <a:spcPct val="150000"/>
              </a:lnSpc>
            </a:pPr>
            <a:r>
              <a:rPr lang="en-US" sz="2000" dirty="0">
                <a:latin typeface="Times New Roman" panose="02020603050405020304" pitchFamily="18" charset="0"/>
                <a:cs typeface="Times New Roman" panose="02020603050405020304" pitchFamily="18" charset="0"/>
              </a:rPr>
              <a:t>We believe that we have accomplished our goals and satisfied with the code we developed.</a:t>
            </a:r>
            <a:endParaRPr lang="en-IN" sz="2000" dirty="0">
              <a:latin typeface="Times New Roman" panose="02020603050405020304" pitchFamily="18" charset="0"/>
              <a:cs typeface="Times New Roman" panose="02020603050405020304" pitchFamily="18" charset="0"/>
            </a:endParaRPr>
          </a:p>
        </p:txBody>
      </p:sp>
      <p:pic>
        <p:nvPicPr>
          <p:cNvPr id="6" name="Picture 5" descr="A picture containing text, clipart&#10;&#10;Description automatically generated">
            <a:extLst>
              <a:ext uri="{FF2B5EF4-FFF2-40B4-BE49-F238E27FC236}">
                <a16:creationId xmlns:a16="http://schemas.microsoft.com/office/drawing/2014/main" id="{0D980526-28EA-4B6B-8790-DD38E0CDEB13}"/>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2230956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3F26-7BA4-F45D-0486-4824722A7327}"/>
              </a:ext>
            </a:extLst>
          </p:cNvPr>
          <p:cNvSpPr>
            <a:spLocks noGrp="1"/>
          </p:cNvSpPr>
          <p:nvPr>
            <p:ph type="title"/>
          </p:nvPr>
        </p:nvSpPr>
        <p:spPr>
          <a:xfrm>
            <a:off x="1561673" y="624110"/>
            <a:ext cx="4756934" cy="861060"/>
          </a:xfrm>
        </p:spPr>
        <p:txBody>
          <a:bodyPr/>
          <a:lstStyle/>
          <a:p>
            <a:r>
              <a:rPr lang="en-US"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CA9B6D89-A380-32A5-EC07-1E1B6BD198C5}"/>
              </a:ext>
            </a:extLst>
          </p:cNvPr>
          <p:cNvSpPr>
            <a:spLocks noGrp="1"/>
          </p:cNvSpPr>
          <p:nvPr>
            <p:ph idx="1"/>
          </p:nvPr>
        </p:nvSpPr>
        <p:spPr>
          <a:xfrm>
            <a:off x="2321960" y="1279687"/>
            <a:ext cx="9131282" cy="4689598"/>
          </a:xfrm>
        </p:spPr>
        <p:txBody>
          <a:bodyPr vert="horz" lIns="91440" tIns="45720" rIns="91440" bIns="45720" rtlCol="0" anchor="t">
            <a:normAutofit fontScale="92500"/>
          </a:bodyPr>
          <a:lstStyle/>
          <a:p>
            <a:pPr marL="0" indent="0">
              <a:lnSpc>
                <a:spcPct val="200000"/>
              </a:lnSpc>
              <a:buNone/>
            </a:pPr>
            <a:endParaRPr lang="en-US" sz="2200" dirty="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It can be implemented for various theaters simultaneously having multiple screens.</a:t>
            </a:r>
          </a:p>
          <a:p>
            <a:pPr>
              <a:lnSpc>
                <a:spcPct val="20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Chat bot can be trained in a better way to help the customers using machine learning in an effective way.</a:t>
            </a:r>
          </a:p>
          <a:p>
            <a:pPr>
              <a:lnSpc>
                <a:spcPct val="20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Payment facility for bank to user.</a:t>
            </a:r>
          </a:p>
          <a:p>
            <a:pPr>
              <a:lnSpc>
                <a:spcPct val="20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Website can be automated.</a:t>
            </a:r>
          </a:p>
          <a:p>
            <a:pPr marL="0" indent="0">
              <a:buNone/>
            </a:pPr>
            <a:endParaRPr lang="en-US" dirty="0">
              <a:cs typeface="Calibri"/>
            </a:endParaRPr>
          </a:p>
        </p:txBody>
      </p:sp>
      <p:pic>
        <p:nvPicPr>
          <p:cNvPr id="4" name="Picture 3" descr="A picture containing text, clipart&#10;&#10;Description automatically generated">
            <a:extLst>
              <a:ext uri="{FF2B5EF4-FFF2-40B4-BE49-F238E27FC236}">
                <a16:creationId xmlns:a16="http://schemas.microsoft.com/office/drawing/2014/main" id="{B93D1C19-91DE-4FC0-BFC7-6941A3FB074A}"/>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339087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6DFB-A813-289A-8521-1FEEFD16D93C}"/>
              </a:ext>
            </a:extLst>
          </p:cNvPr>
          <p:cNvSpPr>
            <a:spLocks noGrp="1"/>
          </p:cNvSpPr>
          <p:nvPr>
            <p:ph type="title"/>
          </p:nvPr>
        </p:nvSpPr>
        <p:spPr>
          <a:xfrm>
            <a:off x="1598962" y="567273"/>
            <a:ext cx="3907987" cy="1056044"/>
          </a:xfrm>
        </p:spPr>
        <p:txBody>
          <a:bodyPr anchor="t">
            <a:normAutofit/>
          </a:bodyPr>
          <a:lstStyle/>
          <a:p>
            <a:pPr algn="ctr"/>
            <a:r>
              <a:rPr lang="en-US" sz="4800" b="1" dirty="0">
                <a:latin typeface="Times New Roman"/>
                <a:cs typeface="Calibri Light"/>
              </a:rPr>
              <a:t>Introduction:</a:t>
            </a:r>
            <a:endParaRPr lang="en-US" sz="4800" b="1" dirty="0">
              <a:latin typeface="Times New Roman"/>
            </a:endParaRPr>
          </a:p>
        </p:txBody>
      </p:sp>
      <p:pic>
        <p:nvPicPr>
          <p:cNvPr id="19" name="Picture 4" descr="A picture containing text, clipart&#10;&#10;Description automatically generated">
            <a:extLst>
              <a:ext uri="{FF2B5EF4-FFF2-40B4-BE49-F238E27FC236}">
                <a16:creationId xmlns:a16="http://schemas.microsoft.com/office/drawing/2014/main" id="{A0478810-F98A-5B35-B380-40F1C80D3450}"/>
              </a:ext>
            </a:extLst>
          </p:cNvPr>
          <p:cNvPicPr>
            <a:picLocks noChangeAspect="1"/>
          </p:cNvPicPr>
          <p:nvPr/>
        </p:nvPicPr>
        <p:blipFill>
          <a:blip r:embed="rId2"/>
          <a:stretch>
            <a:fillRect/>
          </a:stretch>
        </p:blipFill>
        <p:spPr>
          <a:xfrm>
            <a:off x="11477625" y="0"/>
            <a:ext cx="714375" cy="914400"/>
          </a:xfrm>
          <a:prstGeom prst="rect">
            <a:avLst/>
          </a:prstGeom>
        </p:spPr>
      </p:pic>
      <p:sp>
        <p:nvSpPr>
          <p:cNvPr id="5" name="Content Placeholder 4">
            <a:extLst>
              <a:ext uri="{FF2B5EF4-FFF2-40B4-BE49-F238E27FC236}">
                <a16:creationId xmlns:a16="http://schemas.microsoft.com/office/drawing/2014/main" id="{C3EDAE24-DB51-4436-9C2E-8F39829346F0}"/>
              </a:ext>
            </a:extLst>
          </p:cNvPr>
          <p:cNvSpPr>
            <a:spLocks noGrp="1"/>
          </p:cNvSpPr>
          <p:nvPr>
            <p:ph idx="1"/>
          </p:nvPr>
        </p:nvSpPr>
        <p:spPr>
          <a:xfrm>
            <a:off x="1393478" y="1623317"/>
            <a:ext cx="9682063" cy="4510355"/>
          </a:xfrm>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Online Movie Ticket Booking System provide another way for the customers to buy cinema ticket. This system reduces workload on customers.</a:t>
            </a:r>
          </a:p>
          <a:p>
            <a:pPr lvl="0">
              <a:lnSpc>
                <a:spcPct val="150000"/>
              </a:lnSpc>
            </a:pPr>
            <a:r>
              <a:rPr lang="en-US" sz="2000" dirty="0">
                <a:latin typeface="Times New Roman" panose="02020603050405020304" pitchFamily="18" charset="0"/>
                <a:cs typeface="Times New Roman" panose="02020603050405020304" pitchFamily="18" charset="0"/>
              </a:rPr>
              <a:t>Online movie ticket booking system is basically made for providing the customers an anytime and anywhere service for booking cinema tickets and providing information about the movies and their schedule online.</a:t>
            </a:r>
          </a:p>
          <a:p>
            <a:pPr>
              <a:lnSpc>
                <a:spcPct val="150000"/>
              </a:lnSpc>
            </a:pPr>
            <a:r>
              <a:rPr lang="en-US" sz="2000" dirty="0">
                <a:latin typeface="Times New Roman" panose="02020603050405020304" pitchFamily="18" charset="0"/>
                <a:cs typeface="Times New Roman" panose="02020603050405020304" pitchFamily="18" charset="0"/>
              </a:rPr>
              <a:t>Admin can also login, to insert and delete data such as movie description, movie schedule which will update the related webpage and will be accessible by the customers.</a:t>
            </a:r>
          </a:p>
          <a:p>
            <a:pPr lvl="0"/>
            <a:endParaRPr lang="en-US" dirty="0"/>
          </a:p>
          <a:p>
            <a:pPr lvl="0"/>
            <a:endParaRPr lang="en-US" dirty="0"/>
          </a:p>
          <a:p>
            <a:endParaRPr lang="en-IN" dirty="0"/>
          </a:p>
        </p:txBody>
      </p:sp>
    </p:spTree>
    <p:extLst>
      <p:ext uri="{BB962C8B-B14F-4D97-AF65-F5344CB8AC3E}">
        <p14:creationId xmlns:p14="http://schemas.microsoft.com/office/powerpoint/2010/main" val="85613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9DBC55-6030-40ED-A058-DB1951268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982" y="1293962"/>
            <a:ext cx="8635042" cy="4830792"/>
          </a:xfrm>
          <a:prstGeom prst="rect">
            <a:avLst/>
          </a:prstGeom>
          <a:ln>
            <a:noFill/>
          </a:ln>
          <a:effectLst>
            <a:outerShdw blurRad="292100" dist="139700" dir="2700000" algn="tl" rotWithShape="0">
              <a:srgbClr val="333333">
                <a:alpha val="65000"/>
              </a:srgbClr>
            </a:outerShdw>
          </a:effectLst>
        </p:spPr>
      </p:pic>
      <p:pic>
        <p:nvPicPr>
          <p:cNvPr id="6" name="Picture 5" descr="A picture containing text, clipart&#10;&#10;Description automatically generated">
            <a:extLst>
              <a:ext uri="{FF2B5EF4-FFF2-40B4-BE49-F238E27FC236}">
                <a16:creationId xmlns:a16="http://schemas.microsoft.com/office/drawing/2014/main" id="{61C66DEB-44D7-4D88-8D4A-2A62B3A7ADFB}"/>
              </a:ext>
            </a:extLst>
          </p:cNvPr>
          <p:cNvPicPr>
            <a:picLocks noChangeAspect="1"/>
          </p:cNvPicPr>
          <p:nvPr/>
        </p:nvPicPr>
        <p:blipFill>
          <a:blip r:embed="rId3"/>
          <a:stretch>
            <a:fillRect/>
          </a:stretch>
        </p:blipFill>
        <p:spPr>
          <a:xfrm>
            <a:off x="11548530" y="0"/>
            <a:ext cx="661988" cy="861060"/>
          </a:xfrm>
          <a:prstGeom prst="rect">
            <a:avLst/>
          </a:prstGeom>
        </p:spPr>
      </p:pic>
    </p:spTree>
    <p:extLst>
      <p:ext uri="{BB962C8B-B14F-4D97-AF65-F5344CB8AC3E}">
        <p14:creationId xmlns:p14="http://schemas.microsoft.com/office/powerpoint/2010/main" val="165319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A597-077D-F27D-95F5-E3557D37E8D2}"/>
              </a:ext>
            </a:extLst>
          </p:cNvPr>
          <p:cNvSpPr>
            <a:spLocks noGrp="1"/>
          </p:cNvSpPr>
          <p:nvPr>
            <p:ph type="title"/>
          </p:nvPr>
        </p:nvSpPr>
        <p:spPr>
          <a:xfrm>
            <a:off x="2039126" y="1722430"/>
            <a:ext cx="2400300" cy="3345872"/>
          </a:xfrm>
        </p:spPr>
        <p:txBody>
          <a:bodyPr>
            <a:normAutofit/>
          </a:bodyPr>
          <a:lstStyle/>
          <a:p>
            <a:br>
              <a:rPr lang="en-US" dirty="0">
                <a:cs typeface="Calibri Light"/>
              </a:rPr>
            </a:br>
            <a:endParaRPr lang="en-US" dirty="0">
              <a:solidFill>
                <a:srgbClr val="FFFFFF"/>
              </a:solidFill>
              <a:cs typeface="Calibri Light"/>
            </a:endParaRPr>
          </a:p>
        </p:txBody>
      </p:sp>
      <p:graphicFrame>
        <p:nvGraphicFramePr>
          <p:cNvPr id="9" name="Content Placeholder 2">
            <a:extLst>
              <a:ext uri="{FF2B5EF4-FFF2-40B4-BE49-F238E27FC236}">
                <a16:creationId xmlns:a16="http://schemas.microsoft.com/office/drawing/2014/main" id="{70532CB3-8109-FE1C-770C-5FEF2D77B348}"/>
              </a:ext>
            </a:extLst>
          </p:cNvPr>
          <p:cNvGraphicFramePr>
            <a:graphicFrameLocks noGrp="1"/>
          </p:cNvGraphicFramePr>
          <p:nvPr>
            <p:ph idx="1"/>
            <p:extLst>
              <p:ext uri="{D42A27DB-BD31-4B8C-83A1-F6EECF244321}">
                <p14:modId xmlns:p14="http://schemas.microsoft.com/office/powerpoint/2010/main" val="2687810016"/>
              </p:ext>
            </p:extLst>
          </p:nvPr>
        </p:nvGraphicFramePr>
        <p:xfrm>
          <a:off x="4010487" y="634378"/>
          <a:ext cx="7294072" cy="5745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6E73123-BBC6-EAF5-EEBD-9EAC0D1DB8B5}"/>
              </a:ext>
            </a:extLst>
          </p:cNvPr>
          <p:cNvSpPr txBox="1"/>
          <p:nvPr/>
        </p:nvSpPr>
        <p:spPr>
          <a:xfrm>
            <a:off x="1627180" y="634378"/>
            <a:ext cx="2235903" cy="6232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600" b="1" dirty="0">
                <a:latin typeface="Times New Roman" panose="02020603050405020304" pitchFamily="18" charset="0"/>
                <a:cs typeface="Times New Roman" panose="02020603050405020304" pitchFamily="18" charset="0"/>
              </a:rPr>
              <a:t>Abstract:</a:t>
            </a:r>
          </a:p>
        </p:txBody>
      </p:sp>
      <p:pic>
        <p:nvPicPr>
          <p:cNvPr id="6" name="Picture 4" descr="A picture containing text, clipart&#10;&#10;Description automatically generated">
            <a:extLst>
              <a:ext uri="{FF2B5EF4-FFF2-40B4-BE49-F238E27FC236}">
                <a16:creationId xmlns:a16="http://schemas.microsoft.com/office/drawing/2014/main" id="{75C2677F-1B5C-CEF6-1F71-B3223B572108}"/>
              </a:ext>
            </a:extLst>
          </p:cNvPr>
          <p:cNvPicPr>
            <a:picLocks noChangeAspect="1"/>
          </p:cNvPicPr>
          <p:nvPr/>
        </p:nvPicPr>
        <p:blipFill>
          <a:blip r:embed="rId7"/>
          <a:stretch>
            <a:fillRect/>
          </a:stretch>
        </p:blipFill>
        <p:spPr>
          <a:xfrm>
            <a:off x="11530012" y="0"/>
            <a:ext cx="661988" cy="861060"/>
          </a:xfrm>
          <a:prstGeom prst="rect">
            <a:avLst/>
          </a:prstGeom>
        </p:spPr>
      </p:pic>
    </p:spTree>
    <p:extLst>
      <p:ext uri="{BB962C8B-B14F-4D97-AF65-F5344CB8AC3E}">
        <p14:creationId xmlns:p14="http://schemas.microsoft.com/office/powerpoint/2010/main" val="389667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0DA5-1567-5C37-A53C-B393BDF17FD6}"/>
              </a:ext>
            </a:extLst>
          </p:cNvPr>
          <p:cNvSpPr>
            <a:spLocks noGrp="1"/>
          </p:cNvSpPr>
          <p:nvPr>
            <p:ph type="title"/>
          </p:nvPr>
        </p:nvSpPr>
        <p:spPr>
          <a:xfrm>
            <a:off x="1618891" y="654226"/>
            <a:ext cx="4809068" cy="523221"/>
          </a:xfrm>
        </p:spPr>
        <p:txBody>
          <a:bodyPr anchor="t">
            <a:normAutofit fontScale="90000"/>
          </a:bodyPr>
          <a:lstStyle/>
          <a:p>
            <a:pPr algn="ctr"/>
            <a:r>
              <a:rPr lang="en-GB" sz="4800" dirty="0">
                <a:solidFill>
                  <a:schemeClr val="bg1"/>
                </a:solidFill>
                <a:cs typeface="Calibri Light"/>
              </a:rPr>
              <a:t>Problem Statement</a:t>
            </a:r>
            <a:endParaRPr lang="en-GB" sz="4800" dirty="0">
              <a:solidFill>
                <a:schemeClr val="bg1"/>
              </a:solidFill>
            </a:endParaRPr>
          </a:p>
        </p:txBody>
      </p:sp>
      <p:sp>
        <p:nvSpPr>
          <p:cNvPr id="3" name="Content Placeholder 2">
            <a:extLst>
              <a:ext uri="{FF2B5EF4-FFF2-40B4-BE49-F238E27FC236}">
                <a16:creationId xmlns:a16="http://schemas.microsoft.com/office/drawing/2014/main" id="{965B128D-9C2D-575C-E01F-27ECD50F66CB}"/>
              </a:ext>
            </a:extLst>
          </p:cNvPr>
          <p:cNvSpPr>
            <a:spLocks noGrp="1"/>
          </p:cNvSpPr>
          <p:nvPr>
            <p:ph idx="1"/>
          </p:nvPr>
        </p:nvSpPr>
        <p:spPr>
          <a:xfrm>
            <a:off x="1869683" y="1510301"/>
            <a:ext cx="9241139" cy="3008272"/>
          </a:xfrm>
        </p:spPr>
        <p:txBody>
          <a:bodyPr vert="horz" lIns="68580" tIns="34290" rIns="68580" bIns="34290" rtlCol="0" anchor="ctr">
            <a:normAutofit/>
          </a:bodyPr>
          <a:lstStyle/>
          <a:p>
            <a:pPr marL="0" indent="0">
              <a:buNone/>
            </a:pPr>
            <a:endParaRPr lang="en-GB" dirty="0">
              <a:ea typeface="+mn-lt"/>
              <a:cs typeface="+mn-lt"/>
            </a:endParaRPr>
          </a:p>
          <a:p>
            <a:pPr marL="0" indent="0">
              <a:buNone/>
            </a:pPr>
            <a:endParaRPr lang="en-GB" dirty="0">
              <a:ea typeface="+mn-lt"/>
              <a:cs typeface="+mn-lt"/>
            </a:endParaRPr>
          </a:p>
          <a:p>
            <a:pPr>
              <a:lnSpc>
                <a:spcPct val="150000"/>
              </a:lnSpc>
              <a:buFont typeface="Wingdings" panose="05000000000000000000" pitchFamily="2" charset="2"/>
              <a:buChar char="Ø"/>
            </a:pPr>
            <a:r>
              <a:rPr lang="en-GB" sz="2400" dirty="0">
                <a:latin typeface="Times New Roman" panose="02020603050405020304" pitchFamily="18" charset="0"/>
                <a:ea typeface="+mn-lt"/>
                <a:cs typeface="Times New Roman" panose="02020603050405020304" pitchFamily="18" charset="0"/>
              </a:rPr>
              <a:t>Since a long time, people have been standing in a long queue to book tickets for their favourite movies. People hate to stand in these queues but they did not have any other options. They had to waste their precious time in getting the tickets. </a:t>
            </a:r>
            <a:endParaRPr lang="en-GB" sz="2400" dirty="0">
              <a:latin typeface="Times New Roman" panose="02020603050405020304" pitchFamily="18" charset="0"/>
              <a:cs typeface="Times New Roman" panose="02020603050405020304" pitchFamily="18" charset="0"/>
            </a:endParaRPr>
          </a:p>
        </p:txBody>
      </p:sp>
      <p:pic>
        <p:nvPicPr>
          <p:cNvPr id="4" name="Picture 4" descr="A picture containing text, clipart&#10;&#10;Description automatically generated">
            <a:extLst>
              <a:ext uri="{FF2B5EF4-FFF2-40B4-BE49-F238E27FC236}">
                <a16:creationId xmlns:a16="http://schemas.microsoft.com/office/drawing/2014/main" id="{388B0525-C6C7-7736-B8FB-0125329990D3}"/>
              </a:ext>
            </a:extLst>
          </p:cNvPr>
          <p:cNvPicPr>
            <a:picLocks noChangeAspect="1"/>
          </p:cNvPicPr>
          <p:nvPr/>
        </p:nvPicPr>
        <p:blipFill>
          <a:blip r:embed="rId2"/>
          <a:stretch>
            <a:fillRect/>
          </a:stretch>
        </p:blipFill>
        <p:spPr>
          <a:xfrm>
            <a:off x="11477625" y="0"/>
            <a:ext cx="714375" cy="914400"/>
          </a:xfrm>
          <a:prstGeom prst="rect">
            <a:avLst/>
          </a:prstGeom>
        </p:spPr>
      </p:pic>
      <p:sp>
        <p:nvSpPr>
          <p:cNvPr id="5" name="TextBox 4">
            <a:extLst>
              <a:ext uri="{FF2B5EF4-FFF2-40B4-BE49-F238E27FC236}">
                <a16:creationId xmlns:a16="http://schemas.microsoft.com/office/drawing/2014/main" id="{B1A24C12-A8EF-3009-4F69-FEA6EA245C38}"/>
              </a:ext>
            </a:extLst>
          </p:cNvPr>
          <p:cNvSpPr txBox="1"/>
          <p:nvPr/>
        </p:nvSpPr>
        <p:spPr>
          <a:xfrm>
            <a:off x="1552755" y="654227"/>
            <a:ext cx="5012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dirty="0">
                <a:latin typeface="Times New Roman" panose="02020603050405020304" pitchFamily="18" charset="0"/>
                <a:cs typeface="Times New Roman" panose="02020603050405020304" pitchFamily="18" charset="0"/>
              </a:rPr>
              <a:t>Problem Statement</a:t>
            </a:r>
            <a:r>
              <a:rPr lang="en-GB" sz="3600" b="1" dirty="0">
                <a:cs typeface="Calibri"/>
              </a:rPr>
              <a:t>:</a:t>
            </a:r>
          </a:p>
        </p:txBody>
      </p:sp>
    </p:spTree>
    <p:extLst>
      <p:ext uri="{BB962C8B-B14F-4D97-AF65-F5344CB8AC3E}">
        <p14:creationId xmlns:p14="http://schemas.microsoft.com/office/powerpoint/2010/main" val="9324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EAF1-0C4E-4F15-815A-9424259017ED}"/>
              </a:ext>
            </a:extLst>
          </p:cNvPr>
          <p:cNvSpPr>
            <a:spLocks noGrp="1"/>
          </p:cNvSpPr>
          <p:nvPr>
            <p:ph type="title"/>
          </p:nvPr>
        </p:nvSpPr>
        <p:spPr>
          <a:xfrm>
            <a:off x="1552755" y="624110"/>
            <a:ext cx="9951857" cy="661226"/>
          </a:xfrm>
        </p:spPr>
        <p:txBody>
          <a:bodyPr/>
          <a:lstStyle/>
          <a:p>
            <a:r>
              <a:rPr lang="en-US" b="1" dirty="0">
                <a:latin typeface="Times New Roman" panose="02020603050405020304" pitchFamily="18" charset="0"/>
                <a:cs typeface="Times New Roman" panose="02020603050405020304" pitchFamily="18" charset="0"/>
              </a:rPr>
              <a:t>Proposed System</a:t>
            </a:r>
            <a:r>
              <a:rPr lang="en-US" b="1" dirty="0">
                <a:cs typeface="Calibri Light"/>
              </a:rPr>
              <a:t>:</a:t>
            </a:r>
            <a:endParaRPr lang="en-IN" dirty="0"/>
          </a:p>
        </p:txBody>
      </p:sp>
      <p:sp>
        <p:nvSpPr>
          <p:cNvPr id="3" name="Content Placeholder 2">
            <a:extLst>
              <a:ext uri="{FF2B5EF4-FFF2-40B4-BE49-F238E27FC236}">
                <a16:creationId xmlns:a16="http://schemas.microsoft.com/office/drawing/2014/main" id="{E384CB37-C14D-4D1F-A7C0-059624550764}"/>
              </a:ext>
            </a:extLst>
          </p:cNvPr>
          <p:cNvSpPr>
            <a:spLocks noGrp="1"/>
          </p:cNvSpPr>
          <p:nvPr>
            <p:ph idx="1"/>
          </p:nvPr>
        </p:nvSpPr>
        <p:spPr>
          <a:xfrm>
            <a:off x="1552755" y="1794294"/>
            <a:ext cx="10420709" cy="4735902"/>
          </a:xfrm>
        </p:spPr>
        <p:txBody>
          <a:bodyPr/>
          <a:lstStyle/>
          <a:p>
            <a:pPr marL="428625" indent="-342900">
              <a:spcAft>
                <a:spcPts val="45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solution to the above problem, is our web application. A user just has to login/register to the website and book ticket at Mov-Ez.</a:t>
            </a:r>
          </a:p>
          <a:p>
            <a:pPr marL="171450" indent="-342900">
              <a:spcAft>
                <a:spcPts val="45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428625" indent="-342900">
              <a:spcAft>
                <a:spcPts val="45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booking can be done from anywhere and at any time.</a:t>
            </a:r>
          </a:p>
          <a:p>
            <a:pPr marL="171450" indent="-342900">
              <a:spcAft>
                <a:spcPts val="45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71450" indent="-342900">
              <a:spcAft>
                <a:spcPts val="45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using our web application, a user can save a lots of  time and can utilize time in any other work. </a:t>
            </a:r>
          </a:p>
          <a:p>
            <a:pPr marL="171450" indent="-342900">
              <a:spcAft>
                <a:spcPts val="450"/>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71450" indent="-342900">
              <a:spcAft>
                <a:spcPts val="45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This web application saves user’s time in search of a show and seats availability. </a:t>
            </a:r>
          </a:p>
          <a:p>
            <a:endParaRPr lang="en-IN" dirty="0"/>
          </a:p>
        </p:txBody>
      </p:sp>
    </p:spTree>
    <p:extLst>
      <p:ext uri="{BB962C8B-B14F-4D97-AF65-F5344CB8AC3E}">
        <p14:creationId xmlns:p14="http://schemas.microsoft.com/office/powerpoint/2010/main" val="2461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FF91-46E0-2CD4-C7D6-4058BF02C96C}"/>
              </a:ext>
            </a:extLst>
          </p:cNvPr>
          <p:cNvSpPr>
            <a:spLocks noGrp="1"/>
          </p:cNvSpPr>
          <p:nvPr>
            <p:ph type="title"/>
          </p:nvPr>
        </p:nvSpPr>
        <p:spPr>
          <a:xfrm>
            <a:off x="1561381" y="675627"/>
            <a:ext cx="7891232" cy="834673"/>
          </a:xfrm>
        </p:spPr>
        <p:txBody>
          <a:bodyPr>
            <a:normAutofit/>
          </a:bodyPr>
          <a:lstStyle/>
          <a:p>
            <a:r>
              <a:rPr lang="en-GB" b="1" dirty="0">
                <a:latin typeface="Times New Roman" panose="02020603050405020304" pitchFamily="18" charset="0"/>
                <a:cs typeface="Times New Roman" panose="02020603050405020304" pitchFamily="18" charset="0"/>
              </a:rPr>
              <a:t>Goals Of Project:</a:t>
            </a:r>
          </a:p>
        </p:txBody>
      </p:sp>
      <p:graphicFrame>
        <p:nvGraphicFramePr>
          <p:cNvPr id="7" name="Content Placeholder 2">
            <a:extLst>
              <a:ext uri="{FF2B5EF4-FFF2-40B4-BE49-F238E27FC236}">
                <a16:creationId xmlns:a16="http://schemas.microsoft.com/office/drawing/2014/main" id="{679295B0-E15A-E71D-A7C7-0E0F6AB0EE47}"/>
              </a:ext>
            </a:extLst>
          </p:cNvPr>
          <p:cNvGraphicFramePr>
            <a:graphicFrameLocks noGrp="1"/>
          </p:cNvGraphicFramePr>
          <p:nvPr>
            <p:ph idx="1"/>
            <p:extLst>
              <p:ext uri="{D42A27DB-BD31-4B8C-83A1-F6EECF244321}">
                <p14:modId xmlns:p14="http://schemas.microsoft.com/office/powerpoint/2010/main" val="3255042913"/>
              </p:ext>
            </p:extLst>
          </p:nvPr>
        </p:nvGraphicFramePr>
        <p:xfrm>
          <a:off x="2583556" y="1510300"/>
          <a:ext cx="8800209" cy="4859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9" name="Picture 4" descr="A picture containing text, clipart&#10;&#10;Description automatically generated">
            <a:extLst>
              <a:ext uri="{FF2B5EF4-FFF2-40B4-BE49-F238E27FC236}">
                <a16:creationId xmlns:a16="http://schemas.microsoft.com/office/drawing/2014/main" id="{28E67A35-7850-A5F9-3FB8-2B7CCF468FFA}"/>
              </a:ext>
            </a:extLst>
          </p:cNvPr>
          <p:cNvPicPr>
            <a:picLocks noChangeAspect="1"/>
          </p:cNvPicPr>
          <p:nvPr/>
        </p:nvPicPr>
        <p:blipFill>
          <a:blip r:embed="rId7"/>
          <a:stretch>
            <a:fillRect/>
          </a:stretch>
        </p:blipFill>
        <p:spPr>
          <a:xfrm>
            <a:off x="11539658" y="0"/>
            <a:ext cx="652342" cy="928579"/>
          </a:xfrm>
          <a:prstGeom prst="rect">
            <a:avLst/>
          </a:prstGeom>
        </p:spPr>
      </p:pic>
    </p:spTree>
    <p:extLst>
      <p:ext uri="{BB962C8B-B14F-4D97-AF65-F5344CB8AC3E}">
        <p14:creationId xmlns:p14="http://schemas.microsoft.com/office/powerpoint/2010/main" val="217026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3658-3914-46C6-AA55-B2CF7E911DBA}"/>
              </a:ext>
            </a:extLst>
          </p:cNvPr>
          <p:cNvSpPr>
            <a:spLocks noGrp="1"/>
          </p:cNvSpPr>
          <p:nvPr>
            <p:ph type="title"/>
          </p:nvPr>
        </p:nvSpPr>
        <p:spPr>
          <a:xfrm>
            <a:off x="1596331" y="624110"/>
            <a:ext cx="7486023"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Functional Requirements:</a:t>
            </a:r>
            <a:br>
              <a:rPr lang="en-US" b="1" dirty="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31EAD2-910F-4A84-9DAE-6B27407E2C3E}"/>
              </a:ext>
            </a:extLst>
          </p:cNvPr>
          <p:cNvSpPr>
            <a:spLocks noGrp="1"/>
          </p:cNvSpPr>
          <p:nvPr>
            <p:ph idx="1"/>
          </p:nvPr>
        </p:nvSpPr>
        <p:spPr>
          <a:xfrm>
            <a:off x="1596330" y="1417834"/>
            <a:ext cx="6725737" cy="5440166"/>
          </a:xfrm>
        </p:spPr>
        <p:txBody>
          <a:bodyPr>
            <a:normAutofit fontScale="92500" lnSpcReduction="20000"/>
          </a:bodyPr>
          <a:lstStyle/>
          <a:p>
            <a:pPr>
              <a:lnSpc>
                <a:spcPct val="12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Registration                                         </a:t>
            </a:r>
            <a:endParaRPr lang="en-IN" sz="1900" dirty="0">
              <a:latin typeface="Times New Roman" panose="02020603050405020304" pitchFamily="18" charset="0"/>
              <a:ea typeface="+mn-lt"/>
              <a:cs typeface="Times New Roman" panose="02020603050405020304" pitchFamily="18" charset="0"/>
            </a:endParaRPr>
          </a:p>
          <a:p>
            <a:pPr>
              <a:lnSpc>
                <a:spcPct val="12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Login </a:t>
            </a:r>
            <a:endParaRPr lang="en-IN" sz="1900" dirty="0">
              <a:latin typeface="Times New Roman" panose="02020603050405020304" pitchFamily="18" charset="0"/>
              <a:ea typeface="+mn-lt"/>
              <a:cs typeface="Times New Roman" panose="02020603050405020304" pitchFamily="18" charset="0"/>
            </a:endParaRPr>
          </a:p>
          <a:p>
            <a:pPr>
              <a:lnSpc>
                <a:spcPct val="12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View Movies</a:t>
            </a:r>
            <a:endParaRPr lang="en-US" sz="1900" dirty="0">
              <a:latin typeface="Times New Roman" panose="02020603050405020304" pitchFamily="18" charset="0"/>
              <a:ea typeface="+mn-lt"/>
              <a:cs typeface="Times New Roman" panose="02020603050405020304" pitchFamily="18" charset="0"/>
            </a:endParaRPr>
          </a:p>
          <a:p>
            <a:pPr>
              <a:lnSpc>
                <a:spcPct val="12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Search Movie </a:t>
            </a:r>
            <a:endParaRPr lang="en-IN" sz="1900" dirty="0">
              <a:latin typeface="Times New Roman" panose="02020603050405020304" pitchFamily="18" charset="0"/>
              <a:ea typeface="+mn-lt"/>
              <a:cs typeface="Times New Roman" panose="02020603050405020304" pitchFamily="18" charset="0"/>
            </a:endParaRPr>
          </a:p>
          <a:p>
            <a:pPr>
              <a:lnSpc>
                <a:spcPct val="12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Seat Viewing </a:t>
            </a:r>
            <a:endParaRPr lang="en-IN" sz="1900" dirty="0">
              <a:latin typeface="Times New Roman" panose="02020603050405020304" pitchFamily="18" charset="0"/>
              <a:ea typeface="+mn-lt"/>
              <a:cs typeface="Times New Roman" panose="02020603050405020304" pitchFamily="18" charset="0"/>
            </a:endParaRPr>
          </a:p>
          <a:p>
            <a:pPr>
              <a:lnSpc>
                <a:spcPct val="120000"/>
              </a:lnSpc>
              <a:buFont typeface="Wingdings" panose="05000000000000000000" pitchFamily="2" charset="2"/>
              <a:buChar char="ü"/>
            </a:pPr>
            <a:r>
              <a:rPr lang="en-IN" sz="1900" b="1" dirty="0">
                <a:latin typeface="Times New Roman" panose="02020603050405020304" pitchFamily="18" charset="0"/>
                <a:ea typeface="+mn-lt"/>
                <a:cs typeface="Times New Roman" panose="02020603050405020304" pitchFamily="18" charset="0"/>
              </a:rPr>
              <a:t>Book Ticket</a:t>
            </a:r>
            <a:endParaRPr lang="en-IN" sz="1900" dirty="0">
              <a:latin typeface="Times New Roman" panose="02020603050405020304" pitchFamily="18" charset="0"/>
              <a:ea typeface="+mn-lt"/>
              <a:cs typeface="Times New Roman" panose="02020603050405020304" pitchFamily="18" charset="0"/>
            </a:endParaRPr>
          </a:p>
          <a:p>
            <a:pPr>
              <a:lnSpc>
                <a:spcPct val="150000"/>
              </a:lnSpc>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Payment </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Logout </a:t>
            </a:r>
            <a:r>
              <a:rPr lang="en-IN"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Generate ticket  </a:t>
            </a:r>
            <a:r>
              <a:rPr lang="en-IN"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Add movies </a:t>
            </a:r>
            <a:r>
              <a:rPr lang="en-IN"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Remove movies</a:t>
            </a:r>
            <a:endParaRPr lang="en-IN"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View users</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View details of booking</a:t>
            </a:r>
            <a:endParaRPr lang="en-US" sz="1900" dirty="0">
              <a:latin typeface="Times New Roman" panose="02020603050405020304" pitchFamily="18" charset="0"/>
              <a:ea typeface="+mn-lt"/>
              <a:cs typeface="Times New Roman" panose="02020603050405020304" pitchFamily="18" charset="0"/>
            </a:endParaRPr>
          </a:p>
          <a:p>
            <a:pPr>
              <a:lnSpc>
                <a:spcPct val="150000"/>
              </a:lnSpc>
              <a:spcBef>
                <a:spcPts val="0"/>
              </a:spcBef>
              <a:buFont typeface="Wingdings" panose="05000000000000000000" pitchFamily="2" charset="2"/>
              <a:buChar char="ü"/>
            </a:pPr>
            <a:r>
              <a:rPr lang="en-IN" sz="1900" b="1" dirty="0">
                <a:latin typeface="Times New Roman" panose="02020603050405020304" pitchFamily="18" charset="0"/>
                <a:cs typeface="Times New Roman" panose="02020603050405020304" pitchFamily="18" charset="0"/>
              </a:rPr>
              <a:t>Number of tickets sold</a:t>
            </a:r>
            <a:endParaRPr lang="en-US" sz="1900" dirty="0">
              <a:latin typeface="Times New Roman" panose="02020603050405020304" pitchFamily="18" charset="0"/>
              <a:cs typeface="Times New Roman" panose="02020603050405020304" pitchFamily="18" charset="0"/>
            </a:endParaRPr>
          </a:p>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8736CF32-BDFD-4F63-98EE-7DE4A683401E}"/>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174872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6ABF-1EEB-4CE3-9BCD-6924A5558359}"/>
              </a:ext>
            </a:extLst>
          </p:cNvPr>
          <p:cNvSpPr>
            <a:spLocks noGrp="1"/>
          </p:cNvSpPr>
          <p:nvPr>
            <p:ph type="title"/>
          </p:nvPr>
        </p:nvSpPr>
        <p:spPr>
          <a:xfrm>
            <a:off x="1643865" y="624110"/>
            <a:ext cx="9860747"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Non- Functional Requirements:</a:t>
            </a:r>
            <a:br>
              <a:rPr lang="en-US" b="1" dirty="0">
                <a:solidFill>
                  <a:srgbClr val="00B05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930243-BC3C-4FA2-8F7D-FA7EE08711FC}"/>
              </a:ext>
            </a:extLst>
          </p:cNvPr>
          <p:cNvSpPr>
            <a:spLocks noGrp="1"/>
          </p:cNvSpPr>
          <p:nvPr>
            <p:ph idx="1"/>
          </p:nvPr>
        </p:nvSpPr>
        <p:spPr>
          <a:xfrm>
            <a:off x="1643865" y="2065106"/>
            <a:ext cx="9860747" cy="3846116"/>
          </a:xfrm>
        </p:spPr>
        <p:txBody>
          <a:bodyPr/>
          <a:lstStyle/>
          <a:p>
            <a:pPr>
              <a:lnSpc>
                <a:spcPct val="150000"/>
              </a:lnSpc>
              <a:buFont typeface="Wingdings" panose="05000000000000000000" pitchFamily="2" charset="2"/>
              <a:buChar char="ü"/>
            </a:pPr>
            <a:r>
              <a:rPr lang="en-US" sz="2000" b="1" dirty="0">
                <a:latin typeface="Times New Roman" panose="02020603050405020304" pitchFamily="18" charset="0"/>
                <a:ea typeface="+mn-lt"/>
                <a:cs typeface="Times New Roman" panose="02020603050405020304" pitchFamily="18" charset="0"/>
              </a:rPr>
              <a:t>Security </a:t>
            </a:r>
          </a:p>
          <a:p>
            <a:pPr>
              <a:lnSpc>
                <a:spcPct val="150000"/>
              </a:lnSpc>
              <a:buFont typeface="Wingdings" panose="05000000000000000000" pitchFamily="2" charset="2"/>
              <a:buChar char="ü"/>
            </a:pPr>
            <a:r>
              <a:rPr lang="en-US" sz="2000" b="1" dirty="0">
                <a:latin typeface="Times New Roman" panose="02020603050405020304" pitchFamily="18" charset="0"/>
                <a:ea typeface="+mn-lt"/>
                <a:cs typeface="Times New Roman" panose="02020603050405020304" pitchFamily="18" charset="0"/>
              </a:rPr>
              <a:t>Reliability</a:t>
            </a:r>
          </a:p>
          <a:p>
            <a:pPr>
              <a:lnSpc>
                <a:spcPct val="150000"/>
              </a:lnSpc>
              <a:buFont typeface="Wingdings" panose="05000000000000000000" pitchFamily="2" charset="2"/>
              <a:buChar char="ü"/>
            </a:pPr>
            <a:r>
              <a:rPr lang="en-US" sz="2000" b="1" dirty="0">
                <a:latin typeface="Times New Roman" panose="02020603050405020304" pitchFamily="18" charset="0"/>
                <a:ea typeface="+mn-lt"/>
                <a:cs typeface="Times New Roman" panose="02020603050405020304" pitchFamily="18" charset="0"/>
              </a:rPr>
              <a:t>Performance</a:t>
            </a:r>
          </a:p>
          <a:p>
            <a:pPr>
              <a:lnSpc>
                <a:spcPct val="150000"/>
              </a:lnSpc>
              <a:buFont typeface="Wingdings" panose="05000000000000000000" pitchFamily="2" charset="2"/>
              <a:buChar char="ü"/>
            </a:pPr>
            <a:r>
              <a:rPr lang="en-US" sz="2000" b="1" dirty="0">
                <a:latin typeface="Times New Roman" panose="02020603050405020304" pitchFamily="18" charset="0"/>
                <a:ea typeface="+mn-lt"/>
                <a:cs typeface="Times New Roman" panose="02020603050405020304" pitchFamily="18" charset="0"/>
              </a:rPr>
              <a:t>Availability</a:t>
            </a:r>
            <a:endParaRPr lang="en-US" sz="2000" b="1" dirty="0">
              <a:latin typeface="Times New Roman" panose="02020603050405020304" pitchFamily="18" charset="0"/>
              <a:cs typeface="Times New Roman" panose="02020603050405020304" pitchFamily="18" charset="0"/>
            </a:endParaRPr>
          </a:p>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8F433481-B763-4AF5-B274-3ECFB98F7390}"/>
              </a:ext>
            </a:extLst>
          </p:cNvPr>
          <p:cNvPicPr>
            <a:picLocks noChangeAspect="1"/>
          </p:cNvPicPr>
          <p:nvPr/>
        </p:nvPicPr>
        <p:blipFill>
          <a:blip r:embed="rId2"/>
          <a:stretch>
            <a:fillRect/>
          </a:stretch>
        </p:blipFill>
        <p:spPr>
          <a:xfrm>
            <a:off x="11548530" y="0"/>
            <a:ext cx="661988" cy="861060"/>
          </a:xfrm>
          <a:prstGeom prst="rect">
            <a:avLst/>
          </a:prstGeom>
        </p:spPr>
      </p:pic>
    </p:spTree>
    <p:extLst>
      <p:ext uri="{BB962C8B-B14F-4D97-AF65-F5344CB8AC3E}">
        <p14:creationId xmlns:p14="http://schemas.microsoft.com/office/powerpoint/2010/main" val="2661991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338</TotalTime>
  <Words>1153</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Times New Roman</vt:lpstr>
      <vt:lpstr>Wingdings</vt:lpstr>
      <vt:lpstr>Wingdings 3</vt:lpstr>
      <vt:lpstr>Wisp</vt:lpstr>
      <vt:lpstr>PowerPoint Presentation</vt:lpstr>
      <vt:lpstr>Outline:</vt:lpstr>
      <vt:lpstr>Introduction:</vt:lpstr>
      <vt:lpstr> </vt:lpstr>
      <vt:lpstr>Problem Statement</vt:lpstr>
      <vt:lpstr>Proposed System:</vt:lpstr>
      <vt:lpstr>Goals Of Project:</vt:lpstr>
      <vt:lpstr>Functional Requirements: </vt:lpstr>
      <vt:lpstr>Non- Functional Requirements: </vt:lpstr>
      <vt:lpstr>Database Design:</vt:lpstr>
      <vt:lpstr>ARCHITECTURAL DIAGRAM:</vt:lpstr>
      <vt:lpstr>UML DIAGRAM:</vt:lpstr>
      <vt:lpstr>USE CASE DIAGRAM:</vt:lpstr>
      <vt:lpstr>USE CASE DIAGRAM:</vt:lpstr>
      <vt:lpstr>PowerPoint Presentation</vt:lpstr>
      <vt:lpstr>Requirements:</vt:lpstr>
      <vt:lpstr>Home Page:</vt:lpstr>
      <vt:lpstr>Admin Home Page:</vt:lpstr>
      <vt:lpstr>User Home page:</vt:lpstr>
      <vt:lpstr>Seat View:</vt:lpstr>
      <vt:lpstr>Confirmation:</vt:lpstr>
      <vt:lpstr>Theater Owner Home:</vt:lpstr>
      <vt:lpstr>Technology Used:</vt:lpstr>
      <vt:lpstr>System Implementation:</vt:lpstr>
      <vt:lpstr>System Testing:</vt:lpstr>
      <vt:lpstr>Testing Pre-requisites:</vt:lpstr>
      <vt:lpstr>Robot Framework:</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Shreeya B</dc:creator>
  <cp:lastModifiedBy>Ankita K</cp:lastModifiedBy>
  <cp:revision>100</cp:revision>
  <dcterms:created xsi:type="dcterms:W3CDTF">2022-04-11T05:04:51Z</dcterms:created>
  <dcterms:modified xsi:type="dcterms:W3CDTF">2022-04-22T05:30:27Z</dcterms:modified>
</cp:coreProperties>
</file>