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p:restoredTop sz="94689"/>
  </p:normalViewPr>
  <p:slideViewPr>
    <p:cSldViewPr snapToGrid="0" snapToObjects="1">
      <p:cViewPr varScale="1">
        <p:scale>
          <a:sx n="146" d="100"/>
          <a:sy n="146" d="100"/>
        </p:scale>
        <p:origin x="1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7/27/17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7/27/17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Web_scrap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andas.pydata.org/pandas-docs/stable/generated/pandas.Series.html#pandas.Series" TargetMode="External"/><Relationship Id="rId4" Type="http://schemas.openxmlformats.org/officeDocument/2006/relationships/hyperlink" Target="https://pandas.pydata.org/pandas-docs/stable/generated/pandas.DataFrame.html#pandas.DataFrame" TargetMode="External"/><Relationship Id="rId1" Type="http://schemas.openxmlformats.org/officeDocument/2006/relationships/slideLayout" Target="../slideLayouts/slideLayout2.xml"/><Relationship Id="rId2" Type="http://schemas.openxmlformats.org/officeDocument/2006/relationships/hyperlink" Target="http://www.python.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python.org/" TargetMode="External"/><Relationship Id="rId3" Type="http://schemas.openxmlformats.org/officeDocument/2006/relationships/hyperlink" Target="http://jupyter.org/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crummy.com/software/BeautifulSoup/" TargetMode="External"/><Relationship Id="rId4" Type="http://schemas.openxmlformats.org/officeDocument/2006/relationships/hyperlink" Target="http://pandas.pydata.org/" TargetMode="External"/><Relationship Id="rId1" Type="http://schemas.openxmlformats.org/officeDocument/2006/relationships/slideLayout" Target="../slideLayouts/slideLayout2.xml"/><Relationship Id="rId2" Type="http://schemas.openxmlformats.org/officeDocument/2006/relationships/hyperlink" Target="https://finance.yaho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Scrapping </a:t>
            </a:r>
            <a:endParaRPr lang="en-US" dirty="0"/>
          </a:p>
        </p:txBody>
      </p:sp>
      <p:sp>
        <p:nvSpPr>
          <p:cNvPr id="3" name="Subtitle 2"/>
          <p:cNvSpPr>
            <a:spLocks noGrp="1"/>
          </p:cNvSpPr>
          <p:nvPr>
            <p:ph type="subTitle" idx="1"/>
          </p:nvPr>
        </p:nvSpPr>
        <p:spPr/>
        <p:txBody>
          <a:bodyPr/>
          <a:lstStyle/>
          <a:p>
            <a:r>
              <a:rPr lang="en-US" dirty="0" smtClean="0"/>
              <a:t>With Yahoo Finance</a:t>
            </a:r>
          </a:p>
          <a:p>
            <a:endParaRPr lang="en-US" dirty="0"/>
          </a:p>
          <a:p>
            <a:r>
              <a:rPr lang="en-US" dirty="0" smtClean="0"/>
              <a:t>BY </a:t>
            </a:r>
            <a:r>
              <a:rPr lang="en-US" dirty="0" err="1" smtClean="0"/>
              <a:t>Vidya</a:t>
            </a:r>
            <a:r>
              <a:rPr lang="en-US" dirty="0" smtClean="0"/>
              <a:t> More</a:t>
            </a:r>
            <a:endParaRPr lang="en-US" dirty="0"/>
          </a:p>
        </p:txBody>
      </p:sp>
    </p:spTree>
    <p:extLst>
      <p:ext uri="{BB962C8B-B14F-4D97-AF65-F5344CB8AC3E}">
        <p14:creationId xmlns:p14="http://schemas.microsoft.com/office/powerpoint/2010/main" val="46727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 Scraping ?</a:t>
            </a:r>
            <a:br>
              <a:rPr lang="en-US" dirty="0"/>
            </a:br>
            <a:endParaRPr lang="en-US" dirty="0"/>
          </a:p>
        </p:txBody>
      </p:sp>
      <p:sp>
        <p:nvSpPr>
          <p:cNvPr id="3" name="Content Placeholder 2"/>
          <p:cNvSpPr>
            <a:spLocks noGrp="1"/>
          </p:cNvSpPr>
          <p:nvPr>
            <p:ph idx="1"/>
          </p:nvPr>
        </p:nvSpPr>
        <p:spPr/>
        <p:txBody>
          <a:bodyPr/>
          <a:lstStyle/>
          <a:p>
            <a:r>
              <a:rPr lang="en-US" dirty="0" smtClean="0">
                <a:hlinkClick r:id="rId2"/>
              </a:rPr>
              <a:t>Web </a:t>
            </a:r>
            <a:r>
              <a:rPr lang="en-US" dirty="0">
                <a:hlinkClick r:id="rId2"/>
              </a:rPr>
              <a:t>Scraping</a:t>
            </a:r>
            <a:r>
              <a:rPr lang="en-US" dirty="0"/>
              <a:t> (also termed Screen Scraping, Web Data Extraction, Web Harvesting etc.) is a technique employed to extract large amounts of data from websites whereby the data is extracted and saved to a local file in your computer or to a database in table (spreadsheet) format.</a:t>
            </a:r>
          </a:p>
          <a:p>
            <a:endParaRPr lang="en-US" dirty="0"/>
          </a:p>
        </p:txBody>
      </p:sp>
    </p:spTree>
    <p:extLst>
      <p:ext uri="{BB962C8B-B14F-4D97-AF65-F5344CB8AC3E}">
        <p14:creationId xmlns:p14="http://schemas.microsoft.com/office/powerpoint/2010/main" val="117251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BeautifulSoup</a:t>
            </a:r>
            <a:endParaRPr lang="en-US" dirty="0"/>
          </a:p>
        </p:txBody>
      </p:sp>
      <p:sp>
        <p:nvSpPr>
          <p:cNvPr id="3" name="Content Placeholder 2"/>
          <p:cNvSpPr>
            <a:spLocks noGrp="1"/>
          </p:cNvSpPr>
          <p:nvPr>
            <p:ph idx="1"/>
          </p:nvPr>
        </p:nvSpPr>
        <p:spPr/>
        <p:txBody>
          <a:bodyPr/>
          <a:lstStyle/>
          <a:p>
            <a:r>
              <a:rPr lang="en-US" dirty="0"/>
              <a:t>It is a python library to pulling data out of HTML and XML files. It works with your favorite parser to provide idiomatic ways of navigating, searching, and modifying the parse tree. It commonly saves programmers hours or days of work</a:t>
            </a:r>
            <a:endParaRPr lang="en-US" dirty="0"/>
          </a:p>
        </p:txBody>
      </p:sp>
    </p:spTree>
    <p:extLst>
      <p:ext uri="{BB962C8B-B14F-4D97-AF65-F5344CB8AC3E}">
        <p14:creationId xmlns:p14="http://schemas.microsoft.com/office/powerpoint/2010/main" val="189792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powerful Python data analysis toolkit</a:t>
            </a:r>
            <a:endParaRPr lang="en-US" dirty="0"/>
          </a:p>
        </p:txBody>
      </p:sp>
      <p:sp>
        <p:nvSpPr>
          <p:cNvPr id="3" name="Content Placeholder 2"/>
          <p:cNvSpPr>
            <a:spLocks noGrp="1"/>
          </p:cNvSpPr>
          <p:nvPr>
            <p:ph idx="1"/>
          </p:nvPr>
        </p:nvSpPr>
        <p:spPr/>
        <p:txBody>
          <a:bodyPr/>
          <a:lstStyle/>
          <a:p>
            <a:r>
              <a:rPr lang="en-US" dirty="0"/>
              <a:t>pandas is a </a:t>
            </a:r>
            <a:r>
              <a:rPr lang="en-US" dirty="0">
                <a:hlinkClick r:id="rId2"/>
              </a:rPr>
              <a:t>Python</a:t>
            </a:r>
            <a:r>
              <a:rPr lang="en-US" dirty="0"/>
              <a:t> package providing fast, flexible, and expressive data structures designed to make working with “relational” or “labeled” data both easy and intuitive. It aims to be the fundamental high-level building block for doing practical, real world data analysis in Python.</a:t>
            </a:r>
          </a:p>
          <a:p>
            <a:r>
              <a:rPr lang="en-US" dirty="0"/>
              <a:t>The two primary data structures of pandas, </a:t>
            </a:r>
            <a:r>
              <a:rPr lang="en-US" dirty="0">
                <a:hlinkClick r:id="rId3"/>
              </a:rPr>
              <a:t>Series</a:t>
            </a:r>
            <a:r>
              <a:rPr lang="en-US" dirty="0"/>
              <a:t> (1-dimensional) and </a:t>
            </a:r>
            <a:r>
              <a:rPr lang="en-US" dirty="0">
                <a:hlinkClick r:id="rId4"/>
              </a:rPr>
              <a:t>DataFrame</a:t>
            </a:r>
            <a:r>
              <a:rPr lang="en-US" dirty="0"/>
              <a:t> (2-dimensional), handle the vast majority of typical use cases in finance, statistics, social science, and many areas of engineering</a:t>
            </a:r>
          </a:p>
          <a:p>
            <a:endParaRPr lang="en-US" dirty="0"/>
          </a:p>
        </p:txBody>
      </p:sp>
    </p:spTree>
    <p:extLst>
      <p:ext uri="{BB962C8B-B14F-4D97-AF65-F5344CB8AC3E}">
        <p14:creationId xmlns:p14="http://schemas.microsoft.com/office/powerpoint/2010/main" val="189910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endParaRPr lang="en-US" dirty="0"/>
          </a:p>
        </p:txBody>
      </p:sp>
      <p:sp>
        <p:nvSpPr>
          <p:cNvPr id="3" name="Content Placeholder 2"/>
          <p:cNvSpPr>
            <a:spLocks noGrp="1"/>
          </p:cNvSpPr>
          <p:nvPr>
            <p:ph idx="1"/>
          </p:nvPr>
        </p:nvSpPr>
        <p:spPr/>
        <p:txBody>
          <a:bodyPr/>
          <a:lstStyle/>
          <a:p>
            <a:r>
              <a:rPr lang="en-US" dirty="0" err="1"/>
              <a:t>Matplotlib</a:t>
            </a:r>
            <a:r>
              <a:rPr lang="en-US" dirty="0"/>
              <a:t> is a Python 2D plotting library which produces publication quality figures in a variety of hardcopy formats and interactive environments across platforms. </a:t>
            </a:r>
            <a:r>
              <a:rPr lang="en-US" dirty="0" err="1"/>
              <a:t>Matplotlib</a:t>
            </a:r>
            <a:r>
              <a:rPr lang="en-US" dirty="0"/>
              <a:t> can be used in Python scripts, the Python and </a:t>
            </a:r>
            <a:r>
              <a:rPr lang="en-US" dirty="0">
                <a:hlinkClick r:id="rId2"/>
              </a:rPr>
              <a:t>IPython</a:t>
            </a:r>
            <a:r>
              <a:rPr lang="en-US" dirty="0"/>
              <a:t> shell, the </a:t>
            </a:r>
            <a:r>
              <a:rPr lang="en-US" dirty="0" err="1">
                <a:hlinkClick r:id="rId3"/>
              </a:rPr>
              <a:t>jupyter</a:t>
            </a:r>
            <a:r>
              <a:rPr lang="en-US" dirty="0" err="1"/>
              <a:t>notebook</a:t>
            </a:r>
            <a:r>
              <a:rPr lang="en-US" dirty="0"/>
              <a:t>, web application servers, and four graphical user interface toolkits.</a:t>
            </a:r>
            <a:endParaRPr lang="en-US" dirty="0"/>
          </a:p>
        </p:txBody>
      </p:sp>
    </p:spTree>
    <p:extLst>
      <p:ext uri="{BB962C8B-B14F-4D97-AF65-F5344CB8AC3E}">
        <p14:creationId xmlns:p14="http://schemas.microsoft.com/office/powerpoint/2010/main" val="16121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pic>
        <p:nvPicPr>
          <p:cNvPr id="4" name="Content Placeholder 3"/>
          <p:cNvPicPr>
            <a:picLocks noGrp="1" noChangeAspect="1"/>
          </p:cNvPicPr>
          <p:nvPr>
            <p:ph idx="1"/>
          </p:nvPr>
        </p:nvPicPr>
        <p:blipFill>
          <a:blip r:embed="rId2"/>
          <a:stretch>
            <a:fillRect/>
          </a:stretch>
        </p:blipFill>
        <p:spPr>
          <a:xfrm>
            <a:off x="3771484" y="2249488"/>
            <a:ext cx="4645857" cy="3541712"/>
          </a:xfrm>
          <a:prstGeom prst="rect">
            <a:avLst/>
          </a:prstGeom>
        </p:spPr>
      </p:pic>
      <p:sp>
        <p:nvSpPr>
          <p:cNvPr id="5" name="Content Placeholder 2"/>
          <p:cNvSpPr txBox="1">
            <a:spLocks/>
          </p:cNvSpPr>
          <p:nvPr/>
        </p:nvSpPr>
        <p:spPr>
          <a:xfrm>
            <a:off x="1141413" y="1599021"/>
            <a:ext cx="9905999" cy="65046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Grab the stock history data and display it. </a:t>
            </a:r>
          </a:p>
          <a:p>
            <a:r>
              <a:rPr lang="en-US" dirty="0" smtClean="0"/>
              <a:t>It can be used to build a chart like this one.</a:t>
            </a:r>
            <a:endParaRPr lang="en-US" dirty="0"/>
          </a:p>
        </p:txBody>
      </p:sp>
    </p:spTree>
    <p:extLst>
      <p:ext uri="{BB962C8B-B14F-4D97-AF65-F5344CB8AC3E}">
        <p14:creationId xmlns:p14="http://schemas.microsoft.com/office/powerpoint/2010/main" val="153391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https://finance.yahoo.com</a:t>
            </a:r>
            <a:r>
              <a:rPr lang="en-US" dirty="0" smtClean="0">
                <a:hlinkClick r:id="rId2"/>
              </a:rPr>
              <a:t>/</a:t>
            </a:r>
            <a:endParaRPr lang="en-US" dirty="0" smtClean="0"/>
          </a:p>
          <a:p>
            <a:r>
              <a:rPr lang="en-US" dirty="0">
                <a:hlinkClick r:id="rId3"/>
              </a:rPr>
              <a:t>https://www.crummy.com/software/BeautifulSoup</a:t>
            </a:r>
            <a:r>
              <a:rPr lang="en-US" dirty="0" smtClean="0">
                <a:hlinkClick r:id="rId3"/>
              </a:rPr>
              <a:t>/</a:t>
            </a:r>
            <a:endParaRPr lang="en-US" dirty="0" smtClean="0"/>
          </a:p>
          <a:p>
            <a:r>
              <a:rPr lang="en-US" dirty="0">
                <a:hlinkClick r:id="rId4"/>
              </a:rPr>
              <a:t>http://pandas.pydata.org</a:t>
            </a:r>
            <a:r>
              <a:rPr lang="en-US" dirty="0" smtClean="0">
                <a:hlinkClick r:id="rId4"/>
              </a:rPr>
              <a:t>/</a:t>
            </a:r>
            <a:endParaRPr lang="en-US" dirty="0" smtClean="0"/>
          </a:p>
          <a:p>
            <a:r>
              <a:rPr lang="en-US" dirty="0"/>
              <a:t>https://</a:t>
            </a:r>
            <a:r>
              <a:rPr lang="en-US" dirty="0" err="1"/>
              <a:t>stackoverflow.com</a:t>
            </a:r>
            <a:r>
              <a:rPr lang="en-US" dirty="0"/>
              <a:t>/</a:t>
            </a:r>
          </a:p>
        </p:txBody>
      </p:sp>
    </p:spTree>
    <p:extLst>
      <p:ext uri="{BB962C8B-B14F-4D97-AF65-F5344CB8AC3E}">
        <p14:creationId xmlns:p14="http://schemas.microsoft.com/office/powerpoint/2010/main" val="499986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TotalTime>
  <Words>144</Words>
  <Application>Microsoft Macintosh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Trebuchet MS</vt:lpstr>
      <vt:lpstr>Tw Cen MT</vt:lpstr>
      <vt:lpstr>Arial</vt:lpstr>
      <vt:lpstr>Circuit</vt:lpstr>
      <vt:lpstr>Web Scrapping </vt:lpstr>
      <vt:lpstr>What is Web Scraping ? </vt:lpstr>
      <vt:lpstr>BeautifulSoup</vt:lpstr>
      <vt:lpstr>pandas: powerful Python data analysis toolkit</vt:lpstr>
      <vt:lpstr>Matplotlib</vt:lpstr>
      <vt:lpstr>Objective </vt:lpstr>
      <vt:lpstr>RESOURCES</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Scrapping </dc:title>
  <dc:creator>Microsoft Office User</dc:creator>
  <cp:lastModifiedBy>Microsoft Office User</cp:lastModifiedBy>
  <cp:revision>3</cp:revision>
  <dcterms:created xsi:type="dcterms:W3CDTF">2017-07-27T15:59:47Z</dcterms:created>
  <dcterms:modified xsi:type="dcterms:W3CDTF">2017-07-27T16:18:32Z</dcterms:modified>
</cp:coreProperties>
</file>