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625AC-00DF-8BE7-CB03-642B0FB47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661CAE-21CE-4D23-8DF9-580C4F068B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D5DA0-40DE-12EF-684F-804977CDF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2F8E1-1427-2758-3103-DE07112CF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CAFD6-A815-089A-940C-FB60B376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408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2589-D366-0629-242F-10625D5F3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EAE73B-491E-8D98-40BD-C842C32F76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840BA1-9F53-6E34-595A-5EE70D91F4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965CF-CF15-8156-136C-A54DD8A91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0CB143-5173-8829-A613-0E7D02F25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709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0417E7-BB62-121F-83EE-549A2261B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407327-4AC1-5487-6C88-C0419F4B08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274FB-91A9-87E6-DE04-3E023338D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73E88-D096-0C60-89CD-E4B4C5B4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14F1B-F2E0-A98F-26E3-6FD52E81A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1860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7DE25-8715-BE0D-1CCA-C1018E17E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2A02C-3332-7D88-DB80-1FF00AD4B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2459CE-5714-DCBE-902B-31CDC57B0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93DF6-E9F9-D12F-850A-01BDE47E5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56EB6F-DE5E-39CB-D110-B111E3CD9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772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DC5A1-94B6-D627-5289-B8F2A7AF8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739B-B55C-54F3-359C-DED343AD6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652EBF-A6C7-578A-8A57-FC8E74AB3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13A250-F118-7C84-B444-99EFC977E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09B0-1591-C00B-0360-4B3744648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57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A4056-CD4F-CDF3-E9B8-89D619397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293D0-71DB-9875-ECA6-22F5279924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7CA268-1F55-DB44-6BDE-29FAC6FA14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7F1D57-F95C-FE0E-06C2-0BA94BC59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82AC85-15B3-EB57-2E91-1FA546999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E00C6-63C7-6AC0-8FDF-600771495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6416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7A9C1-F300-AB6D-32A0-8FE050E5A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E35FA0-3E3A-7338-5B1F-E7B483D3E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60C1D9-32C4-0D20-206D-899C299A6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30566C-96E7-2585-896A-49D7F7868E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9D35F4-0CC0-3A85-5C07-0715F496D9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3449C4-7626-9C50-C01C-C201BA276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B11CA-D085-7DAA-5A94-C5C010FDB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46D88-C9E4-4F49-CECE-EEC196BA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57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2ED68-1252-4076-E69C-B6C5B0C2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E8A57-9CEB-C728-4DE8-17B2A27B1B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632C48-328B-F378-EF32-C33964660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AFFD30-7818-EE9A-39C8-101771D52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53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3DFD00-D213-3613-F681-8162C2705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D67F3F-F8CC-20DF-63E8-3FC5EC8E9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F15B91-BBDE-4F64-0175-5A1468964B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8622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E9986-DE64-3568-3129-57E27D750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A91512-31DA-0187-3B66-7470723397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9FD6F2-612A-4776-8DF1-2D714DDEBB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10C-9DCF-6632-ED3A-989B04119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CD2-C69F-6272-8919-BA377E76A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18FD17-AEF2-D2DD-EAB6-B6C3F4F48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258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08CDA-E8A2-85E9-0B97-0FC7824AA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75BBBC-132E-1764-C980-DB7159B099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37C15D-B74A-213C-A440-BA2A955B69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B52A96-42AC-60AC-B713-551AE332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31E3E7-FB6D-2846-312D-3117AA761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4BF77-9700-0699-99D8-8C3AC6F4B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39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58C31C-CED6-B2EC-6377-0886D945D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4958C3-5EE5-E740-3A9C-08F1EBDDE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16F953-9597-F495-45A8-AC961A2C95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55D71-0332-4226-9886-5C1E4E1F6C43}" type="datetimeFigureOut">
              <a:rPr lang="en-IN" smtClean="0"/>
              <a:t>04-11-2024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BE7EE7-8C49-E48E-1F81-0EBF273D70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483EF-3049-EF86-C3AD-37CD93289D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70BD5-DE30-42FE-8460-8A03058B970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413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880D-8C2B-D6A2-9735-3037A611C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77837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Multimodel</a:t>
            </a:r>
            <a:r>
              <a:rPr lang="en-US" dirty="0"/>
              <a:t> Emotion </a:t>
            </a:r>
            <a:r>
              <a:rPr lang="en-US" dirty="0" err="1"/>
              <a:t>Recognitation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3F4D2E-8B83-DAA0-1986-29FE62A8004B}"/>
              </a:ext>
            </a:extLst>
          </p:cNvPr>
          <p:cNvSpPr txBox="1"/>
          <p:nvPr/>
        </p:nvSpPr>
        <p:spPr>
          <a:xfrm>
            <a:off x="2054942" y="1600200"/>
            <a:ext cx="6243484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/>
              <a:t>Data sets </a:t>
            </a: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MELD (Multimodal </a:t>
            </a:r>
            <a:r>
              <a:rPr lang="en-US" b="1" i="0" dirty="0" err="1">
                <a:solidFill>
                  <a:srgbClr val="374151"/>
                </a:solidFill>
                <a:effectLst/>
                <a:latin typeface="__Inter_d65c78"/>
              </a:rPr>
              <a:t>EmotionLines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 Dataset)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Most important for this project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Contains both audio and text transcriptions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13,000 utterances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7 emotions (Anger, Disgust, Sadness, Joy, Neutral, Surprise, Fear)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Has contextual conversations</a:t>
            </a:r>
          </a:p>
          <a:p>
            <a:pPr algn="l">
              <a:buFont typeface="+mj-lt"/>
              <a:buAutoNum type="arabicPeriod" startAt="2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IEMOCAP Dataset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Contains both audio and transcriptions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12 hours of audiovisual data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Good for learning emotion patterns in conversations</a:t>
            </a:r>
          </a:p>
          <a:p>
            <a:pPr algn="l">
              <a:buFont typeface="+mj-lt"/>
              <a:buAutoNum type="arabicPeriod" startAt="3"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TESS (Toronto emotional speech set)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2,800 stimuli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7 emotions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Good for direct emotion classification from audio features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Clear emotion labels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3681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51188-7FFF-80A6-D7E3-D325E6774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E82E59-10F9-7B30-CF1E-A21A9EEA5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4.CHIME Dataset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Useful for learning noise reduction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Will help improve audio feature extraction</a:t>
            </a:r>
          </a:p>
          <a:p>
            <a:pPr marL="0" indent="0" algn="l">
              <a:buNone/>
            </a:pPr>
            <a:endParaRPr lang="en-IN" dirty="0"/>
          </a:p>
          <a:p>
            <a:pPr marL="0" indent="0" algn="l">
              <a:buNone/>
            </a:pPr>
            <a:r>
              <a:rPr lang="en-IN" b="1" i="0" dirty="0">
                <a:solidFill>
                  <a:srgbClr val="374151"/>
                </a:solidFill>
                <a:effectLst/>
                <a:latin typeface="__Inter_d65c78"/>
              </a:rPr>
              <a:t>5.</a:t>
            </a:r>
            <a:r>
              <a:rPr lang="en-US" b="1" i="0" dirty="0">
                <a:solidFill>
                  <a:srgbClr val="374151"/>
                </a:solidFill>
                <a:effectLst/>
                <a:latin typeface="__Inter_d65c78"/>
              </a:rPr>
              <a:t>Clean Speech (DNS Challenge)</a:t>
            </a:r>
            <a:endParaRPr lang="en-US" b="0" i="0" dirty="0">
              <a:solidFill>
                <a:srgbClr val="374151"/>
              </a:solidFill>
              <a:effectLst/>
              <a:latin typeface="__Inter_d65c78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Good for understanding high-quality speech characteristics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Can help establish baseline audio quality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3844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FDAB6B0-DA1E-10A4-2A6A-505246ECF7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123"/>
            <a:ext cx="9144000" cy="4854677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n-US" dirty="0"/>
              <a:t>Inputs: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Audio: Audio utterances from the conversations</a:t>
            </a:r>
          </a:p>
          <a:p>
            <a:pPr algn="l">
              <a:buFont typeface="+mj-lt"/>
              <a:buAutoNum type="arabicPeriod"/>
            </a:pPr>
            <a:r>
              <a:rPr lang="en-US" b="0" i="0">
                <a:solidFill>
                  <a:srgbClr val="374151"/>
                </a:solidFill>
                <a:effectLst/>
                <a:latin typeface="__Inter_d65c78"/>
              </a:rPr>
              <a:t>Text: Transcribed text utterances from the conversations</a:t>
            </a:r>
          </a:p>
          <a:p>
            <a:pPr algn="l"/>
            <a:b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</a:b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Outputs: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The system aims to classify emotions into 7 categories: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Anger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Disgust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Sadness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Joy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Neutral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Surprise</a:t>
            </a: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Fear</a:t>
            </a:r>
          </a:p>
          <a:p>
            <a:pPr algn="l"/>
            <a:r>
              <a:rPr lang="en-US" b="0" i="0" dirty="0">
                <a:solidFill>
                  <a:srgbClr val="374151"/>
                </a:solidFill>
                <a:effectLst/>
                <a:latin typeface="__Inter_d65c78"/>
              </a:rPr>
              <a:t>Additionally, the MELD dataset also includes sentiment labels (positive, negative, neutral) for each utterance, which could potentially be used as secondary outputs.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8330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186</Words>
  <Application>Microsoft Office PowerPoint</Application>
  <PresentationFormat>Widescreen</PresentationFormat>
  <Paragraphs>37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__Inter_d65c78</vt:lpstr>
      <vt:lpstr>Arial</vt:lpstr>
      <vt:lpstr>Calibri</vt:lpstr>
      <vt:lpstr>Calibri Light</vt:lpstr>
      <vt:lpstr>Office Theme</vt:lpstr>
      <vt:lpstr>Multimodel Emotion Recognitation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Yashwanth Manchineni</dc:creator>
  <cp:lastModifiedBy>Yashwanth Manchineni</cp:lastModifiedBy>
  <cp:revision>1</cp:revision>
  <dcterms:created xsi:type="dcterms:W3CDTF">2024-11-04T13:15:23Z</dcterms:created>
  <dcterms:modified xsi:type="dcterms:W3CDTF">2024-11-04T13:15:50Z</dcterms:modified>
</cp:coreProperties>
</file>