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C18FBF-3FF5-4C16-97CF-AF03740D7AB6}" type="doc">
      <dgm:prSet loTypeId="urn:microsoft.com/office/officeart/2005/8/layout/hList9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1B46E-22B2-4721-950C-8704487586DC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8A66543-CC4D-4785-A93E-5B125E09F826}" type="parTrans" cxnId="{2C8317B2-2EBB-4589-86EA-C77B3B6E81AA}">
      <dgm:prSet/>
      <dgm:spPr/>
      <dgm:t>
        <a:bodyPr/>
        <a:lstStyle/>
        <a:p>
          <a:endParaRPr lang="en-US"/>
        </a:p>
      </dgm:t>
    </dgm:pt>
    <dgm:pt modelId="{A7E2530A-34E2-4E9F-BC78-8920BA140C41}" type="sibTrans" cxnId="{2C8317B2-2EBB-4589-86EA-C77B3B6E81AA}">
      <dgm:prSet/>
      <dgm:spPr/>
      <dgm:t>
        <a:bodyPr/>
        <a:lstStyle/>
        <a:p>
          <a:endParaRPr lang="en-US"/>
        </a:p>
      </dgm:t>
    </dgm:pt>
    <dgm:pt modelId="{9D72CDD3-5859-43DB-BD75-0C3C30E3DE62}">
      <dgm:prSet phldrT="[Text]"/>
      <dgm:spPr/>
      <dgm:t>
        <a:bodyPr/>
        <a:lstStyle/>
        <a:p>
          <a:pPr algn="ctr"/>
          <a:r>
            <a:rPr lang="en-US" dirty="0" smtClean="0"/>
            <a:t>Enhanced wireless infrastructures Task description</a:t>
          </a:r>
          <a:endParaRPr lang="en-US" dirty="0"/>
        </a:p>
      </dgm:t>
    </dgm:pt>
    <dgm:pt modelId="{1D5B1F83-33A7-4298-BC11-2B1252AFAEA5}" type="parTrans" cxnId="{DDB5AD9A-40B0-48EF-AF2C-8CCDA330F7FE}">
      <dgm:prSet/>
      <dgm:spPr/>
      <dgm:t>
        <a:bodyPr/>
        <a:lstStyle/>
        <a:p>
          <a:endParaRPr lang="en-US"/>
        </a:p>
      </dgm:t>
    </dgm:pt>
    <dgm:pt modelId="{15E25BD4-1EBF-43C2-8885-DBF66B8429E1}" type="sibTrans" cxnId="{DDB5AD9A-40B0-48EF-AF2C-8CCDA330F7FE}">
      <dgm:prSet/>
      <dgm:spPr/>
      <dgm:t>
        <a:bodyPr/>
        <a:lstStyle/>
        <a:p>
          <a:endParaRPr lang="en-US"/>
        </a:p>
      </dgm:t>
    </dgm:pt>
    <dgm:pt modelId="{F2881FB1-6580-4F21-A283-BFAA6F91D5D2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2D960FDD-BADA-480D-9043-497C56588AD3}" type="parTrans" cxnId="{4A31D641-1B5D-46D3-B685-0C4DC6EFE71B}">
      <dgm:prSet/>
      <dgm:spPr/>
      <dgm:t>
        <a:bodyPr/>
        <a:lstStyle/>
        <a:p>
          <a:endParaRPr lang="en-US"/>
        </a:p>
      </dgm:t>
    </dgm:pt>
    <dgm:pt modelId="{A5ABDC17-7AB5-4F0E-992A-F9343F5D74EB}" type="sibTrans" cxnId="{4A31D641-1B5D-46D3-B685-0C4DC6EFE71B}">
      <dgm:prSet/>
      <dgm:spPr/>
      <dgm:t>
        <a:bodyPr/>
        <a:lstStyle/>
        <a:p>
          <a:endParaRPr lang="en-US"/>
        </a:p>
      </dgm:t>
    </dgm:pt>
    <dgm:pt modelId="{D5197DDB-D5D2-499F-B255-CF7BB5AE2B43}">
      <dgm:prSet phldrT="[Text]" custT="1"/>
      <dgm:spPr/>
      <dgm:t>
        <a:bodyPr/>
        <a:lstStyle/>
        <a:p>
          <a:pPr algn="l"/>
          <a:r>
            <a:rPr lang="en-US" sz="1400" dirty="0" smtClean="0"/>
            <a:t>Enabling very high peak data rates (10 </a:t>
          </a:r>
          <a:r>
            <a:rPr lang="en-US" sz="1400" dirty="0" err="1" smtClean="0"/>
            <a:t>Gbps</a:t>
          </a:r>
          <a:r>
            <a:rPr lang="en-US" sz="1300" dirty="0" smtClean="0"/>
            <a:t>)</a:t>
          </a:r>
          <a:endParaRPr lang="en-US" sz="1300" dirty="0"/>
        </a:p>
      </dgm:t>
    </dgm:pt>
    <dgm:pt modelId="{B14A4DC9-F40A-4867-ADB8-4BA8A1F83766}" type="parTrans" cxnId="{3204ED53-15A0-4643-A582-021A785F1BA2}">
      <dgm:prSet/>
      <dgm:spPr/>
      <dgm:t>
        <a:bodyPr/>
        <a:lstStyle/>
        <a:p>
          <a:endParaRPr lang="en-US"/>
        </a:p>
      </dgm:t>
    </dgm:pt>
    <dgm:pt modelId="{29F2454A-2FA8-4B3A-AC63-4A0B9FD04A75}" type="sibTrans" cxnId="{3204ED53-15A0-4643-A582-021A785F1BA2}">
      <dgm:prSet/>
      <dgm:spPr/>
      <dgm:t>
        <a:bodyPr/>
        <a:lstStyle/>
        <a:p>
          <a:endParaRPr lang="en-US"/>
        </a:p>
      </dgm:t>
    </dgm:pt>
    <dgm:pt modelId="{6352CA33-6755-44BE-808F-400DA4CF80A7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AEB59203-63BA-4A96-BADC-40BAEBD9AA40}" type="parTrans" cxnId="{82BAE5DD-3A79-4870-9019-1254385E0650}">
      <dgm:prSet/>
      <dgm:spPr/>
      <dgm:t>
        <a:bodyPr/>
        <a:lstStyle/>
        <a:p>
          <a:endParaRPr lang="en-US"/>
        </a:p>
      </dgm:t>
    </dgm:pt>
    <dgm:pt modelId="{AAB4CF73-4B9B-4AA0-9074-16C2D2AE00A1}" type="sibTrans" cxnId="{82BAE5DD-3A79-4870-9019-1254385E0650}">
      <dgm:prSet/>
      <dgm:spPr/>
      <dgm:t>
        <a:bodyPr/>
        <a:lstStyle/>
        <a:p>
          <a:endParaRPr lang="en-US"/>
        </a:p>
      </dgm:t>
    </dgm:pt>
    <dgm:pt modelId="{9614A323-64B1-4077-A841-022051EC749A}">
      <dgm:prSet phldrT="[Text]"/>
      <dgm:spPr/>
      <dgm:t>
        <a:bodyPr/>
        <a:lstStyle/>
        <a:p>
          <a:r>
            <a:rPr lang="en-US" dirty="0" smtClean="0"/>
            <a:t>The enabling of the Internet-of-Things</a:t>
          </a:r>
          <a:endParaRPr lang="en-US" dirty="0"/>
        </a:p>
      </dgm:t>
    </dgm:pt>
    <dgm:pt modelId="{E5F6BCBD-B84E-4018-BE9E-BF57FF3B4B36}" type="parTrans" cxnId="{FC7BD086-74EA-4D6C-9657-E916D355F209}">
      <dgm:prSet/>
      <dgm:spPr/>
      <dgm:t>
        <a:bodyPr/>
        <a:lstStyle/>
        <a:p>
          <a:endParaRPr lang="en-US"/>
        </a:p>
      </dgm:t>
    </dgm:pt>
    <dgm:pt modelId="{FEC2A79F-8857-403A-A738-E8CE75C965E2}" type="sibTrans" cxnId="{FC7BD086-74EA-4D6C-9657-E916D355F209}">
      <dgm:prSet/>
      <dgm:spPr/>
      <dgm:t>
        <a:bodyPr/>
        <a:lstStyle/>
        <a:p>
          <a:endParaRPr lang="en-US"/>
        </a:p>
      </dgm:t>
    </dgm:pt>
    <dgm:pt modelId="{7FCE83D9-631B-4420-BBFC-CA0AFA59F747}">
      <dgm:prSet phldrT="[Text]"/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C61EC981-13FA-4710-B079-D35692EEB764}" type="parTrans" cxnId="{E572418E-4340-4448-940D-253A2FA3B9B3}">
      <dgm:prSet/>
      <dgm:spPr/>
      <dgm:t>
        <a:bodyPr/>
        <a:lstStyle/>
        <a:p>
          <a:endParaRPr lang="en-US"/>
        </a:p>
      </dgm:t>
    </dgm:pt>
    <dgm:pt modelId="{1B48A0DE-4031-4D45-86A1-94CDAF68824A}" type="sibTrans" cxnId="{E572418E-4340-4448-940D-253A2FA3B9B3}">
      <dgm:prSet/>
      <dgm:spPr/>
      <dgm:t>
        <a:bodyPr/>
        <a:lstStyle/>
        <a:p>
          <a:endParaRPr lang="en-US"/>
        </a:p>
      </dgm:t>
    </dgm:pt>
    <dgm:pt modelId="{DB9FB862-4759-4D6A-84F3-01524B92723B}">
      <dgm:prSet phldrT="[Text]"/>
      <dgm:spPr/>
      <dgm:t>
        <a:bodyPr/>
        <a:lstStyle/>
        <a:p>
          <a:r>
            <a:rPr lang="en-US" dirty="0" smtClean="0"/>
            <a:t>Reduced interception of signals</a:t>
          </a:r>
          <a:endParaRPr lang="en-US" dirty="0"/>
        </a:p>
      </dgm:t>
    </dgm:pt>
    <dgm:pt modelId="{CD1EE44C-3116-420B-89E3-1D797CB25D34}" type="parTrans" cxnId="{70CAB4FC-3D17-49C2-8A7B-F387031FCDCA}">
      <dgm:prSet/>
      <dgm:spPr/>
      <dgm:t>
        <a:bodyPr/>
        <a:lstStyle/>
        <a:p>
          <a:endParaRPr lang="en-US"/>
        </a:p>
      </dgm:t>
    </dgm:pt>
    <dgm:pt modelId="{4BD4D4A5-043E-4ED5-A5CA-8D46DADC3150}" type="sibTrans" cxnId="{70CAB4FC-3D17-49C2-8A7B-F387031FCDCA}">
      <dgm:prSet/>
      <dgm:spPr/>
      <dgm:t>
        <a:bodyPr/>
        <a:lstStyle/>
        <a:p>
          <a:endParaRPr lang="en-US"/>
        </a:p>
      </dgm:t>
    </dgm:pt>
    <dgm:pt modelId="{0DC7A063-583D-4B0F-88B2-BD54F95D95AF}" type="pres">
      <dgm:prSet presAssocID="{00C18FBF-3FF5-4C16-97CF-AF03740D7AB6}" presName="list" presStyleCnt="0">
        <dgm:presLayoutVars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B23570A-ECC9-4DF8-BCB4-0465C69CBB88}" type="pres">
      <dgm:prSet presAssocID="{B4F1B46E-22B2-4721-950C-8704487586DC}" presName="posSpace" presStyleCnt="0"/>
      <dgm:spPr/>
    </dgm:pt>
    <dgm:pt modelId="{FC66A233-6BBA-46AF-B2F6-28E379B158E2}" type="pres">
      <dgm:prSet presAssocID="{B4F1B46E-22B2-4721-950C-8704487586DC}" presName="vertFlow" presStyleCnt="0"/>
      <dgm:spPr/>
    </dgm:pt>
    <dgm:pt modelId="{46739A04-1AA3-49C6-8EA7-EB1DE975B900}" type="pres">
      <dgm:prSet presAssocID="{B4F1B46E-22B2-4721-950C-8704487586DC}" presName="topSpace" presStyleCnt="0"/>
      <dgm:spPr/>
    </dgm:pt>
    <dgm:pt modelId="{535C6EC9-8098-42C5-8527-E62FF045E4EB}" type="pres">
      <dgm:prSet presAssocID="{B4F1B46E-22B2-4721-950C-8704487586DC}" presName="firstComp" presStyleCnt="0"/>
      <dgm:spPr/>
    </dgm:pt>
    <dgm:pt modelId="{6B08AC4B-4CEC-41E5-AE19-47A4E2720563}" type="pres">
      <dgm:prSet presAssocID="{B4F1B46E-22B2-4721-950C-8704487586DC}" presName="firstChild" presStyleLbl="bgAccFollowNode1" presStyleIdx="0" presStyleCnt="4" custScaleY="97090"/>
      <dgm:spPr/>
      <dgm:t>
        <a:bodyPr/>
        <a:lstStyle/>
        <a:p>
          <a:endParaRPr lang="en-US"/>
        </a:p>
      </dgm:t>
    </dgm:pt>
    <dgm:pt modelId="{187D4E8C-5C91-4D00-870C-2C45D4EA263C}" type="pres">
      <dgm:prSet presAssocID="{B4F1B46E-22B2-4721-950C-8704487586DC}" presName="firstChildTx" presStyleLbl="bg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45DB9A-BEF3-4D5D-B9C7-5FC0456401AC}" type="pres">
      <dgm:prSet presAssocID="{B4F1B46E-22B2-4721-950C-8704487586DC}" presName="negSpace" presStyleCnt="0"/>
      <dgm:spPr/>
    </dgm:pt>
    <dgm:pt modelId="{FC7ED273-8CFD-43C2-9C05-44FADF3E0637}" type="pres">
      <dgm:prSet presAssocID="{B4F1B46E-22B2-4721-950C-8704487586DC}" presName="circle" presStyleLbl="node1" presStyleIdx="0" presStyleCnt="4"/>
      <dgm:spPr/>
      <dgm:t>
        <a:bodyPr/>
        <a:lstStyle/>
        <a:p>
          <a:endParaRPr lang="en-US"/>
        </a:p>
      </dgm:t>
    </dgm:pt>
    <dgm:pt modelId="{13C564B0-C27E-4ABA-AFDA-59E145B256BA}" type="pres">
      <dgm:prSet presAssocID="{A7E2530A-34E2-4E9F-BC78-8920BA140C41}" presName="transSpace" presStyleCnt="0"/>
      <dgm:spPr/>
    </dgm:pt>
    <dgm:pt modelId="{6300E233-87DF-4270-9808-160BFEB8A5BE}" type="pres">
      <dgm:prSet presAssocID="{F2881FB1-6580-4F21-A283-BFAA6F91D5D2}" presName="posSpace" presStyleCnt="0"/>
      <dgm:spPr/>
    </dgm:pt>
    <dgm:pt modelId="{6E53DEF7-499E-42EE-802D-59B2F8915392}" type="pres">
      <dgm:prSet presAssocID="{F2881FB1-6580-4F21-A283-BFAA6F91D5D2}" presName="vertFlow" presStyleCnt="0"/>
      <dgm:spPr/>
    </dgm:pt>
    <dgm:pt modelId="{E08C30D1-35EA-4D05-9731-5D01E3FCBD09}" type="pres">
      <dgm:prSet presAssocID="{F2881FB1-6580-4F21-A283-BFAA6F91D5D2}" presName="topSpace" presStyleCnt="0"/>
      <dgm:spPr/>
    </dgm:pt>
    <dgm:pt modelId="{2F3BD88A-9166-4A26-B941-B9BAEE1A11D5}" type="pres">
      <dgm:prSet presAssocID="{F2881FB1-6580-4F21-A283-BFAA6F91D5D2}" presName="firstComp" presStyleCnt="0"/>
      <dgm:spPr/>
    </dgm:pt>
    <dgm:pt modelId="{F660F4B9-35DB-4256-A868-A35C6DCCF6B2}" type="pres">
      <dgm:prSet presAssocID="{F2881FB1-6580-4F21-A283-BFAA6F91D5D2}" presName="firstChild" presStyleLbl="bgAccFollowNode1" presStyleIdx="1" presStyleCnt="4" custScaleY="97091"/>
      <dgm:spPr/>
      <dgm:t>
        <a:bodyPr/>
        <a:lstStyle/>
        <a:p>
          <a:endParaRPr lang="en-US"/>
        </a:p>
      </dgm:t>
    </dgm:pt>
    <dgm:pt modelId="{10C9E3CF-3A8F-4100-8ACD-91E2373197A2}" type="pres">
      <dgm:prSet presAssocID="{F2881FB1-6580-4F21-A283-BFAA6F91D5D2}" presName="firstChildTx" presStyleLbl="bg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136330-53DB-4978-A56B-160862279381}" type="pres">
      <dgm:prSet presAssocID="{F2881FB1-6580-4F21-A283-BFAA6F91D5D2}" presName="negSpace" presStyleCnt="0"/>
      <dgm:spPr/>
    </dgm:pt>
    <dgm:pt modelId="{FD776C1E-557E-4553-9447-49B69EEC7907}" type="pres">
      <dgm:prSet presAssocID="{F2881FB1-6580-4F21-A283-BFAA6F91D5D2}" presName="circle" presStyleLbl="node1" presStyleIdx="1" presStyleCnt="4"/>
      <dgm:spPr/>
      <dgm:t>
        <a:bodyPr/>
        <a:lstStyle/>
        <a:p>
          <a:endParaRPr lang="en-US"/>
        </a:p>
      </dgm:t>
    </dgm:pt>
    <dgm:pt modelId="{FC2522F1-14BB-4B37-B60E-2E8A7E8A6C30}" type="pres">
      <dgm:prSet presAssocID="{A5ABDC17-7AB5-4F0E-992A-F9343F5D74EB}" presName="transSpace" presStyleCnt="0"/>
      <dgm:spPr/>
    </dgm:pt>
    <dgm:pt modelId="{2C2F6211-85A7-47FE-9239-DE94DF41A263}" type="pres">
      <dgm:prSet presAssocID="{6352CA33-6755-44BE-808F-400DA4CF80A7}" presName="posSpace" presStyleCnt="0"/>
      <dgm:spPr/>
    </dgm:pt>
    <dgm:pt modelId="{7B0C2EAE-70CB-4160-863D-210C3C66D5FD}" type="pres">
      <dgm:prSet presAssocID="{6352CA33-6755-44BE-808F-400DA4CF80A7}" presName="vertFlow" presStyleCnt="0"/>
      <dgm:spPr/>
    </dgm:pt>
    <dgm:pt modelId="{5AF3752E-55A6-443C-AD35-C49DF50A4566}" type="pres">
      <dgm:prSet presAssocID="{6352CA33-6755-44BE-808F-400DA4CF80A7}" presName="topSpace" presStyleCnt="0"/>
      <dgm:spPr/>
    </dgm:pt>
    <dgm:pt modelId="{53567A66-F0E9-4EF8-ADA9-764BA36AA6A9}" type="pres">
      <dgm:prSet presAssocID="{6352CA33-6755-44BE-808F-400DA4CF80A7}" presName="firstComp" presStyleCnt="0"/>
      <dgm:spPr/>
    </dgm:pt>
    <dgm:pt modelId="{AD2806AC-6A03-4F05-9F4D-F72EA0E56FBF}" type="pres">
      <dgm:prSet presAssocID="{6352CA33-6755-44BE-808F-400DA4CF80A7}" presName="firstChild" presStyleLbl="bgAccFollowNode1" presStyleIdx="2" presStyleCnt="4"/>
      <dgm:spPr/>
      <dgm:t>
        <a:bodyPr/>
        <a:lstStyle/>
        <a:p>
          <a:endParaRPr lang="en-US"/>
        </a:p>
      </dgm:t>
    </dgm:pt>
    <dgm:pt modelId="{F8977219-728E-448F-AE8B-46B14F4F17DE}" type="pres">
      <dgm:prSet presAssocID="{6352CA33-6755-44BE-808F-400DA4CF80A7}" presName="firstChildTx" presStyleLbl="bg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CC4E74-37C0-494F-ABC0-7D18132E1437}" type="pres">
      <dgm:prSet presAssocID="{6352CA33-6755-44BE-808F-400DA4CF80A7}" presName="negSpace" presStyleCnt="0"/>
      <dgm:spPr/>
    </dgm:pt>
    <dgm:pt modelId="{89E6DA6E-7A23-44BD-8A99-378091FF741D}" type="pres">
      <dgm:prSet presAssocID="{6352CA33-6755-44BE-808F-400DA4CF80A7}" presName="circle" presStyleLbl="node1" presStyleIdx="2" presStyleCnt="4"/>
      <dgm:spPr/>
      <dgm:t>
        <a:bodyPr/>
        <a:lstStyle/>
        <a:p>
          <a:endParaRPr lang="en-US"/>
        </a:p>
      </dgm:t>
    </dgm:pt>
    <dgm:pt modelId="{E966790E-26B5-4EB8-981F-1094BF4B7611}" type="pres">
      <dgm:prSet presAssocID="{AAB4CF73-4B9B-4AA0-9074-16C2D2AE00A1}" presName="transSpace" presStyleCnt="0"/>
      <dgm:spPr/>
    </dgm:pt>
    <dgm:pt modelId="{229B7655-E1F4-4CF5-84B8-30F0491D32B5}" type="pres">
      <dgm:prSet presAssocID="{7FCE83D9-631B-4420-BBFC-CA0AFA59F747}" presName="posSpace" presStyleCnt="0"/>
      <dgm:spPr/>
    </dgm:pt>
    <dgm:pt modelId="{F85FFCDF-8E5F-492B-B22D-55A08EACE783}" type="pres">
      <dgm:prSet presAssocID="{7FCE83D9-631B-4420-BBFC-CA0AFA59F747}" presName="vertFlow" presStyleCnt="0"/>
      <dgm:spPr/>
    </dgm:pt>
    <dgm:pt modelId="{600B3FB2-1315-4A84-8613-B445666BC7D2}" type="pres">
      <dgm:prSet presAssocID="{7FCE83D9-631B-4420-BBFC-CA0AFA59F747}" presName="topSpace" presStyleCnt="0"/>
      <dgm:spPr/>
    </dgm:pt>
    <dgm:pt modelId="{E47C73E9-FBEE-4370-9B3F-E04EB7C4023A}" type="pres">
      <dgm:prSet presAssocID="{7FCE83D9-631B-4420-BBFC-CA0AFA59F747}" presName="firstComp" presStyleCnt="0"/>
      <dgm:spPr/>
    </dgm:pt>
    <dgm:pt modelId="{402C2C77-A32C-4D99-9940-12535E1181F2}" type="pres">
      <dgm:prSet presAssocID="{7FCE83D9-631B-4420-BBFC-CA0AFA59F747}" presName="firstChild" presStyleLbl="bgAccFollowNode1" presStyleIdx="3" presStyleCnt="4"/>
      <dgm:spPr/>
      <dgm:t>
        <a:bodyPr/>
        <a:lstStyle/>
        <a:p>
          <a:endParaRPr lang="en-US"/>
        </a:p>
      </dgm:t>
    </dgm:pt>
    <dgm:pt modelId="{5B88A17E-EFF5-4A04-9CC9-D2131DA9ECCC}" type="pres">
      <dgm:prSet presAssocID="{7FCE83D9-631B-4420-BBFC-CA0AFA59F747}" presName="firstChildTx" presStyleLbl="bg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51EF7D-7D6C-4B43-A6C4-239F9933C94D}" type="pres">
      <dgm:prSet presAssocID="{7FCE83D9-631B-4420-BBFC-CA0AFA59F747}" presName="negSpace" presStyleCnt="0"/>
      <dgm:spPr/>
    </dgm:pt>
    <dgm:pt modelId="{7453D9C8-CD6E-4AA4-8A19-7F6F667528F0}" type="pres">
      <dgm:prSet presAssocID="{7FCE83D9-631B-4420-BBFC-CA0AFA59F747}" presName="circle" presStyleLbl="node1" presStyleIdx="3" presStyleCnt="4"/>
      <dgm:spPr/>
      <dgm:t>
        <a:bodyPr/>
        <a:lstStyle/>
        <a:p>
          <a:endParaRPr lang="en-US"/>
        </a:p>
      </dgm:t>
    </dgm:pt>
  </dgm:ptLst>
  <dgm:cxnLst>
    <dgm:cxn modelId="{9740321C-35B3-4F5F-BD46-905CB7B8FAEB}" type="presOf" srcId="{9614A323-64B1-4077-A841-022051EC749A}" destId="{AD2806AC-6A03-4F05-9F4D-F72EA0E56FBF}" srcOrd="0" destOrd="0" presId="urn:microsoft.com/office/officeart/2005/8/layout/hList9"/>
    <dgm:cxn modelId="{B2647B56-8947-4632-AB4A-42CBB9B48494}" type="presOf" srcId="{7FCE83D9-631B-4420-BBFC-CA0AFA59F747}" destId="{7453D9C8-CD6E-4AA4-8A19-7F6F667528F0}" srcOrd="0" destOrd="0" presId="urn:microsoft.com/office/officeart/2005/8/layout/hList9"/>
    <dgm:cxn modelId="{4A31D641-1B5D-46D3-B685-0C4DC6EFE71B}" srcId="{00C18FBF-3FF5-4C16-97CF-AF03740D7AB6}" destId="{F2881FB1-6580-4F21-A283-BFAA6F91D5D2}" srcOrd="1" destOrd="0" parTransId="{2D960FDD-BADA-480D-9043-497C56588AD3}" sibTransId="{A5ABDC17-7AB5-4F0E-992A-F9343F5D74EB}"/>
    <dgm:cxn modelId="{FC7BD086-74EA-4D6C-9657-E916D355F209}" srcId="{6352CA33-6755-44BE-808F-400DA4CF80A7}" destId="{9614A323-64B1-4077-A841-022051EC749A}" srcOrd="0" destOrd="0" parTransId="{E5F6BCBD-B84E-4018-BE9E-BF57FF3B4B36}" sibTransId="{FEC2A79F-8857-403A-A738-E8CE75C965E2}"/>
    <dgm:cxn modelId="{20AF3F0D-FCCC-4AE8-8B10-DDA56D69A389}" type="presOf" srcId="{6352CA33-6755-44BE-808F-400DA4CF80A7}" destId="{89E6DA6E-7A23-44BD-8A99-378091FF741D}" srcOrd="0" destOrd="0" presId="urn:microsoft.com/office/officeart/2005/8/layout/hList9"/>
    <dgm:cxn modelId="{77F620CE-FC2D-42CF-890C-6A28A43BA06E}" type="presOf" srcId="{F2881FB1-6580-4F21-A283-BFAA6F91D5D2}" destId="{FD776C1E-557E-4553-9447-49B69EEC7907}" srcOrd="0" destOrd="0" presId="urn:microsoft.com/office/officeart/2005/8/layout/hList9"/>
    <dgm:cxn modelId="{16E03549-76FD-4D73-932D-9C88E7D9FF05}" type="presOf" srcId="{DB9FB862-4759-4D6A-84F3-01524B92723B}" destId="{402C2C77-A32C-4D99-9940-12535E1181F2}" srcOrd="0" destOrd="0" presId="urn:microsoft.com/office/officeart/2005/8/layout/hList9"/>
    <dgm:cxn modelId="{2DF4FDC6-9998-45E2-B49B-7BDDAE43878E}" type="presOf" srcId="{B4F1B46E-22B2-4721-950C-8704487586DC}" destId="{FC7ED273-8CFD-43C2-9C05-44FADF3E0637}" srcOrd="0" destOrd="0" presId="urn:microsoft.com/office/officeart/2005/8/layout/hList9"/>
    <dgm:cxn modelId="{6C9D5899-99E2-4916-98F9-1660647928E3}" type="presOf" srcId="{DB9FB862-4759-4D6A-84F3-01524B92723B}" destId="{5B88A17E-EFF5-4A04-9CC9-D2131DA9ECCC}" srcOrd="1" destOrd="0" presId="urn:microsoft.com/office/officeart/2005/8/layout/hList9"/>
    <dgm:cxn modelId="{3204ED53-15A0-4643-A582-021A785F1BA2}" srcId="{F2881FB1-6580-4F21-A283-BFAA6F91D5D2}" destId="{D5197DDB-D5D2-499F-B255-CF7BB5AE2B43}" srcOrd="0" destOrd="0" parTransId="{B14A4DC9-F40A-4867-ADB8-4BA8A1F83766}" sibTransId="{29F2454A-2FA8-4B3A-AC63-4A0B9FD04A75}"/>
    <dgm:cxn modelId="{DDB5AD9A-40B0-48EF-AF2C-8CCDA330F7FE}" srcId="{B4F1B46E-22B2-4721-950C-8704487586DC}" destId="{9D72CDD3-5859-43DB-BD75-0C3C30E3DE62}" srcOrd="0" destOrd="0" parTransId="{1D5B1F83-33A7-4298-BC11-2B1252AFAEA5}" sibTransId="{15E25BD4-1EBF-43C2-8885-DBF66B8429E1}"/>
    <dgm:cxn modelId="{59E871E8-E7D2-4CCC-B749-A714977AF5E6}" type="presOf" srcId="{D5197DDB-D5D2-499F-B255-CF7BB5AE2B43}" destId="{10C9E3CF-3A8F-4100-8ACD-91E2373197A2}" srcOrd="1" destOrd="0" presId="urn:microsoft.com/office/officeart/2005/8/layout/hList9"/>
    <dgm:cxn modelId="{2C8317B2-2EBB-4589-86EA-C77B3B6E81AA}" srcId="{00C18FBF-3FF5-4C16-97CF-AF03740D7AB6}" destId="{B4F1B46E-22B2-4721-950C-8704487586DC}" srcOrd="0" destOrd="0" parTransId="{E8A66543-CC4D-4785-A93E-5B125E09F826}" sibTransId="{A7E2530A-34E2-4E9F-BC78-8920BA140C41}"/>
    <dgm:cxn modelId="{70AA2139-FA57-4EAA-83C0-CFBB31F3B2CD}" type="presOf" srcId="{9D72CDD3-5859-43DB-BD75-0C3C30E3DE62}" destId="{187D4E8C-5C91-4D00-870C-2C45D4EA263C}" srcOrd="1" destOrd="0" presId="urn:microsoft.com/office/officeart/2005/8/layout/hList9"/>
    <dgm:cxn modelId="{70CAB4FC-3D17-49C2-8A7B-F387031FCDCA}" srcId="{7FCE83D9-631B-4420-BBFC-CA0AFA59F747}" destId="{DB9FB862-4759-4D6A-84F3-01524B92723B}" srcOrd="0" destOrd="0" parTransId="{CD1EE44C-3116-420B-89E3-1D797CB25D34}" sibTransId="{4BD4D4A5-043E-4ED5-A5CA-8D46DADC3150}"/>
    <dgm:cxn modelId="{7F3B5912-CE3A-4F69-B6A0-82162798FA63}" type="presOf" srcId="{00C18FBF-3FF5-4C16-97CF-AF03740D7AB6}" destId="{0DC7A063-583D-4B0F-88B2-BD54F95D95AF}" srcOrd="0" destOrd="0" presId="urn:microsoft.com/office/officeart/2005/8/layout/hList9"/>
    <dgm:cxn modelId="{E572418E-4340-4448-940D-253A2FA3B9B3}" srcId="{00C18FBF-3FF5-4C16-97CF-AF03740D7AB6}" destId="{7FCE83D9-631B-4420-BBFC-CA0AFA59F747}" srcOrd="3" destOrd="0" parTransId="{C61EC981-13FA-4710-B079-D35692EEB764}" sibTransId="{1B48A0DE-4031-4D45-86A1-94CDAF68824A}"/>
    <dgm:cxn modelId="{82BAE5DD-3A79-4870-9019-1254385E0650}" srcId="{00C18FBF-3FF5-4C16-97CF-AF03740D7AB6}" destId="{6352CA33-6755-44BE-808F-400DA4CF80A7}" srcOrd="2" destOrd="0" parTransId="{AEB59203-63BA-4A96-BADC-40BAEBD9AA40}" sibTransId="{AAB4CF73-4B9B-4AA0-9074-16C2D2AE00A1}"/>
    <dgm:cxn modelId="{B736D792-8630-4423-BF25-ED6293A18ADD}" type="presOf" srcId="{9614A323-64B1-4077-A841-022051EC749A}" destId="{F8977219-728E-448F-AE8B-46B14F4F17DE}" srcOrd="1" destOrd="0" presId="urn:microsoft.com/office/officeart/2005/8/layout/hList9"/>
    <dgm:cxn modelId="{A587C2CB-6562-4021-B4BF-D479DBE9444F}" type="presOf" srcId="{D5197DDB-D5D2-499F-B255-CF7BB5AE2B43}" destId="{F660F4B9-35DB-4256-A868-A35C6DCCF6B2}" srcOrd="0" destOrd="0" presId="urn:microsoft.com/office/officeart/2005/8/layout/hList9"/>
    <dgm:cxn modelId="{AACC54D1-0243-46E9-9624-A663799E8A06}" type="presOf" srcId="{9D72CDD3-5859-43DB-BD75-0C3C30E3DE62}" destId="{6B08AC4B-4CEC-41E5-AE19-47A4E2720563}" srcOrd="0" destOrd="0" presId="urn:microsoft.com/office/officeart/2005/8/layout/hList9"/>
    <dgm:cxn modelId="{E1D1E23B-EC87-45CC-9E87-38B27A23764D}" type="presParOf" srcId="{0DC7A063-583D-4B0F-88B2-BD54F95D95AF}" destId="{3B23570A-ECC9-4DF8-BCB4-0465C69CBB88}" srcOrd="0" destOrd="0" presId="urn:microsoft.com/office/officeart/2005/8/layout/hList9"/>
    <dgm:cxn modelId="{82537023-5CD7-4BB7-84CF-DE8196338CF2}" type="presParOf" srcId="{0DC7A063-583D-4B0F-88B2-BD54F95D95AF}" destId="{FC66A233-6BBA-46AF-B2F6-28E379B158E2}" srcOrd="1" destOrd="0" presId="urn:microsoft.com/office/officeart/2005/8/layout/hList9"/>
    <dgm:cxn modelId="{5DFED7C8-2E54-4441-B032-3A4788B2A8D3}" type="presParOf" srcId="{FC66A233-6BBA-46AF-B2F6-28E379B158E2}" destId="{46739A04-1AA3-49C6-8EA7-EB1DE975B900}" srcOrd="0" destOrd="0" presId="urn:microsoft.com/office/officeart/2005/8/layout/hList9"/>
    <dgm:cxn modelId="{59D81910-4316-4EAE-9A67-0B3EDF027306}" type="presParOf" srcId="{FC66A233-6BBA-46AF-B2F6-28E379B158E2}" destId="{535C6EC9-8098-42C5-8527-E62FF045E4EB}" srcOrd="1" destOrd="0" presId="urn:microsoft.com/office/officeart/2005/8/layout/hList9"/>
    <dgm:cxn modelId="{C4FBC461-0B5D-4B7E-9CAF-A88B1223F18A}" type="presParOf" srcId="{535C6EC9-8098-42C5-8527-E62FF045E4EB}" destId="{6B08AC4B-4CEC-41E5-AE19-47A4E2720563}" srcOrd="0" destOrd="0" presId="urn:microsoft.com/office/officeart/2005/8/layout/hList9"/>
    <dgm:cxn modelId="{16A1B336-CE68-4171-8D18-284543992BEA}" type="presParOf" srcId="{535C6EC9-8098-42C5-8527-E62FF045E4EB}" destId="{187D4E8C-5C91-4D00-870C-2C45D4EA263C}" srcOrd="1" destOrd="0" presId="urn:microsoft.com/office/officeart/2005/8/layout/hList9"/>
    <dgm:cxn modelId="{DEF99A7A-98F1-424D-AC92-7C6B69A0E544}" type="presParOf" srcId="{0DC7A063-583D-4B0F-88B2-BD54F95D95AF}" destId="{3845DB9A-BEF3-4D5D-B9C7-5FC0456401AC}" srcOrd="2" destOrd="0" presId="urn:microsoft.com/office/officeart/2005/8/layout/hList9"/>
    <dgm:cxn modelId="{ACD8FD0D-39C9-49DB-B77E-B03522FDF5FC}" type="presParOf" srcId="{0DC7A063-583D-4B0F-88B2-BD54F95D95AF}" destId="{FC7ED273-8CFD-43C2-9C05-44FADF3E0637}" srcOrd="3" destOrd="0" presId="urn:microsoft.com/office/officeart/2005/8/layout/hList9"/>
    <dgm:cxn modelId="{2C72EC61-81F4-4DCD-A533-255CBC66AE34}" type="presParOf" srcId="{0DC7A063-583D-4B0F-88B2-BD54F95D95AF}" destId="{13C564B0-C27E-4ABA-AFDA-59E145B256BA}" srcOrd="4" destOrd="0" presId="urn:microsoft.com/office/officeart/2005/8/layout/hList9"/>
    <dgm:cxn modelId="{775600F8-FCFE-4862-8108-85F84EA9DEE2}" type="presParOf" srcId="{0DC7A063-583D-4B0F-88B2-BD54F95D95AF}" destId="{6300E233-87DF-4270-9808-160BFEB8A5BE}" srcOrd="5" destOrd="0" presId="urn:microsoft.com/office/officeart/2005/8/layout/hList9"/>
    <dgm:cxn modelId="{AE3B7A69-67E7-41D2-BC1A-3586A3CC259D}" type="presParOf" srcId="{0DC7A063-583D-4B0F-88B2-BD54F95D95AF}" destId="{6E53DEF7-499E-42EE-802D-59B2F8915392}" srcOrd="6" destOrd="0" presId="urn:microsoft.com/office/officeart/2005/8/layout/hList9"/>
    <dgm:cxn modelId="{76A9B804-07B5-4060-AA61-249A1765ECB9}" type="presParOf" srcId="{6E53DEF7-499E-42EE-802D-59B2F8915392}" destId="{E08C30D1-35EA-4D05-9731-5D01E3FCBD09}" srcOrd="0" destOrd="0" presId="urn:microsoft.com/office/officeart/2005/8/layout/hList9"/>
    <dgm:cxn modelId="{6162898E-21FD-497B-BFEE-B78CF45F7D9A}" type="presParOf" srcId="{6E53DEF7-499E-42EE-802D-59B2F8915392}" destId="{2F3BD88A-9166-4A26-B941-B9BAEE1A11D5}" srcOrd="1" destOrd="0" presId="urn:microsoft.com/office/officeart/2005/8/layout/hList9"/>
    <dgm:cxn modelId="{71D4EFDE-15BC-4327-9242-5F72F9DAFAD4}" type="presParOf" srcId="{2F3BD88A-9166-4A26-B941-B9BAEE1A11D5}" destId="{F660F4B9-35DB-4256-A868-A35C6DCCF6B2}" srcOrd="0" destOrd="0" presId="urn:microsoft.com/office/officeart/2005/8/layout/hList9"/>
    <dgm:cxn modelId="{9B414BA4-2018-40DF-8E7D-AD7E78EF0217}" type="presParOf" srcId="{2F3BD88A-9166-4A26-B941-B9BAEE1A11D5}" destId="{10C9E3CF-3A8F-4100-8ACD-91E2373197A2}" srcOrd="1" destOrd="0" presId="urn:microsoft.com/office/officeart/2005/8/layout/hList9"/>
    <dgm:cxn modelId="{D8406746-50BE-425E-A523-9ED524500743}" type="presParOf" srcId="{0DC7A063-583D-4B0F-88B2-BD54F95D95AF}" destId="{69136330-53DB-4978-A56B-160862279381}" srcOrd="7" destOrd="0" presId="urn:microsoft.com/office/officeart/2005/8/layout/hList9"/>
    <dgm:cxn modelId="{A91BC494-75AC-4CCA-8CC1-7E9884C2F3AD}" type="presParOf" srcId="{0DC7A063-583D-4B0F-88B2-BD54F95D95AF}" destId="{FD776C1E-557E-4553-9447-49B69EEC7907}" srcOrd="8" destOrd="0" presId="urn:microsoft.com/office/officeart/2005/8/layout/hList9"/>
    <dgm:cxn modelId="{487F9920-08DF-4AC5-BA64-D35F42602B66}" type="presParOf" srcId="{0DC7A063-583D-4B0F-88B2-BD54F95D95AF}" destId="{FC2522F1-14BB-4B37-B60E-2E8A7E8A6C30}" srcOrd="9" destOrd="0" presId="urn:microsoft.com/office/officeart/2005/8/layout/hList9"/>
    <dgm:cxn modelId="{DC194D92-7E98-42DD-A8CA-BCD1EDD2C95D}" type="presParOf" srcId="{0DC7A063-583D-4B0F-88B2-BD54F95D95AF}" destId="{2C2F6211-85A7-47FE-9239-DE94DF41A263}" srcOrd="10" destOrd="0" presId="urn:microsoft.com/office/officeart/2005/8/layout/hList9"/>
    <dgm:cxn modelId="{575F4FD6-9E0F-4F5E-88EE-9B265B6FD4F4}" type="presParOf" srcId="{0DC7A063-583D-4B0F-88B2-BD54F95D95AF}" destId="{7B0C2EAE-70CB-4160-863D-210C3C66D5FD}" srcOrd="11" destOrd="0" presId="urn:microsoft.com/office/officeart/2005/8/layout/hList9"/>
    <dgm:cxn modelId="{8AE96C49-A416-4FC7-84EE-2BDAF35C57FF}" type="presParOf" srcId="{7B0C2EAE-70CB-4160-863D-210C3C66D5FD}" destId="{5AF3752E-55A6-443C-AD35-C49DF50A4566}" srcOrd="0" destOrd="0" presId="urn:microsoft.com/office/officeart/2005/8/layout/hList9"/>
    <dgm:cxn modelId="{235B263C-399E-4245-95BD-2AA1F19D4AB4}" type="presParOf" srcId="{7B0C2EAE-70CB-4160-863D-210C3C66D5FD}" destId="{53567A66-F0E9-4EF8-ADA9-764BA36AA6A9}" srcOrd="1" destOrd="0" presId="urn:microsoft.com/office/officeart/2005/8/layout/hList9"/>
    <dgm:cxn modelId="{265DA8D6-D429-4956-8CB8-10EE7EF20F0C}" type="presParOf" srcId="{53567A66-F0E9-4EF8-ADA9-764BA36AA6A9}" destId="{AD2806AC-6A03-4F05-9F4D-F72EA0E56FBF}" srcOrd="0" destOrd="0" presId="urn:microsoft.com/office/officeart/2005/8/layout/hList9"/>
    <dgm:cxn modelId="{35A8C2CA-EB30-45FD-8152-A7470BE42B4C}" type="presParOf" srcId="{53567A66-F0E9-4EF8-ADA9-764BA36AA6A9}" destId="{F8977219-728E-448F-AE8B-46B14F4F17DE}" srcOrd="1" destOrd="0" presId="urn:microsoft.com/office/officeart/2005/8/layout/hList9"/>
    <dgm:cxn modelId="{EF3F399A-E096-436A-AD74-CF747D62B02A}" type="presParOf" srcId="{0DC7A063-583D-4B0F-88B2-BD54F95D95AF}" destId="{FBCC4E74-37C0-494F-ABC0-7D18132E1437}" srcOrd="12" destOrd="0" presId="urn:microsoft.com/office/officeart/2005/8/layout/hList9"/>
    <dgm:cxn modelId="{5EA17F20-F6C6-4B5A-AFEB-38BD8F975065}" type="presParOf" srcId="{0DC7A063-583D-4B0F-88B2-BD54F95D95AF}" destId="{89E6DA6E-7A23-44BD-8A99-378091FF741D}" srcOrd="13" destOrd="0" presId="urn:microsoft.com/office/officeart/2005/8/layout/hList9"/>
    <dgm:cxn modelId="{463280A8-1DBA-4FE7-B5B2-8151A298EB35}" type="presParOf" srcId="{0DC7A063-583D-4B0F-88B2-BD54F95D95AF}" destId="{E966790E-26B5-4EB8-981F-1094BF4B7611}" srcOrd="14" destOrd="0" presId="urn:microsoft.com/office/officeart/2005/8/layout/hList9"/>
    <dgm:cxn modelId="{A4221FEF-656B-43DD-8382-199EAB5F1E7B}" type="presParOf" srcId="{0DC7A063-583D-4B0F-88B2-BD54F95D95AF}" destId="{229B7655-E1F4-4CF5-84B8-30F0491D32B5}" srcOrd="15" destOrd="0" presId="urn:microsoft.com/office/officeart/2005/8/layout/hList9"/>
    <dgm:cxn modelId="{48FA6F14-4694-4C77-8D75-48D3A22A3540}" type="presParOf" srcId="{0DC7A063-583D-4B0F-88B2-BD54F95D95AF}" destId="{F85FFCDF-8E5F-492B-B22D-55A08EACE783}" srcOrd="16" destOrd="0" presId="urn:microsoft.com/office/officeart/2005/8/layout/hList9"/>
    <dgm:cxn modelId="{3995A447-6B53-4DFA-8494-06C3A1F8D7F7}" type="presParOf" srcId="{F85FFCDF-8E5F-492B-B22D-55A08EACE783}" destId="{600B3FB2-1315-4A84-8613-B445666BC7D2}" srcOrd="0" destOrd="0" presId="urn:microsoft.com/office/officeart/2005/8/layout/hList9"/>
    <dgm:cxn modelId="{C652D75D-BE73-43BB-9138-B232AAF272A1}" type="presParOf" srcId="{F85FFCDF-8E5F-492B-B22D-55A08EACE783}" destId="{E47C73E9-FBEE-4370-9B3F-E04EB7C4023A}" srcOrd="1" destOrd="0" presId="urn:microsoft.com/office/officeart/2005/8/layout/hList9"/>
    <dgm:cxn modelId="{5F19BD3C-10AC-4F51-A8FD-00351A52371B}" type="presParOf" srcId="{E47C73E9-FBEE-4370-9B3F-E04EB7C4023A}" destId="{402C2C77-A32C-4D99-9940-12535E1181F2}" srcOrd="0" destOrd="0" presId="urn:microsoft.com/office/officeart/2005/8/layout/hList9"/>
    <dgm:cxn modelId="{1D14EEBA-2351-4066-8BB7-C42885F1D780}" type="presParOf" srcId="{E47C73E9-FBEE-4370-9B3F-E04EB7C4023A}" destId="{5B88A17E-EFF5-4A04-9CC9-D2131DA9ECCC}" srcOrd="1" destOrd="0" presId="urn:microsoft.com/office/officeart/2005/8/layout/hList9"/>
    <dgm:cxn modelId="{ADA815FB-429E-4ABD-97FC-4AEA97B4630C}" type="presParOf" srcId="{0DC7A063-583D-4B0F-88B2-BD54F95D95AF}" destId="{9051EF7D-7D6C-4B43-A6C4-239F9933C94D}" srcOrd="17" destOrd="0" presId="urn:microsoft.com/office/officeart/2005/8/layout/hList9"/>
    <dgm:cxn modelId="{7961C21C-3FE8-4B71-95E5-AB5835F91CC1}" type="presParOf" srcId="{0DC7A063-583D-4B0F-88B2-BD54F95D95AF}" destId="{7453D9C8-CD6E-4AA4-8A19-7F6F667528F0}" srcOrd="1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8AC4B-4CEC-41E5-AE19-47A4E2720563}">
      <dsp:nvSpPr>
        <dsp:cNvPr id="0" name=""/>
        <dsp:cNvSpPr/>
      </dsp:nvSpPr>
      <dsp:spPr>
        <a:xfrm>
          <a:off x="819461" y="830081"/>
          <a:ext cx="1526209" cy="98835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Enhanced wireless infrastructures Task description</a:t>
          </a:r>
          <a:endParaRPr lang="en-US" sz="1300" kern="1200" dirty="0"/>
        </a:p>
      </dsp:txBody>
      <dsp:txXfrm>
        <a:off x="1063655" y="830081"/>
        <a:ext cx="1282015" cy="988358"/>
      </dsp:txXfrm>
    </dsp:sp>
    <dsp:sp modelId="{FC7ED273-8CFD-43C2-9C05-44FADF3E0637}">
      <dsp:nvSpPr>
        <dsp:cNvPr id="0" name=""/>
        <dsp:cNvSpPr/>
      </dsp:nvSpPr>
      <dsp:spPr>
        <a:xfrm>
          <a:off x="5483" y="42309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1</a:t>
          </a:r>
          <a:endParaRPr lang="en-US" sz="5400" kern="1200" dirty="0"/>
        </a:p>
      </dsp:txBody>
      <dsp:txXfrm>
        <a:off x="154488" y="572097"/>
        <a:ext cx="719462" cy="719462"/>
      </dsp:txXfrm>
    </dsp:sp>
    <dsp:sp modelId="{F660F4B9-35DB-4256-A868-A35C6DCCF6B2}">
      <dsp:nvSpPr>
        <dsp:cNvPr id="0" name=""/>
        <dsp:cNvSpPr/>
      </dsp:nvSpPr>
      <dsp:spPr>
        <a:xfrm>
          <a:off x="3363143" y="830081"/>
          <a:ext cx="1526209" cy="9883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Enabling very high peak data rates (10 </a:t>
          </a:r>
          <a:r>
            <a:rPr lang="en-US" sz="1400" kern="1200" dirty="0" err="1" smtClean="0"/>
            <a:t>Gbps</a:t>
          </a:r>
          <a:r>
            <a:rPr lang="en-US" sz="1300" kern="1200" dirty="0" smtClean="0"/>
            <a:t>)</a:t>
          </a:r>
          <a:endParaRPr lang="en-US" sz="1300" kern="1200" dirty="0"/>
        </a:p>
      </dsp:txBody>
      <dsp:txXfrm>
        <a:off x="3607337" y="830081"/>
        <a:ext cx="1282015" cy="988368"/>
      </dsp:txXfrm>
    </dsp:sp>
    <dsp:sp modelId="{FD776C1E-557E-4553-9447-49B69EEC7907}">
      <dsp:nvSpPr>
        <dsp:cNvPr id="0" name=""/>
        <dsp:cNvSpPr/>
      </dsp:nvSpPr>
      <dsp:spPr>
        <a:xfrm>
          <a:off x="2549165" y="42309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2</a:t>
          </a:r>
          <a:endParaRPr lang="en-US" sz="5400" kern="1200" dirty="0"/>
        </a:p>
      </dsp:txBody>
      <dsp:txXfrm>
        <a:off x="2698170" y="572097"/>
        <a:ext cx="719462" cy="719462"/>
      </dsp:txXfrm>
    </dsp:sp>
    <dsp:sp modelId="{AD2806AC-6A03-4F05-9F4D-F72EA0E56FBF}">
      <dsp:nvSpPr>
        <dsp:cNvPr id="0" name=""/>
        <dsp:cNvSpPr/>
      </dsp:nvSpPr>
      <dsp:spPr>
        <a:xfrm>
          <a:off x="5906825" y="83008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The enabling of the Internet-of-Things</a:t>
          </a:r>
          <a:endParaRPr lang="en-US" sz="1300" kern="1200" dirty="0"/>
        </a:p>
      </dsp:txBody>
      <dsp:txXfrm>
        <a:off x="6151018" y="830081"/>
        <a:ext cx="1282015" cy="1017981"/>
      </dsp:txXfrm>
    </dsp:sp>
    <dsp:sp modelId="{89E6DA6E-7A23-44BD-8A99-378091FF741D}">
      <dsp:nvSpPr>
        <dsp:cNvPr id="0" name=""/>
        <dsp:cNvSpPr/>
      </dsp:nvSpPr>
      <dsp:spPr>
        <a:xfrm>
          <a:off x="5092847" y="42309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3</a:t>
          </a:r>
          <a:endParaRPr lang="en-US" sz="5400" kern="1200" dirty="0"/>
        </a:p>
      </dsp:txBody>
      <dsp:txXfrm>
        <a:off x="5241852" y="572097"/>
        <a:ext cx="719462" cy="719462"/>
      </dsp:txXfrm>
    </dsp:sp>
    <dsp:sp modelId="{402C2C77-A32C-4D99-9940-12535E1181F2}">
      <dsp:nvSpPr>
        <dsp:cNvPr id="0" name=""/>
        <dsp:cNvSpPr/>
      </dsp:nvSpPr>
      <dsp:spPr>
        <a:xfrm>
          <a:off x="8450507" y="830081"/>
          <a:ext cx="1526209" cy="10179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2456" rIns="92456" bIns="92456" numCol="1" spcCol="1270" anchor="ctr" anchorCtr="0">
          <a:noAutofit/>
        </a:bodyPr>
        <a:lstStyle/>
        <a:p>
          <a:pPr lvl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Reduced interception of signals</a:t>
          </a:r>
          <a:endParaRPr lang="en-US" sz="1300" kern="1200" dirty="0"/>
        </a:p>
      </dsp:txBody>
      <dsp:txXfrm>
        <a:off x="8694700" y="830081"/>
        <a:ext cx="1282015" cy="1017981"/>
      </dsp:txXfrm>
    </dsp:sp>
    <dsp:sp modelId="{7453D9C8-CD6E-4AA4-8A19-7F6F667528F0}">
      <dsp:nvSpPr>
        <dsp:cNvPr id="0" name=""/>
        <dsp:cNvSpPr/>
      </dsp:nvSpPr>
      <dsp:spPr>
        <a:xfrm>
          <a:off x="7636529" y="423092"/>
          <a:ext cx="1017472" cy="101747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00000"/>
                <a:satMod val="137000"/>
              </a:schemeClr>
            </a:gs>
            <a:gs pos="71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400" kern="1200" dirty="0" smtClean="0"/>
            <a:t>4</a:t>
          </a:r>
          <a:endParaRPr lang="en-US" sz="5400" kern="1200" dirty="0"/>
        </a:p>
      </dsp:txBody>
      <dsp:txXfrm>
        <a:off x="7785534" y="572097"/>
        <a:ext cx="719462" cy="71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7/6/2021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7/6/2021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7/6/2021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/>
          <a:lstStyle/>
          <a:p>
            <a:r>
              <a:rPr lang="en-US" dirty="0"/>
              <a:t>Li-Fi </a:t>
            </a:r>
            <a:br>
              <a:rPr lang="en-US" dirty="0"/>
            </a:br>
            <a:r>
              <a:rPr lang="en-US" dirty="0"/>
              <a:t>Technology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light fidelity </a:t>
            </a:r>
          </a:p>
          <a:p>
            <a:r>
              <a:rPr lang="en-US" dirty="0"/>
              <a:t>A visible light communication</a:t>
            </a:r>
            <a:endParaRPr lang="en-US" noProof="1"/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1685216"/>
            <a:ext cx="5210937" cy="34334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Li-Fi can be thought of as a light-based </a:t>
            </a:r>
            <a:r>
              <a:rPr lang="en-US" dirty="0" smtClean="0"/>
              <a:t>Wi-Fi</a:t>
            </a:r>
          </a:p>
          <a:p>
            <a:r>
              <a:rPr lang="en-US" dirty="0"/>
              <a:t>Li-Fi would use transceiver-fitted LED lamps that can light a room as well as transmit and receive information</a:t>
            </a:r>
            <a:r>
              <a:rPr lang="en-US" dirty="0" smtClean="0"/>
              <a:t>.</a:t>
            </a:r>
          </a:p>
          <a:p>
            <a:r>
              <a:rPr lang="en-US" dirty="0"/>
              <a:t>LED transmits a different data </a:t>
            </a:r>
            <a:r>
              <a:rPr lang="en-US" dirty="0" smtClean="0"/>
              <a:t>stream.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05" y="3636818"/>
            <a:ext cx="3800475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Genesis of Li-Fi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Harald</a:t>
            </a:r>
            <a:r>
              <a:rPr lang="en-US" dirty="0"/>
              <a:t> Haas, a professor at the University of Edinburgh who began his research in the field in </a:t>
            </a:r>
            <a:r>
              <a:rPr lang="en-US" dirty="0" smtClean="0"/>
              <a:t>2004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60" y="2419597"/>
            <a:ext cx="6340104" cy="35663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Li-Fi </a:t>
            </a:r>
            <a:r>
              <a:rPr lang="en-US" dirty="0" smtClean="0"/>
              <a:t>Devices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730829"/>
            <a:ext cx="4914900" cy="4571999"/>
          </a:xfrm>
        </p:spPr>
        <p:txBody>
          <a:bodyPr/>
          <a:lstStyle/>
          <a:p>
            <a:r>
              <a:rPr lang="en-US" dirty="0"/>
              <a:t>Li-Fi is typically implemented using white LED light bulbs at the downlink </a:t>
            </a:r>
            <a:r>
              <a:rPr lang="en-US" dirty="0" smtClean="0"/>
              <a:t>transmitter.</a:t>
            </a:r>
          </a:p>
          <a:p>
            <a:r>
              <a:rPr lang="en-US" dirty="0"/>
              <a:t>This very property of optical current is used in Li-Fi </a:t>
            </a:r>
            <a:r>
              <a:rPr lang="en-US" dirty="0" smtClean="0"/>
              <a:t>setup.</a:t>
            </a:r>
          </a:p>
          <a:p>
            <a:r>
              <a:rPr lang="en-US" dirty="0"/>
              <a:t>The operational procedure is very simple-, if the LED is on, you transmit a digital 1, if it’s off you transmit a </a:t>
            </a:r>
            <a:r>
              <a:rPr lang="en-US" dirty="0" smtClean="0"/>
              <a:t>0.</a:t>
            </a:r>
          </a:p>
          <a:p>
            <a:r>
              <a:rPr lang="en-US" dirty="0" smtClean="0"/>
              <a:t>Li-Fi </a:t>
            </a:r>
            <a:r>
              <a:rPr lang="en-US" dirty="0"/>
              <a:t>consider an IR </a:t>
            </a:r>
            <a:r>
              <a:rPr lang="en-US" dirty="0" smtClean="0"/>
              <a:t>remote.</a:t>
            </a:r>
            <a:endParaRPr lang="en-US" dirty="0"/>
          </a:p>
        </p:txBody>
      </p:sp>
      <p:pic>
        <p:nvPicPr>
          <p:cNvPr id="6" name="Content Placeholder 5" descr="How Li-Fi Works"/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682" y="1600200"/>
            <a:ext cx="4914900" cy="42824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enefits </a:t>
            </a:r>
            <a:r>
              <a:rPr lang="en-US" dirty="0"/>
              <a:t>of the Li-Fi Technology</a:t>
            </a:r>
          </a:p>
        </p:txBody>
      </p:sp>
      <p:graphicFrame>
        <p:nvGraphicFramePr>
          <p:cNvPr id="4" name="Content Placeholder 3" descr="Stacked List showing 4 groups arranged from left to right with task descriptions under each group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672757"/>
              </p:ext>
            </p:extLst>
          </p:nvPr>
        </p:nvGraphicFramePr>
        <p:xfrm>
          <a:off x="1104900" y="1600201"/>
          <a:ext cx="9982200" cy="2271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358" y="3751263"/>
            <a:ext cx="5777713" cy="277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5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of Li-Fi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350818"/>
            <a:ext cx="3396996" cy="4572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Li-Fi </a:t>
            </a:r>
            <a:r>
              <a:rPr lang="en-US" dirty="0"/>
              <a:t>would be able to combine illumination and wireless data transmission to accelerate the relay of data across the </a:t>
            </a:r>
            <a:r>
              <a:rPr lang="en-US" dirty="0" smtClean="0"/>
              <a:t>globe.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considered as incredible companion of </a:t>
            </a:r>
            <a:r>
              <a:rPr lang="en-US" dirty="0" err="1"/>
              <a:t>wifi</a:t>
            </a:r>
            <a:r>
              <a:rPr lang="en-US" dirty="0"/>
              <a:t> technology.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670" y="1600200"/>
            <a:ext cx="6430912" cy="37392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LI-Fi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1600200"/>
            <a:ext cx="4919472" cy="3748088"/>
          </a:xfrm>
        </p:spPr>
        <p:txBody>
          <a:bodyPr/>
          <a:lstStyle/>
          <a:p>
            <a:r>
              <a:rPr lang="en-US" dirty="0"/>
              <a:t>Increased </a:t>
            </a:r>
            <a:r>
              <a:rPr lang="en-US" dirty="0" smtClean="0"/>
              <a:t>Efficiency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Availability</a:t>
            </a:r>
          </a:p>
          <a:p>
            <a:r>
              <a:rPr lang="en-US" dirty="0" smtClean="0"/>
              <a:t>Security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72" y="1600200"/>
            <a:ext cx="4724400" cy="3276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2449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Li-Fi</a:t>
            </a: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1104900" y="1600200"/>
            <a:ext cx="4919472" cy="37480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Underwater Communication</a:t>
            </a:r>
          </a:p>
          <a:p>
            <a:r>
              <a:rPr lang="en-US" dirty="0"/>
              <a:t>Internet of Things</a:t>
            </a:r>
          </a:p>
          <a:p>
            <a:r>
              <a:rPr lang="en-US" dirty="0"/>
              <a:t>Li-Fi Enabled Street Lights</a:t>
            </a:r>
          </a:p>
          <a:p>
            <a:r>
              <a:rPr lang="en-US" dirty="0"/>
              <a:t>Car-to-car Communication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Traffic </a:t>
            </a:r>
            <a:r>
              <a:rPr lang="en-US" dirty="0" smtClean="0"/>
              <a:t>Lights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2" y="1600200"/>
            <a:ext cx="5765470" cy="3473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43</TotalTime>
  <Words>254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Euphemia</vt:lpstr>
      <vt:lpstr>Plantagenet Cherokee</vt:lpstr>
      <vt:lpstr>Wingdings</vt:lpstr>
      <vt:lpstr>Academic Literature 16x9</vt:lpstr>
      <vt:lpstr>Li-Fi  Technology</vt:lpstr>
      <vt:lpstr>About</vt:lpstr>
      <vt:lpstr>Genesis of Li-Fi</vt:lpstr>
      <vt:lpstr>How do Li-Fi Devices Work</vt:lpstr>
      <vt:lpstr>Benefits of the Li-Fi Technology</vt:lpstr>
      <vt:lpstr>Future of Li-Fi</vt:lpstr>
      <vt:lpstr>Advantages of LI-Fi</vt:lpstr>
      <vt:lpstr>Application of Li-Fi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Li-Fi  Technology</dc:title>
  <dc:creator>Vidya Niwas Pandey</dc:creator>
  <cp:lastModifiedBy>Vidya Niwas Pandey</cp:lastModifiedBy>
  <cp:revision>6</cp:revision>
  <dcterms:created xsi:type="dcterms:W3CDTF">2021-07-06T05:36:00Z</dcterms:created>
  <dcterms:modified xsi:type="dcterms:W3CDTF">2021-07-06T06:57:57Z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