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C77D-E0A4-6B9B-E1BD-624EBB2EA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6CC66-1790-3135-97E3-04E07B70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6DDA-FBE6-4636-44DC-82232EE2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0F34-2C7F-FFBE-7BB1-A90DF90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4154-71CE-1087-C0C4-1B763C5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2575-54A1-AB9F-C936-7237A548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0EA80-2D11-D01E-63F2-82820399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092D-33B2-4FE2-80C5-CFF07E4A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0604-BAE9-1414-8219-F57A420E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15-5256-631A-F70D-FD7AA1E2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9A6E-826F-130F-900A-634149A95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BCA6-177C-B856-94E9-46037CBA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67BA-75E3-0EA7-F036-99E092A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131-B0CB-8867-C93F-CC49C75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18C2-34F9-D599-C440-FB438046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940F-5427-EF4F-1B0E-56659F1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EF84-2484-5173-87AB-D167F60B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22E7-31B8-B4E0-5C8C-D15FACC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7EFA-2D7E-143E-569C-A22A7378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F969-0AAA-4E6A-877E-09C86544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9EB4-8B67-FA43-0770-47B1D899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1121-3531-EC06-58CE-17C6EF8F4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225D-8065-81E0-A1BA-75785C53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BA8F-7B45-3798-FB8D-D66D6CB1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B816-0BE4-BD1A-D90D-5967F1F1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BBFA-5FD6-068C-DCD2-3F41095E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B626-42A3-A33E-4A06-E65DD3E56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DE4D-492D-0E95-38D6-58908F2B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1B95-154E-E6A7-7FC7-DB8D9A1F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E7EB-634A-F291-74DF-3219966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DD48-C051-519F-DD8A-0F4E13C7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7F8C-554E-2617-01A8-3B7C782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5EA48-4085-0438-038C-009A5876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F4C1-0060-BD45-097E-C960D8A8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B77E-4B32-B957-5C11-629C0BD82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20E5E-FDB4-D7A5-F061-B171E1652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A5994-D445-B355-D67D-72609ECB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4D9AA-FFA0-A3F7-6331-21E204BE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04E5F-078F-886E-CD0F-27130FBE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EDFE-F181-B29A-3536-75BB08A8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60EAC-6343-D69B-5F52-B8DBCE76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CD6B-54EB-42B4-441E-F78810C4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CD3A-E2D4-4618-9697-A276AD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3DE3C-E36B-2227-E8CE-C86D98AE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685D-1797-6DD1-5C6F-6B18BC9A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D1B4-B914-9FC0-1020-44D38BC3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FD2-F620-16FB-9A5E-1AE2D91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E44C-E4AF-2288-64BF-353C905A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E075-24C0-57A0-8244-E12153F7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ACCF-3C4E-C656-3477-EE23994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942E-9DED-2171-2D59-75C9898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C437-64C5-FB44-20DF-71CA2CA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D4DE-AFEA-A264-564C-75A19581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7810E-67F3-DE16-573D-6BBA9C3F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47CDA-388B-B44D-2EE1-00FA3909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BE3FB-4D15-6437-9EFE-D9B29E8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5BB24-74CB-0516-DDDE-5ACC6DA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D4FC-C6C7-AEBC-E8C8-54BD9656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ADB3F-5E86-BF93-2E88-7A217A6B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EF39-9E54-F1D6-88D1-DF869495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6347-96B1-AAC2-0B64-4991AD64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9753-0F9D-473E-B4AD-1D4D19E90F7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CA87-B4F1-7D26-BD50-EB9B72D1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73E7-F422-768D-7553-23DE48F7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70EE-E4D8-4198-BDC5-1637548B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" TargetMode="External"/><Relationship Id="rId2" Type="http://schemas.openxmlformats.org/officeDocument/2006/relationships/hyperlink" Target="https://www.kaggle.com/code/mnassrib/customer-churn-prediction-telecom-chur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document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9E14-F139-2C64-EB3C-C4E4E2634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Predicting Telecom Customer Churn: A Data-Driven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C0D86-4D49-95D3-E62A-9F045BB62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i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Executive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Presentation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Prepared by Vidya Praveen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1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4F2-A12C-A00F-5F45-281B586E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References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D76F-B25C-20A0-864D-56F54564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-457200"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Zhuang, S. L. (2022, July 6).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🙁📡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Telecom Customer churn prediction. Kaggle. https://www.kaggle.com/datasets/shilongzhuang/telecom-customer-churn-by-maven-analytics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-457200">
              <a:lnSpc>
                <a:spcPct val="20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Mnassrib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(2019, December 24). Customer churn prediction: Telecom churn dataset. Kaggle.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https://www.kaggle.com/code/mnassrib/customer-churn-prediction-telecom-churn-dataset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-457200">
              <a:lnSpc>
                <a:spcPct val="200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Documentation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2.1.0-dev documentation. (n.d.).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https://xgboost.readthedocs.io/en/latest/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-457200"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in Python. scikit. (n.d.).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https://scikit-learn.org/stable/documentation.html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D2B0-CACB-0D2E-3DCF-099570FF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D769-2008-5B81-562D-A8F9005C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the dynamic telecom industry, customer retention is pivotal for sustained </a:t>
            </a:r>
            <a:r>
              <a:rPr lang="en-US" b="0" i="0" dirty="0" err="1">
                <a:effectLst/>
                <a:latin typeface="Söhne"/>
              </a:rPr>
              <a:t>success.This</a:t>
            </a:r>
            <a:r>
              <a:rPr lang="en-US" b="0" i="0" dirty="0">
                <a:effectLst/>
                <a:latin typeface="Söhne"/>
              </a:rPr>
              <a:t> project focuses on predicting customer churn for a California-based telecom company in Q2 2022.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Importance of the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Predicting customer churn is critical for minimizing financial impact and optimizing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Successful identification of potential churners enables proactive retention measures for long-term business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756D-C64E-B123-6186-52CA71E4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Source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93B5-5A11-61BF-4753-88BCD067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"Telecom Customer Churn" dataset from Kaggle.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Contains information on 7,043 customers in Q2 2022.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Valuable resource for understanding customer behavior and predicting churn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282-DCAE-9AB9-50F0-A2EF8FEB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Methods/Results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B7F4-F60F-678B-A85E-F3FA7D4F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Revealed key insights into customer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Visualizations, including correlation plots and feature importance analysis, aided in identifying patterns and influential factors for predicting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43C8-BF03-EB91-8082-F6B13D60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Preparation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BF02-AA46-7AFF-E084-F2508978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Dropping Unnecessary Features: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Dropped features like 'Customer ID', 'Total Refunds', 'Zip Code', 'Latitude', and 'Longitude' as they were not useful for model building.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Handling Missing Values: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Filled missing values using interpolation to maintain data integrity.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Handling Categorical Variables: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Converted 'Gender' to numeric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Binary conversion (0 and 1) for 'Yes/No' columns.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Numeric conversion (1 for Yes) for 'Phone Service'.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Label Encoding: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Encoded the target variable 'Customer Status' using </a:t>
            </a:r>
            <a:r>
              <a:rPr lang="en-US" b="0" i="0" dirty="0" err="1">
                <a:effectLst/>
                <a:latin typeface="Söhne"/>
              </a:rPr>
              <a:t>LabelEncoder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Creating Dummy Variables: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Dummy variables for categorical columns like 'Payment Method', 'Contract', 'Internet Type', 'Offer', and 'City'.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3EC1-80C6-7D80-7599-017BB0AA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Modeling Approach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A950-B4F0-0EA6-1B38-C4A1FFC9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Comprehensive analysis using machine learning algorithms: Logistic Regression, Random Forest, and Gradient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XGB_Classifier</a:t>
            </a:r>
            <a:r>
              <a:rPr lang="en-US" b="1" i="0" dirty="0">
                <a:effectLst/>
                <a:latin typeface="Söhne"/>
              </a:rPr>
              <a:t> model emerged as the best-performing algorithm: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 accuracy, precision, and recall on both training and testing datasets.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Evaluation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performance rigorously evaluated using accuracy, precision, recall, and F1-score.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Metrics demonstrate the model's robustness and its ability to distinguish between churn and non-churn customers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33C4-631F-9640-0A61-4BFF9714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4166-F01C-1DEA-7069-C44C6266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Key Learnings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XGB_Classifier</a:t>
            </a:r>
            <a:r>
              <a:rPr lang="en-US" b="0" i="0" dirty="0">
                <a:effectLst/>
                <a:latin typeface="Söhne"/>
              </a:rPr>
              <a:t> model effective for telecom churn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 accuracy, precision, and recall.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Successful identification of potential churn customers for proactive retention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Feature importance analysis highlighted key factors: contract duration, monthly charges, and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9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06CA-5AB0-C11F-12EF-23F6546B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Recommendations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7120-B350-259E-6A07-98D282D5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Monitoring: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Implement robust system for ongoing model monitoring.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Regularly assess model's real-world performance and update as needed.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Feedback Mechanism: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Establish feedback mechanism involving end-users and stakeholders.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Periodic Model Updates: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Due to dynamic nature of the telecom industry, periodic model updates advised.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3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93E6-6FD4-1757-B65A-E1638E53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33ED-089E-DA6B-0E32-1F4AE043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Deployment Readiness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exhibits high accuracy and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Deployment requires further validation in a real-world setting.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Rigorous testing and validation processes crucial before widespread deployment.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Remaining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Ongoing model updates and addressing potential ethical concerns related to data privacy and bias require attention.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Ethical Implications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Privacy and fairness of customer data are critical.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Mitigation strategies include robust data anonymization and fairness-aware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 Emoji</vt:lpstr>
      <vt:lpstr>Söhne</vt:lpstr>
      <vt:lpstr>Times New Roman</vt:lpstr>
      <vt:lpstr>Office Theme</vt:lpstr>
      <vt:lpstr>Predicting Telecom Customer Churn: A Data-Driven Approach</vt:lpstr>
      <vt:lpstr>Introduction</vt:lpstr>
      <vt:lpstr>Data Source </vt:lpstr>
      <vt:lpstr>Methods/Results </vt:lpstr>
      <vt:lpstr>Data Preparation </vt:lpstr>
      <vt:lpstr>Modeling Approach </vt:lpstr>
      <vt:lpstr>Conclusion </vt:lpstr>
      <vt:lpstr>Recommendations </vt:lpstr>
      <vt:lpstr>Cont.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Telecom Customer Churn: A Data-Driven Approach</dc:title>
  <dc:creator>Vidya Praveen</dc:creator>
  <cp:lastModifiedBy>Vidya Praveen</cp:lastModifiedBy>
  <cp:revision>7</cp:revision>
  <dcterms:created xsi:type="dcterms:W3CDTF">2023-11-19T05:47:23Z</dcterms:created>
  <dcterms:modified xsi:type="dcterms:W3CDTF">2023-11-19T05:57:36Z</dcterms:modified>
</cp:coreProperties>
</file>