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5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4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0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8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40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6/3/2023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A0D11-5990-7552-250F-7826C035E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USED Car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 -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DF854-1B3E-2172-A17E-9A00E8AE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Prepared by Vidya Praveen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13579-CAE9-5DE2-5A00-F88D7A25D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26477" b="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B7A97-85F2-FE87-305A-9A6C1E71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69" y="2656889"/>
            <a:ext cx="581106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E38D1-684F-FC80-3550-B7770003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49" y="2477480"/>
            <a:ext cx="6741896" cy="42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C554-51A1-1AA8-C12C-D22354C9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7" y="2826326"/>
            <a:ext cx="5289126" cy="334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2B12C-77A3-2552-DA95-3E1671D2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2826326"/>
            <a:ext cx="4662711" cy="3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23E87-6359-EB14-1FF2-36AE75C8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49" y="2440411"/>
            <a:ext cx="1045038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78C2A-9ABF-3C3A-00D7-AC2604C2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2467530"/>
            <a:ext cx="9768176" cy="41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84B-8F1E-CAB7-2751-3292826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EFFF-5B4B-1066-DCAF-770D3A40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sz="4000" dirty="0"/>
              <a:t>End Of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3944-B502-18B3-8BE6-5017A92E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BE4E-38B1-A79D-C06C-E1D96F0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the independent variables available in the Used Car repository data, the price of a car could be predicted.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dataset is taken from Kaggle. (www.Kaggle.com)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E25B-A6F7-9A15-ED54-93417B6C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8EC463-C5AB-4147-EC8D-6447CBE0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03" y="2587625"/>
            <a:ext cx="5613157" cy="4081463"/>
          </a:xfrm>
        </p:spPr>
      </p:pic>
    </p:spTree>
    <p:extLst>
      <p:ext uri="{BB962C8B-B14F-4D97-AF65-F5344CB8AC3E}">
        <p14:creationId xmlns:p14="http://schemas.microsoft.com/office/powerpoint/2010/main" val="34485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5190C-764A-E4BA-624A-E0C5A9AE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79" y="2458316"/>
            <a:ext cx="5513197" cy="3594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F1969-1AF4-A954-30DF-D05638725D37}"/>
              </a:ext>
            </a:extLst>
          </p:cNvPr>
          <p:cNvSpPr txBox="1"/>
          <p:nvPr/>
        </p:nvSpPr>
        <p:spPr>
          <a:xfrm>
            <a:off x="5799826" y="2959176"/>
            <a:ext cx="5216106" cy="27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Variable: Price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price on the ad to sell the car.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lot of records has price as zero and very few has price greater than 20,000, with 28,800 being the most</a:t>
            </a:r>
          </a:p>
        </p:txBody>
      </p:sp>
    </p:spTree>
    <p:extLst>
      <p:ext uri="{BB962C8B-B14F-4D97-AF65-F5344CB8AC3E}">
        <p14:creationId xmlns:p14="http://schemas.microsoft.com/office/powerpoint/2010/main" val="192410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F1969-1AF4-A954-30DF-D05638725D37}"/>
              </a:ext>
            </a:extLst>
          </p:cNvPr>
          <p:cNvSpPr txBox="1"/>
          <p:nvPr/>
        </p:nvSpPr>
        <p:spPr>
          <a:xfrm>
            <a:off x="5799826" y="2959176"/>
            <a:ext cx="5216106" cy="37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Variable: Kilometers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kilometers the car has been driven.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Since the data is of used cars, most of the cars have mileage acquired, but most of the cars have between 12,000 to 15,000 kilometer under the belt.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B0A0C-B0C1-69F4-9E93-434FEB719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71" y="2837006"/>
            <a:ext cx="5309465" cy="3594100"/>
          </a:xfrm>
        </p:spPr>
      </p:pic>
    </p:spTree>
    <p:extLst>
      <p:ext uri="{BB962C8B-B14F-4D97-AF65-F5344CB8AC3E}">
        <p14:creationId xmlns:p14="http://schemas.microsoft.com/office/powerpoint/2010/main" val="264288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F1969-1AF4-A954-30DF-D05638725D37}"/>
              </a:ext>
            </a:extLst>
          </p:cNvPr>
          <p:cNvSpPr txBox="1"/>
          <p:nvPr/>
        </p:nvSpPr>
        <p:spPr>
          <a:xfrm>
            <a:off x="6169891" y="2959175"/>
            <a:ext cx="5150130" cy="272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libri"/>
              </a:rPr>
              <a:t>Variable: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days the car has been listed online.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Majority of the cars came online very recently, under 10 days. But there is an outlier that has been online for 384 days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DCBA1-74E5-AC45-B563-783D2C4F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1" y="2604654"/>
            <a:ext cx="5667366" cy="3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F1969-1AF4-A954-30DF-D05638725D37}"/>
              </a:ext>
            </a:extLst>
          </p:cNvPr>
          <p:cNvSpPr txBox="1"/>
          <p:nvPr/>
        </p:nvSpPr>
        <p:spPr>
          <a:xfrm>
            <a:off x="6169891" y="2959175"/>
            <a:ext cx="5150130" cy="195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libri"/>
              </a:rPr>
              <a:t>Variable: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 of the car in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 of the cars are between 10 to 20 years old, with an outlier of 106 years old car.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026F0-EBD1-6683-4CB2-11815070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223"/>
            <a:ext cx="598253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F1969-1AF4-A954-30DF-D05638725D37}"/>
              </a:ext>
            </a:extLst>
          </p:cNvPr>
          <p:cNvSpPr txBox="1"/>
          <p:nvPr/>
        </p:nvSpPr>
        <p:spPr>
          <a:xfrm>
            <a:off x="6078702" y="2576223"/>
            <a:ext cx="515013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libri"/>
              </a:rPr>
              <a:t>Variable: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Year of Registration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which year the car was first registered.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see that even after filtering the dataset between 1890 and 2016, we have an outlier at 1910. Most of the listed cars are registered between 1990 and 2015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A44C7-4425-A8A3-4200-B0AC9D6B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570"/>
            <a:ext cx="598253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3B74-33A0-B7DB-4037-FC13F3F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Mass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026B8-1FED-475A-AF59-A3CDF5F4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05" y="2838874"/>
            <a:ext cx="617306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692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USED Car DataSet - EDA</vt:lpstr>
      <vt:lpstr>Hypothesis</vt:lpstr>
      <vt:lpstr>Correlation</vt:lpstr>
      <vt:lpstr>Histograms</vt:lpstr>
      <vt:lpstr>Histograms</vt:lpstr>
      <vt:lpstr>Histograms</vt:lpstr>
      <vt:lpstr>Histograms</vt:lpstr>
      <vt:lpstr>Histograms</vt:lpstr>
      <vt:lpstr>Probability Mass Function</vt:lpstr>
      <vt:lpstr>Cumulative Distribution Function</vt:lpstr>
      <vt:lpstr>Analytical Distribution</vt:lpstr>
      <vt:lpstr>SCATTER Plots</vt:lpstr>
      <vt:lpstr>Hypothesis Testing</vt:lpstr>
      <vt:lpstr>Regression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DataSet - EDA</dc:title>
  <dc:creator>Vidya Praveen</dc:creator>
  <cp:lastModifiedBy>Vidya Praveen</cp:lastModifiedBy>
  <cp:revision>19</cp:revision>
  <dcterms:created xsi:type="dcterms:W3CDTF">2023-06-03T23:30:37Z</dcterms:created>
  <dcterms:modified xsi:type="dcterms:W3CDTF">2023-06-04T00:06:49Z</dcterms:modified>
</cp:coreProperties>
</file>