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4"/>
  </p:sldMasterIdLst>
  <p:notesMasterIdLst>
    <p:notesMasterId r:id="rId15"/>
  </p:notesMasterIdLst>
  <p:handoutMasterIdLst>
    <p:handoutMasterId r:id="rId16"/>
  </p:handoutMasterIdLst>
  <p:sldIdLst>
    <p:sldId id="259" r:id="rId5"/>
    <p:sldId id="288" r:id="rId6"/>
    <p:sldId id="272" r:id="rId7"/>
    <p:sldId id="289" r:id="rId8"/>
    <p:sldId id="276" r:id="rId9"/>
    <p:sldId id="273" r:id="rId10"/>
    <p:sldId id="277" r:id="rId11"/>
    <p:sldId id="278" r:id="rId12"/>
    <p:sldId id="280" r:id="rId13"/>
    <p:sldId id="274" r:id="rId14"/>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Lst>
  <p:custDataLst>
    <p:tags r:id="rId21"/>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59">
          <p15:clr>
            <a:srgbClr val="A4A3A4"/>
          </p15:clr>
        </p15:guide>
        <p15:guide id="2" orient="horz" pos="245">
          <p15:clr>
            <a:srgbClr val="A4A3A4"/>
          </p15:clr>
        </p15:guide>
        <p15:guide id="3" orient="horz" pos="665">
          <p15:clr>
            <a:srgbClr val="A4A3A4"/>
          </p15:clr>
        </p15:guide>
        <p15:guide id="4" orient="horz" pos="732">
          <p15:clr>
            <a:srgbClr val="A4A3A4"/>
          </p15:clr>
        </p15:guide>
        <p15:guide id="5" orient="horz" pos="4223">
          <p15:clr>
            <a:srgbClr val="A4A3A4"/>
          </p15:clr>
        </p15:guide>
        <p15:guide id="6" orient="horz" pos="4142">
          <p15:clr>
            <a:srgbClr val="A4A3A4"/>
          </p15:clr>
        </p15:guide>
        <p15:guide id="7" orient="horz" pos="4090">
          <p15:clr>
            <a:srgbClr val="A4A3A4"/>
          </p15:clr>
        </p15:guide>
        <p15:guide id="8" orient="horz" pos="811">
          <p15:clr>
            <a:srgbClr val="A4A3A4"/>
          </p15:clr>
        </p15:guide>
        <p15:guide id="9" orient="horz" pos="2451">
          <p15:clr>
            <a:srgbClr val="A4A3A4"/>
          </p15:clr>
        </p15:guide>
        <p15:guide id="10" pos="287">
          <p15:clr>
            <a:srgbClr val="A4A3A4"/>
          </p15:clr>
        </p15:guide>
        <p15:guide id="11" pos="5473">
          <p15:clr>
            <a:srgbClr val="A4A3A4"/>
          </p15:clr>
        </p15:guide>
        <p15:guide id="12" pos="2845">
          <p15:clr>
            <a:srgbClr val="A4A3A4"/>
          </p15:clr>
        </p15:guide>
        <p15:guide id="13" pos="2915">
          <p15:clr>
            <a:srgbClr val="A4A3A4"/>
          </p15:clr>
        </p15:guide>
        <p15:guide id="14" pos="2881">
          <p15:clr>
            <a:srgbClr val="A4A3A4"/>
          </p15:clr>
        </p15:guide>
        <p15:guide id="15" pos="5504">
          <p15:clr>
            <a:srgbClr val="A4A3A4"/>
          </p15:clr>
        </p15:guide>
        <p15:guide id="16" pos="1970">
          <p15:clr>
            <a:srgbClr val="A4A3A4"/>
          </p15:clr>
        </p15:guide>
        <p15:guide id="17" pos="3790">
          <p15:clr>
            <a:srgbClr val="A4A3A4"/>
          </p15:clr>
        </p15:guide>
        <p15:guide id="18" pos="3721">
          <p15:clr>
            <a:srgbClr val="A4A3A4"/>
          </p15:clr>
        </p15:guide>
        <p15:guide id="19" pos="2037">
          <p15:clr>
            <a:srgbClr val="A4A3A4"/>
          </p15:clr>
        </p15:guide>
        <p15:guide id="20" orient="horz" pos="1619">
          <p15:clr>
            <a:srgbClr val="A4A3A4"/>
          </p15:clr>
        </p15:guide>
        <p15:guide id="21" orient="horz" pos="184">
          <p15:clr>
            <a:srgbClr val="A4A3A4"/>
          </p15:clr>
        </p15:guide>
        <p15:guide id="22" orient="horz" pos="499">
          <p15:clr>
            <a:srgbClr val="A4A3A4"/>
          </p15:clr>
        </p15:guide>
        <p15:guide id="23" orient="horz" pos="549">
          <p15:clr>
            <a:srgbClr val="A4A3A4"/>
          </p15:clr>
        </p15:guide>
        <p15:guide id="24" orient="horz" pos="3107">
          <p15:clr>
            <a:srgbClr val="A4A3A4"/>
          </p15:clr>
        </p15:guide>
        <p15:guide id="25" orient="horz" pos="3167">
          <p15:clr>
            <a:srgbClr val="A4A3A4"/>
          </p15:clr>
        </p15:guide>
        <p15:guide id="26" orient="horz" pos="608">
          <p15:clr>
            <a:srgbClr val="A4A3A4"/>
          </p15:clr>
        </p15:guide>
        <p15:guide id="27" orient="horz" pos="1838">
          <p15:clr>
            <a:srgbClr val="A4A3A4"/>
          </p15:clr>
        </p15:guide>
        <p15:guide id="28" orient="horz" pos="3068">
          <p15:clr>
            <a:srgbClr val="A4A3A4"/>
          </p15:clr>
        </p15:guide>
        <p15:guide id="29" pos="2877">
          <p15:clr>
            <a:srgbClr val="A4A3A4"/>
          </p15:clr>
        </p15:guide>
        <p15:guide id="30" pos="2813">
          <p15:clr>
            <a:srgbClr val="A4A3A4"/>
          </p15:clr>
        </p15:guide>
        <p15:guide id="31" pos="2948">
          <p15:clr>
            <a:srgbClr val="A4A3A4"/>
          </p15:clr>
        </p15:guide>
        <p15:guide id="32" pos="2061">
          <p15:clr>
            <a:srgbClr val="A4A3A4"/>
          </p15:clr>
        </p15:guide>
        <p15:guide id="33" pos="3699">
          <p15:clr>
            <a:srgbClr val="A4A3A4"/>
          </p15:clr>
        </p15:guide>
        <p15:guide id="34" pos="1925">
          <p15:clr>
            <a:srgbClr val="A4A3A4"/>
          </p15:clr>
        </p15:guide>
        <p15:guide id="35" pos="3835">
          <p15:clr>
            <a:srgbClr val="A4A3A4"/>
          </p15:clr>
        </p15:guide>
        <p15:guide id="36" pos="439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LO" initials="DLO " lastIdx="23" clrIdx="0"/>
  <p:cmAuthor id="1" name="Portela, Matias" initials="ACN" lastIdx="10" clrIdx="1"/>
  <p:cmAuthor id="2" name="Rahbar, Robyn" initials="RR" lastIdx="15" clrIdx="2"/>
  <p:cmAuthor id="3" name="Wang, Selene" initials="WS" lastIdx="8" clrIdx="3"/>
  <p:cmAuthor id="4" name="Rachael Willis" initials="RW" lastIdx="1" clrIdx="4"/>
  <p:cmAuthor id="5" name="Sielaff, Julie E." initials="JES" lastIdx="3" clrIdx="5"/>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BEE"/>
    <a:srgbClr val="359B4C"/>
    <a:srgbClr val="CBCCCC"/>
    <a:srgbClr val="D9D9D9"/>
    <a:srgbClr val="5375AD"/>
    <a:srgbClr val="778888"/>
    <a:srgbClr val="FF0000"/>
    <a:srgbClr val="FF9900"/>
    <a:srgbClr val="99BEBE"/>
    <a:srgbClr val="BDC4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99" autoAdjust="0"/>
    <p:restoredTop sz="89115" autoAdjust="0"/>
  </p:normalViewPr>
  <p:slideViewPr>
    <p:cSldViewPr snapToGrid="0" snapToObjects="1" showGuides="1">
      <p:cViewPr varScale="1">
        <p:scale>
          <a:sx n="108" d="100"/>
          <a:sy n="108" d="100"/>
        </p:scale>
        <p:origin x="1338" y="108"/>
      </p:cViewPr>
      <p:guideLst>
        <p:guide orient="horz" pos="2159"/>
        <p:guide orient="horz" pos="245"/>
        <p:guide orient="horz" pos="665"/>
        <p:guide orient="horz" pos="732"/>
        <p:guide orient="horz" pos="4223"/>
        <p:guide orient="horz" pos="4142"/>
        <p:guide orient="horz" pos="4090"/>
        <p:guide orient="horz" pos="811"/>
        <p:guide orient="horz" pos="2451"/>
        <p:guide pos="287"/>
        <p:guide pos="5473"/>
        <p:guide pos="2845"/>
        <p:guide pos="2915"/>
        <p:guide pos="2881"/>
        <p:guide pos="5504"/>
        <p:guide pos="1970"/>
        <p:guide pos="3790"/>
        <p:guide pos="3721"/>
        <p:guide pos="2037"/>
        <p:guide orient="horz" pos="1619"/>
        <p:guide orient="horz" pos="184"/>
        <p:guide orient="horz" pos="499"/>
        <p:guide orient="horz" pos="549"/>
        <p:guide orient="horz" pos="3107"/>
        <p:guide orient="horz" pos="3167"/>
        <p:guide orient="horz" pos="608"/>
        <p:guide orient="horz" pos="1838"/>
        <p:guide orient="horz" pos="3068"/>
        <p:guide pos="2877"/>
        <p:guide pos="2813"/>
        <p:guide pos="2948"/>
        <p:guide pos="2061"/>
        <p:guide pos="3699"/>
        <p:guide pos="1925"/>
        <p:guide pos="3835"/>
        <p:guide pos="43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latin typeface="Arial" pitchFamily="34" charset="0"/>
              </a:rPr>
              <a:pPr>
                <a:defRPr/>
              </a:pPr>
              <a:t>8/24/2017</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29857231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4612C19A-B064-4A02-B1DD-2674A5B33712}" type="datetime1">
              <a:rPr lang="en-US" smtClean="0"/>
              <a:pPr>
                <a:defRPr/>
              </a:pPr>
              <a:t>8/24/2017</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E57817C-C749-40AE-A5FD-F6A74744A7F9}" type="slidenum">
              <a:rPr lang="en-GB" smtClean="0"/>
              <a:pPr>
                <a:defRPr/>
              </a:pPr>
              <a:t>‹#›</a:t>
            </a:fld>
            <a:endParaRPr lang="en-GB" dirty="0"/>
          </a:p>
        </p:txBody>
      </p:sp>
    </p:spTree>
    <p:extLst>
      <p:ext uri="{BB962C8B-B14F-4D97-AF65-F5344CB8AC3E}">
        <p14:creationId xmlns:p14="http://schemas.microsoft.com/office/powerpoint/2010/main" val="17959062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itchFamily="34" charset="0"/>
        <a:ea typeface="Arial" pitchFamily="34" charset="0"/>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ypi.python.org/pypi/Skype4Py/"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kype4py.sourceforge.net/doc/html/" TargetMode="External"/><Relationship Id="rId5" Type="http://schemas.openxmlformats.org/officeDocument/2006/relationships/hyperlink" Target="http://stackoverflow.com/questions/4536146/need-an-python-script-that-uses-skype4py-to-send-an-instant-message" TargetMode="External"/><Relationship Id="rId4" Type="http://schemas.openxmlformats.org/officeDocument/2006/relationships/hyperlink" Target="https://github.com/Skype4Py/Skype4Py"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219" name="Notes Placeholder 2"/>
          <p:cNvSpPr>
            <a:spLocks noGrp="1"/>
          </p:cNvSpPr>
          <p:nvPr>
            <p:ph type="body" idx="1"/>
          </p:nvPr>
        </p:nvSpPr>
        <p:spPr bwMode="auto">
          <a:noFill/>
        </p:spPr>
        <p:txBody>
          <a:bodyPr/>
          <a:lstStyle/>
          <a:p>
            <a:endParaRPr lang="en-US" dirty="0" smtClean="0"/>
          </a:p>
        </p:txBody>
      </p:sp>
    </p:spTree>
    <p:extLst>
      <p:ext uri="{BB962C8B-B14F-4D97-AF65-F5344CB8AC3E}">
        <p14:creationId xmlns:p14="http://schemas.microsoft.com/office/powerpoint/2010/main" val="1942654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7830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8013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endParaRPr lang="en-US" dirty="0"/>
          </a:p>
        </p:txBody>
      </p:sp>
      <p:sp>
        <p:nvSpPr>
          <p:cNvPr id="4" name="Slide Number Placeholder 3"/>
          <p:cNvSpPr>
            <a:spLocks noGrp="1"/>
          </p:cNvSpPr>
          <p:nvPr>
            <p:ph type="sldNum" sz="quarter" idx="10"/>
          </p:nvPr>
        </p:nvSpPr>
        <p:spPr bwMode="auto"/>
        <p:txBody>
          <a:bodyPr/>
          <a:lstStyle/>
          <a:p>
            <a:pPr>
              <a:defRPr/>
            </a:pPr>
            <a:fld id="{BA44FAA9-51FA-4F6B-AC6F-9EF5239E7D33}" type="slidenum">
              <a:rPr lang="de-DE" smtClean="0"/>
              <a:pPr>
                <a:defRPr/>
              </a:pPr>
              <a:t>3</a:t>
            </a:fld>
            <a:endParaRPr lang="de-DE" dirty="0"/>
          </a:p>
        </p:txBody>
      </p:sp>
    </p:spTree>
    <p:extLst>
      <p:ext uri="{BB962C8B-B14F-4D97-AF65-F5344CB8AC3E}">
        <p14:creationId xmlns:p14="http://schemas.microsoft.com/office/powerpoint/2010/main" val="4287802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a:ln/>
        </p:spPr>
        <p:txBody>
          <a:bodyPr/>
          <a:lstStyle/>
          <a:p>
            <a:fld id="{CB944030-1D13-4947-BCBC-E27F7B96E1BF}" type="slidenum">
              <a:rPr lang="en-US"/>
              <a:pPr/>
              <a:t>4</a:t>
            </a:fld>
            <a:endParaRPr lang="en-US"/>
          </a:p>
        </p:txBody>
      </p:sp>
      <p:sp>
        <p:nvSpPr>
          <p:cNvPr id="43010" name="Rectangle 2"/>
          <p:cNvSpPr>
            <a:spLocks noGrp="1" noRot="1" noChangeAspect="1" noChangeArrowheads="1" noTextEdit="1"/>
          </p:cNvSpPr>
          <p:nvPr>
            <p:ph type="sldImg"/>
          </p:nvPr>
        </p:nvSpPr>
        <p:spPr bwMode="auto">
          <a:ln/>
        </p:spPr>
      </p:sp>
      <p:sp>
        <p:nvSpPr>
          <p:cNvPr id="43011" name="Rectangle 3"/>
          <p:cNvSpPr>
            <a:spLocks noGrp="1" noChangeArrowheads="1"/>
          </p:cNvSpPr>
          <p:nvPr>
            <p:ph type="body" idx="1"/>
          </p:nvPr>
        </p:nvSpPr>
        <p:spPr bwMode="auto">
          <a:xfrm>
            <a:off x="906357" y="4715907"/>
            <a:ext cx="4984962" cy="4467701"/>
          </a:xfrm>
        </p:spPr>
        <p:txBody>
          <a:bodyPr/>
          <a:lstStyle/>
          <a:p>
            <a:endParaRPr lang="de-DE" dirty="0"/>
          </a:p>
        </p:txBody>
      </p:sp>
    </p:spTree>
    <p:extLst>
      <p:ext uri="{BB962C8B-B14F-4D97-AF65-F5344CB8AC3E}">
        <p14:creationId xmlns:p14="http://schemas.microsoft.com/office/powerpoint/2010/main" val="2789973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a:ln/>
        </p:spPr>
        <p:txBody>
          <a:bodyPr/>
          <a:lstStyle/>
          <a:p>
            <a:fld id="{A213F2DB-4F5E-48D9-9BF7-FE04550B8691}" type="slidenum">
              <a:rPr lang="en-US"/>
              <a:pPr/>
              <a:t>5</a:t>
            </a:fld>
            <a:endParaRPr lang="en-US"/>
          </a:p>
        </p:txBody>
      </p:sp>
      <p:sp>
        <p:nvSpPr>
          <p:cNvPr id="33794" name="Rectangle 2"/>
          <p:cNvSpPr>
            <a:spLocks noGrp="1" noRot="1" noChangeAspect="1" noChangeArrowheads="1" noTextEdit="1"/>
          </p:cNvSpPr>
          <p:nvPr>
            <p:ph type="sldImg"/>
          </p:nvPr>
        </p:nvSpPr>
        <p:spPr bwMode="auto">
          <a:ln/>
        </p:spPr>
      </p:sp>
      <p:sp>
        <p:nvSpPr>
          <p:cNvPr id="33795" name="Rectangle 3"/>
          <p:cNvSpPr>
            <a:spLocks noGrp="1" noChangeArrowheads="1"/>
          </p:cNvSpPr>
          <p:nvPr>
            <p:ph type="body" idx="1"/>
          </p:nvPr>
        </p:nvSpPr>
        <p:spPr bwMode="auto"/>
        <p:txBody>
          <a:bodyPr/>
          <a:lstStyle/>
          <a:p>
            <a:endParaRPr lang="de-DE" dirty="0"/>
          </a:p>
        </p:txBody>
      </p:sp>
    </p:spTree>
    <p:extLst>
      <p:ext uri="{BB962C8B-B14F-4D97-AF65-F5344CB8AC3E}">
        <p14:creationId xmlns:p14="http://schemas.microsoft.com/office/powerpoint/2010/main" val="294889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a:ln/>
        </p:spPr>
        <p:txBody>
          <a:bodyPr/>
          <a:lstStyle/>
          <a:p>
            <a:fld id="{9BE99CC9-09CD-4F12-B97E-F85ED0A31FBB}" type="slidenum">
              <a:rPr lang="en-US"/>
              <a:pPr/>
              <a:t>6</a:t>
            </a:fld>
            <a:endParaRPr lang="en-US"/>
          </a:p>
        </p:txBody>
      </p:sp>
      <p:sp>
        <p:nvSpPr>
          <p:cNvPr id="32770" name="Rectangle 2"/>
          <p:cNvSpPr>
            <a:spLocks noGrp="1" noRot="1" noChangeAspect="1" noChangeArrowheads="1" noTextEdit="1"/>
          </p:cNvSpPr>
          <p:nvPr>
            <p:ph type="sldImg"/>
          </p:nvPr>
        </p:nvSpPr>
        <p:spPr bwMode="auto">
          <a:ln/>
        </p:spPr>
      </p:sp>
      <p:sp>
        <p:nvSpPr>
          <p:cNvPr id="32771" name="Rectangle 3"/>
          <p:cNvSpPr>
            <a:spLocks noGrp="1" noChangeArrowheads="1"/>
          </p:cNvSpPr>
          <p:nvPr>
            <p:ph type="body" idx="1"/>
          </p:nvPr>
        </p:nvSpPr>
        <p:spPr bwMode="auto"/>
        <p:txBody>
          <a:bodyPr/>
          <a:lstStyle/>
          <a:p>
            <a:endParaRPr lang="de-DE" dirty="0"/>
          </a:p>
        </p:txBody>
      </p:sp>
    </p:spTree>
    <p:extLst>
      <p:ext uri="{BB962C8B-B14F-4D97-AF65-F5344CB8AC3E}">
        <p14:creationId xmlns:p14="http://schemas.microsoft.com/office/powerpoint/2010/main" val="905451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a:ln/>
        </p:spPr>
        <p:txBody>
          <a:bodyPr/>
          <a:lstStyle/>
          <a:p>
            <a:fld id="{9BE99CC9-09CD-4F12-B97E-F85ED0A31FBB}" type="slidenum">
              <a:rPr lang="en-US"/>
              <a:pPr/>
              <a:t>7</a:t>
            </a:fld>
            <a:endParaRPr lang="en-US"/>
          </a:p>
        </p:txBody>
      </p:sp>
      <p:sp>
        <p:nvSpPr>
          <p:cNvPr id="32770" name="Rectangle 2"/>
          <p:cNvSpPr>
            <a:spLocks noGrp="1" noRot="1" noChangeAspect="1" noChangeArrowheads="1" noTextEdit="1"/>
          </p:cNvSpPr>
          <p:nvPr>
            <p:ph type="sldImg"/>
          </p:nvPr>
        </p:nvSpPr>
        <p:spPr bwMode="auto">
          <a:ln/>
        </p:spPr>
      </p:sp>
      <p:sp>
        <p:nvSpPr>
          <p:cNvPr id="32771" name="Rectangle 3"/>
          <p:cNvSpPr>
            <a:spLocks noGrp="1" noChangeArrowheads="1"/>
          </p:cNvSpPr>
          <p:nvPr>
            <p:ph type="body" idx="1"/>
          </p:nvPr>
        </p:nvSpPr>
        <p:spPr bwMode="auto"/>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Note </a:t>
            </a:r>
            <a:r>
              <a:rPr lang="en-US" baseline="0" dirty="0" smtClean="0"/>
              <a:t> :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1 . </a:t>
            </a:r>
            <a:r>
              <a:rPr lang="en-US" dirty="0" smtClean="0"/>
              <a:t>Live</a:t>
            </a:r>
            <a:r>
              <a:rPr lang="en-US" baseline="0" dirty="0" smtClean="0"/>
              <a:t> demo of Skype Automation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2. Various other Skype automation tried and could not succeed</a:t>
            </a:r>
          </a:p>
          <a:p>
            <a:r>
              <a:rPr lang="en-US" sz="1200" u="sng" kern="1200" dirty="0" smtClean="0">
                <a:solidFill>
                  <a:schemeClr val="tx1"/>
                </a:solidFill>
                <a:effectLst/>
                <a:latin typeface="Arial" pitchFamily="34" charset="0"/>
                <a:ea typeface="Arial" pitchFamily="34" charset="0"/>
                <a:cs typeface="Arial" pitchFamily="34" charset="0"/>
                <a:hlinkClick r:id="rId3"/>
              </a:rPr>
              <a:t>https://pypi.python.org/pypi/Skype4Py/</a:t>
            </a:r>
            <a:endParaRPr lang="en-US" sz="1200" kern="1200" dirty="0" smtClean="0">
              <a:solidFill>
                <a:schemeClr val="tx1"/>
              </a:solidFill>
              <a:effectLst/>
              <a:latin typeface="Arial" pitchFamily="34" charset="0"/>
              <a:ea typeface="Arial" pitchFamily="34" charset="0"/>
              <a:cs typeface="Arial" pitchFamily="34" charset="0"/>
            </a:endParaRPr>
          </a:p>
          <a:p>
            <a:r>
              <a:rPr lang="en-US" sz="1200" u="sng" kern="1200" dirty="0" smtClean="0">
                <a:solidFill>
                  <a:schemeClr val="tx1"/>
                </a:solidFill>
                <a:effectLst/>
                <a:latin typeface="Arial" pitchFamily="34" charset="0"/>
                <a:ea typeface="Arial" pitchFamily="34" charset="0"/>
                <a:cs typeface="Arial" pitchFamily="34" charset="0"/>
                <a:hlinkClick r:id="rId4"/>
              </a:rPr>
              <a:t>https://github.com/Skype4Py/Skype4Py</a:t>
            </a:r>
            <a:endParaRPr lang="en-US" sz="1200" kern="1200" dirty="0" smtClean="0">
              <a:solidFill>
                <a:schemeClr val="tx1"/>
              </a:solidFill>
              <a:effectLst/>
              <a:latin typeface="Arial" pitchFamily="34" charset="0"/>
              <a:ea typeface="Arial" pitchFamily="34" charset="0"/>
              <a:cs typeface="Arial" pitchFamily="34" charset="0"/>
            </a:endParaRPr>
          </a:p>
          <a:p>
            <a:r>
              <a:rPr lang="en-US" sz="1200" kern="1200" dirty="0" smtClean="0">
                <a:solidFill>
                  <a:schemeClr val="tx1"/>
                </a:solidFill>
                <a:effectLst/>
                <a:latin typeface="Arial" pitchFamily="34" charset="0"/>
                <a:ea typeface="Arial" pitchFamily="34" charset="0"/>
                <a:cs typeface="Arial" pitchFamily="34" charset="0"/>
              </a:rPr>
              <a:t>https://opensourcehacker.com/2013/03/28/building-chat-applications-and-robots-for-skype/</a:t>
            </a:r>
          </a:p>
          <a:p>
            <a:r>
              <a:rPr lang="en-US" sz="1200" u="sng" kern="1200" dirty="0" smtClean="0">
                <a:solidFill>
                  <a:schemeClr val="tx1"/>
                </a:solidFill>
                <a:effectLst/>
                <a:latin typeface="Arial" pitchFamily="34" charset="0"/>
                <a:ea typeface="Arial" pitchFamily="34" charset="0"/>
                <a:cs typeface="Arial" pitchFamily="34" charset="0"/>
                <a:hlinkClick r:id="rId5"/>
              </a:rPr>
              <a:t>http://stackoverflow.com/questions/4536146/need-an-python-script-that-uses-skype4py-to-send-an-instant-message</a:t>
            </a:r>
            <a:endParaRPr lang="en-US" sz="1200" kern="1200" dirty="0" smtClean="0">
              <a:solidFill>
                <a:schemeClr val="tx1"/>
              </a:solidFill>
              <a:effectLst/>
              <a:latin typeface="Arial" pitchFamily="34" charset="0"/>
              <a:ea typeface="Arial" pitchFamily="34" charset="0"/>
              <a:cs typeface="Arial" pitchFamily="34" charset="0"/>
            </a:endParaRPr>
          </a:p>
          <a:p>
            <a:r>
              <a:rPr lang="en-US" sz="1200" u="sng" kern="1200" dirty="0" smtClean="0">
                <a:solidFill>
                  <a:schemeClr val="tx1"/>
                </a:solidFill>
                <a:effectLst/>
                <a:latin typeface="Arial" pitchFamily="34" charset="0"/>
                <a:ea typeface="Arial" pitchFamily="34" charset="0"/>
                <a:cs typeface="Arial" pitchFamily="34" charset="0"/>
                <a:hlinkClick r:id="rId6"/>
              </a:rPr>
              <a:t>http://skype4py.sourceforge.net/doc/html/</a:t>
            </a:r>
            <a:endParaRPr lang="en-US" sz="1200" kern="1200" dirty="0" smtClean="0">
              <a:solidFill>
                <a:schemeClr val="tx1"/>
              </a:solidFill>
              <a:effectLst/>
              <a:latin typeface="Arial" pitchFamily="34" charset="0"/>
              <a:ea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de-DE" dirty="0"/>
          </a:p>
        </p:txBody>
      </p:sp>
    </p:spTree>
    <p:extLst>
      <p:ext uri="{BB962C8B-B14F-4D97-AF65-F5344CB8AC3E}">
        <p14:creationId xmlns:p14="http://schemas.microsoft.com/office/powerpoint/2010/main" val="964903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a:ln/>
        </p:spPr>
        <p:txBody>
          <a:bodyPr/>
          <a:lstStyle/>
          <a:p>
            <a:fld id="{9BE99CC9-09CD-4F12-B97E-F85ED0A31FBB}" type="slidenum">
              <a:rPr lang="en-US"/>
              <a:pPr/>
              <a:t>8</a:t>
            </a:fld>
            <a:endParaRPr lang="en-US"/>
          </a:p>
        </p:txBody>
      </p:sp>
      <p:sp>
        <p:nvSpPr>
          <p:cNvPr id="32770" name="Rectangle 2"/>
          <p:cNvSpPr>
            <a:spLocks noGrp="1" noRot="1" noChangeAspect="1" noChangeArrowheads="1" noTextEdit="1"/>
          </p:cNvSpPr>
          <p:nvPr>
            <p:ph type="sldImg"/>
          </p:nvPr>
        </p:nvSpPr>
        <p:spPr bwMode="auto">
          <a:ln/>
        </p:spPr>
      </p:sp>
      <p:sp>
        <p:nvSpPr>
          <p:cNvPr id="32771" name="Rectangle 3"/>
          <p:cNvSpPr>
            <a:spLocks noGrp="1" noChangeArrowheads="1"/>
          </p:cNvSpPr>
          <p:nvPr>
            <p:ph type="body" idx="1"/>
          </p:nvPr>
        </p:nvSpPr>
        <p:spPr bwMode="auto"/>
        <p:txBody>
          <a:bodyPr/>
          <a:lstStyle/>
          <a:p>
            <a:endParaRPr lang="de-DE" dirty="0"/>
          </a:p>
        </p:txBody>
      </p:sp>
    </p:spTree>
    <p:extLst>
      <p:ext uri="{BB962C8B-B14F-4D97-AF65-F5344CB8AC3E}">
        <p14:creationId xmlns:p14="http://schemas.microsoft.com/office/powerpoint/2010/main" val="1414577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a:ln/>
        </p:spPr>
        <p:txBody>
          <a:bodyPr/>
          <a:lstStyle/>
          <a:p>
            <a:fld id="{99EDF428-2BE3-4D13-AA04-1C93AEBEE6BD}" type="slidenum">
              <a:rPr lang="en-US"/>
              <a:pPr/>
              <a:t>9</a:t>
            </a:fld>
            <a:endParaRPr lang="en-US"/>
          </a:p>
        </p:txBody>
      </p:sp>
      <p:sp>
        <p:nvSpPr>
          <p:cNvPr id="358402" name="Rectangle 2"/>
          <p:cNvSpPr>
            <a:spLocks noGrp="1" noRot="1" noChangeAspect="1" noChangeArrowheads="1" noTextEdit="1"/>
          </p:cNvSpPr>
          <p:nvPr>
            <p:ph type="sldImg"/>
          </p:nvPr>
        </p:nvSpPr>
        <p:spPr bwMode="auto">
          <a:ln/>
        </p:spPr>
      </p:sp>
      <p:sp>
        <p:nvSpPr>
          <p:cNvPr id="358403" name="Rectangle 3"/>
          <p:cNvSpPr>
            <a:spLocks noGrp="1" noChangeArrowheads="1"/>
          </p:cNvSpPr>
          <p:nvPr>
            <p:ph type="body" idx="1"/>
          </p:nvPr>
        </p:nvSpPr>
        <p:spPr bwMode="auto"/>
        <p:txBody>
          <a:bodyPr/>
          <a:lstStyle/>
          <a:p>
            <a:endParaRPr lang="de-DE" dirty="0"/>
          </a:p>
        </p:txBody>
      </p:sp>
    </p:spTree>
    <p:extLst>
      <p:ext uri="{BB962C8B-B14F-4D97-AF65-F5344CB8AC3E}">
        <p14:creationId xmlns:p14="http://schemas.microsoft.com/office/powerpoint/2010/main" val="26150861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Slide_Bottom_Colour">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0" y="-19611"/>
            <a:ext cx="9143999" cy="5143500"/>
          </a:xfrm>
          <a:prstGeom prst="rect">
            <a:avLst/>
          </a:prstGeom>
        </p:spPr>
      </p:pic>
      <p:sp>
        <p:nvSpPr>
          <p:cNvPr id="2" name="Title 1"/>
          <p:cNvSpPr>
            <a:spLocks noGrp="1"/>
          </p:cNvSpPr>
          <p:nvPr userDrawn="1">
            <p:ph type="ctrTitle" hasCustomPrompt="1"/>
          </p:nvPr>
        </p:nvSpPr>
        <p:spPr>
          <a:xfrm>
            <a:off x="413353" y="2178283"/>
            <a:ext cx="5576742" cy="747713"/>
          </a:xfrm>
          <a:prstGeom prst="rect">
            <a:avLst/>
          </a:prstGeom>
        </p:spPr>
        <p:txBody>
          <a:bodyPr lIns="0" tIns="0" anchor="b" anchorCtr="0">
            <a:noAutofit/>
          </a:bodyPr>
          <a:lstStyle>
            <a:lvl1pPr algn="l">
              <a:lnSpc>
                <a:spcPct val="100000"/>
              </a:lnSpc>
              <a:defRPr sz="3000" b="0" spc="0" baseline="0">
                <a:solidFill>
                  <a:schemeClr val="bg1"/>
                </a:solidFill>
                <a:latin typeface="+mj-lt"/>
                <a:cs typeface="Arial" pitchFamily="34" charset="0"/>
              </a:defRPr>
            </a:lvl1pPr>
          </a:lstStyle>
          <a:p>
            <a:r>
              <a:rPr lang="en-US" dirty="0" smtClean="0"/>
              <a:t>Automation Using Python -</a:t>
            </a:r>
            <a:r>
              <a:rPr lang="en-US" dirty="0" err="1" smtClean="0"/>
              <a:t>Sikuli</a:t>
            </a:r>
            <a:endParaRPr lang="en-GB" dirty="0"/>
          </a:p>
        </p:txBody>
      </p:sp>
      <p:sp>
        <p:nvSpPr>
          <p:cNvPr id="33" name="Text Placeholder 32"/>
          <p:cNvSpPr>
            <a:spLocks noGrp="1"/>
          </p:cNvSpPr>
          <p:nvPr userDrawn="1">
            <p:ph type="body" sz="quarter" idx="10" hasCustomPrompt="1"/>
          </p:nvPr>
        </p:nvSpPr>
        <p:spPr>
          <a:xfrm>
            <a:off x="413353" y="2963088"/>
            <a:ext cx="4116386" cy="35067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err="1" smtClean="0"/>
              <a:t>Pycon</a:t>
            </a:r>
            <a:r>
              <a:rPr lang="en-US" dirty="0" smtClean="0"/>
              <a:t> India 2017 Presentation </a:t>
            </a:r>
          </a:p>
        </p:txBody>
      </p:sp>
    </p:spTree>
    <p:extLst>
      <p:ext uri="{BB962C8B-B14F-4D97-AF65-F5344CB8AC3E}">
        <p14:creationId xmlns:p14="http://schemas.microsoft.com/office/powerpoint/2010/main" val="36216731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8140356" y="4931569"/>
            <a:ext cx="548033" cy="96441"/>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5" name="Footer Placeholder 3"/>
          <p:cNvSpPr>
            <a:spLocks noGrp="1"/>
          </p:cNvSpPr>
          <p:nvPr>
            <p:ph type="ftr" sz="quarter" idx="3"/>
          </p:nvPr>
        </p:nvSpPr>
        <p:spPr>
          <a:xfrm>
            <a:off x="455614" y="4931569"/>
            <a:ext cx="4060825" cy="96441"/>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2015 Accenture  All rights reserved.</a:t>
            </a:r>
            <a:endParaRPr lang="en-AU" dirty="0"/>
          </a:p>
        </p:txBody>
      </p:sp>
      <p:grpSp>
        <p:nvGrpSpPr>
          <p:cNvPr id="6" name="Group 5" hidden="1"/>
          <p:cNvGrpSpPr/>
          <p:nvPr userDrawn="1"/>
        </p:nvGrpSpPr>
        <p:grpSpPr>
          <a:xfrm>
            <a:off x="0" y="0"/>
            <a:ext cx="9144000" cy="5143500"/>
            <a:chOff x="0" y="0"/>
            <a:chExt cx="9144000" cy="6858000"/>
          </a:xfrm>
        </p:grpSpPr>
        <p:cxnSp>
          <p:nvCxnSpPr>
            <p:cNvPr id="7" name="Straight Connector 6"/>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80852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Title, Subtitle and Text Slide">
    <p:bg>
      <p:bgPr>
        <a:solidFill>
          <a:schemeClr val="accent2"/>
        </a:solidFill>
        <a:effectLst/>
      </p:bgPr>
    </p:bg>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55614" y="922593"/>
            <a:ext cx="8232775" cy="297000"/>
          </a:xfrm>
          <a:prstGeom prst="rect">
            <a:avLst/>
          </a:prstGeom>
        </p:spPr>
        <p:txBody>
          <a:bodyPr lIns="0"/>
          <a:lstStyle>
            <a:lvl1pPr marL="0" indent="0">
              <a:buNone/>
              <a:defRPr sz="2000">
                <a:solidFill>
                  <a:schemeClr val="bg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8" name="Content Placeholder 7"/>
          <p:cNvSpPr>
            <a:spLocks noGrp="1"/>
          </p:cNvSpPr>
          <p:nvPr>
            <p:ph sz="quarter" idx="11"/>
          </p:nvPr>
        </p:nvSpPr>
        <p:spPr>
          <a:xfrm>
            <a:off x="455614" y="1344060"/>
            <a:ext cx="8232775" cy="3524269"/>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AU" dirty="0"/>
          </a:p>
        </p:txBody>
      </p:sp>
      <p:sp>
        <p:nvSpPr>
          <p:cNvPr id="5" name="Footer Placeholder 4"/>
          <p:cNvSpPr>
            <a:spLocks noGrp="1"/>
          </p:cNvSpPr>
          <p:nvPr>
            <p:ph type="ftr" sz="quarter" idx="12"/>
          </p:nvPr>
        </p:nvSpPr>
        <p:spPr/>
        <p:txBody>
          <a:bodyPr/>
          <a:lstStyle>
            <a:lvl1pPr>
              <a:defRPr>
                <a:solidFill>
                  <a:schemeClr val="bg1"/>
                </a:solidFill>
              </a:defRPr>
            </a:lvl1pPr>
          </a:lstStyle>
          <a:p>
            <a:r>
              <a:rPr lang="en-AU" dirty="0" smtClean="0"/>
              <a:t>Copyright © 2015 Accenture  All rights reserved.</a:t>
            </a:r>
            <a:endParaRPr lang="en-AU" dirty="0"/>
          </a:p>
        </p:txBody>
      </p:sp>
      <p:sp>
        <p:nvSpPr>
          <p:cNvPr id="6" name="Slide Number Placeholder 5"/>
          <p:cNvSpPr>
            <a:spLocks noGrp="1"/>
          </p:cNvSpPr>
          <p:nvPr>
            <p:ph type="sldNum" sz="quarter" idx="13"/>
          </p:nvPr>
        </p:nvSpPr>
        <p:spPr/>
        <p:txBody>
          <a:bodyPr/>
          <a:lstStyle>
            <a:lvl1pPr>
              <a:defRPr>
                <a:solidFill>
                  <a:schemeClr val="bg1"/>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34436517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and Two Column Text slide with Headings">
    <p:bg>
      <p:bgPr>
        <a:solidFill>
          <a:schemeClr val="accent2"/>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lvl1pPr>
              <a:defRPr>
                <a:solidFill>
                  <a:schemeClr val="bg1"/>
                </a:solidFill>
              </a:defRPr>
            </a:lvl1p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AU" dirty="0"/>
          </a:p>
        </p:txBody>
      </p:sp>
      <p:sp>
        <p:nvSpPr>
          <p:cNvPr id="10" name="Text Placeholder 16"/>
          <p:cNvSpPr>
            <a:spLocks noGrp="1"/>
          </p:cNvSpPr>
          <p:nvPr>
            <p:ph type="body" sz="quarter" idx="10"/>
          </p:nvPr>
        </p:nvSpPr>
        <p:spPr>
          <a:xfrm>
            <a:off x="455614" y="923509"/>
            <a:ext cx="4010114" cy="297000"/>
          </a:xfrm>
          <a:prstGeom prst="rect">
            <a:avLst/>
          </a:prstGeom>
        </p:spPr>
        <p:txBody>
          <a:bodyPr lIns="0"/>
          <a:lstStyle>
            <a:lvl1pPr marL="0" indent="0">
              <a:buNone/>
              <a:defRPr sz="2000">
                <a:solidFill>
                  <a:schemeClr val="bg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11" name="Content Placeholder 7"/>
          <p:cNvSpPr>
            <a:spLocks noGrp="1"/>
          </p:cNvSpPr>
          <p:nvPr>
            <p:ph sz="quarter" idx="11"/>
          </p:nvPr>
        </p:nvSpPr>
        <p:spPr>
          <a:xfrm>
            <a:off x="455525" y="1368723"/>
            <a:ext cx="4010114" cy="350093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Text Placeholder 16"/>
          <p:cNvSpPr>
            <a:spLocks noGrp="1"/>
          </p:cNvSpPr>
          <p:nvPr>
            <p:ph type="body" sz="quarter" idx="16"/>
          </p:nvPr>
        </p:nvSpPr>
        <p:spPr>
          <a:xfrm>
            <a:off x="4679950" y="923509"/>
            <a:ext cx="4008438" cy="297000"/>
          </a:xfrm>
          <a:prstGeom prst="rect">
            <a:avLst/>
          </a:prstGeom>
        </p:spPr>
        <p:txBody>
          <a:bodyPr lIns="0"/>
          <a:lstStyle>
            <a:lvl1pPr marL="0" indent="0">
              <a:buNone/>
              <a:defRPr sz="2000">
                <a:solidFill>
                  <a:schemeClr val="bg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13" name="Content Placeholder 7"/>
          <p:cNvSpPr>
            <a:spLocks noGrp="1"/>
          </p:cNvSpPr>
          <p:nvPr>
            <p:ph sz="quarter" idx="17"/>
          </p:nvPr>
        </p:nvSpPr>
        <p:spPr>
          <a:xfrm>
            <a:off x="4679950" y="1368723"/>
            <a:ext cx="4008438" cy="350093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lvl1pPr>
              <a:defRPr>
                <a:solidFill>
                  <a:schemeClr val="bg1"/>
                </a:solidFill>
              </a:defRPr>
            </a:lvl1pPr>
          </a:lstStyle>
          <a:p>
            <a:r>
              <a:rPr lang="en-AU" dirty="0" smtClean="0"/>
              <a:t>Copyright © 2015 Accenture  All rights reserved.</a:t>
            </a:r>
            <a:endParaRPr lang="en-AU" dirty="0"/>
          </a:p>
        </p:txBody>
      </p:sp>
    </p:spTree>
    <p:extLst>
      <p:ext uri="{BB962C8B-B14F-4D97-AF65-F5344CB8AC3E}">
        <p14:creationId xmlns:p14="http://schemas.microsoft.com/office/powerpoint/2010/main" val="11082404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and Two Column Text slide with Heading">
    <p:bg>
      <p:bgPr>
        <a:solidFill>
          <a:schemeClr val="accent2"/>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lvl1pPr>
              <a:defRPr>
                <a:solidFill>
                  <a:schemeClr val="bg1"/>
                </a:solidFill>
              </a:defRPr>
            </a:lvl1p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lvl1pPr>
              <a:defRPr>
                <a:solidFill>
                  <a:schemeClr val="bg1"/>
                </a:solidFill>
              </a:defRPr>
            </a:lvl1pPr>
          </a:lstStyle>
          <a:p>
            <a:r>
              <a:rPr lang="en-US" smtClean="0"/>
              <a:t>Click to edit Master title style</a:t>
            </a:r>
            <a:endParaRPr lang="en-AU"/>
          </a:p>
        </p:txBody>
      </p:sp>
      <p:sp>
        <p:nvSpPr>
          <p:cNvPr id="9" name="Text Placeholder 16"/>
          <p:cNvSpPr>
            <a:spLocks noGrp="1"/>
          </p:cNvSpPr>
          <p:nvPr>
            <p:ph type="body" sz="quarter" idx="10"/>
          </p:nvPr>
        </p:nvSpPr>
        <p:spPr>
          <a:xfrm>
            <a:off x="455614" y="923509"/>
            <a:ext cx="8232775" cy="297000"/>
          </a:xfrm>
          <a:prstGeom prst="rect">
            <a:avLst/>
          </a:prstGeom>
        </p:spPr>
        <p:txBody>
          <a:bodyPr lIns="0"/>
          <a:lstStyle>
            <a:lvl1pPr marL="0" indent="0">
              <a:buNone/>
              <a:defRPr sz="2000">
                <a:solidFill>
                  <a:schemeClr val="bg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11" name="Content Placeholder 7"/>
          <p:cNvSpPr>
            <a:spLocks noGrp="1"/>
          </p:cNvSpPr>
          <p:nvPr>
            <p:ph sz="quarter" idx="11"/>
          </p:nvPr>
        </p:nvSpPr>
        <p:spPr>
          <a:xfrm>
            <a:off x="455614" y="1368723"/>
            <a:ext cx="4010025" cy="350093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Content Placeholder 7"/>
          <p:cNvSpPr>
            <a:spLocks noGrp="1"/>
          </p:cNvSpPr>
          <p:nvPr>
            <p:ph sz="quarter" idx="17"/>
          </p:nvPr>
        </p:nvSpPr>
        <p:spPr>
          <a:xfrm>
            <a:off x="4679950" y="1368723"/>
            <a:ext cx="4008438" cy="350093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lvl1pPr>
              <a:defRPr>
                <a:solidFill>
                  <a:schemeClr val="bg1"/>
                </a:solidFill>
              </a:defRPr>
            </a:lvl1pPr>
          </a:lstStyle>
          <a:p>
            <a:r>
              <a:rPr lang="en-AU" dirty="0" smtClean="0"/>
              <a:t>Copyright © 2015 Accenture  All rights reserved.</a:t>
            </a:r>
            <a:endParaRPr lang="en-AU" dirty="0"/>
          </a:p>
        </p:txBody>
      </p:sp>
    </p:spTree>
    <p:extLst>
      <p:ext uri="{BB962C8B-B14F-4D97-AF65-F5344CB8AC3E}">
        <p14:creationId xmlns:p14="http://schemas.microsoft.com/office/powerpoint/2010/main" val="28593097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and Text Slide">
    <p:bg>
      <p:bgPr>
        <a:solidFill>
          <a:schemeClr val="accent2"/>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lvl1pPr>
              <a:defRPr>
                <a:solidFill>
                  <a:schemeClr val="bg1"/>
                </a:solidFill>
              </a:defRPr>
            </a:lvl1pPr>
          </a:lstStyle>
          <a:p>
            <a:pPr>
              <a:defRPr/>
            </a:pPr>
            <a:fld id="{90CBDC3A-D49F-4631-A8C7-55D59B33E5FA}" type="slidenum">
              <a:rPr lang="en-US" smtClean="0"/>
              <a:pPr>
                <a:defRPr/>
              </a:pPr>
              <a:t>‹#›</a:t>
            </a:fld>
            <a:endParaRPr lang="en-US" dirty="0"/>
          </a:p>
        </p:txBody>
      </p:sp>
      <p:sp>
        <p:nvSpPr>
          <p:cNvPr id="6" name="Title 5"/>
          <p:cNvSpPr>
            <a:spLocks noGrp="1"/>
          </p:cNvSpPr>
          <p:nvPr>
            <p:ph type="title"/>
          </p:nvPr>
        </p:nvSpPr>
        <p:spPr/>
        <p:txBody>
          <a:bodyPr/>
          <a:lstStyle>
            <a:lvl1pPr>
              <a:defRPr>
                <a:solidFill>
                  <a:schemeClr val="bg1"/>
                </a:solidFill>
              </a:defRPr>
            </a:lvl1pPr>
          </a:lstStyle>
          <a:p>
            <a:r>
              <a:rPr lang="en-US" smtClean="0"/>
              <a:t>Click to edit Master title style</a:t>
            </a:r>
            <a:endParaRPr lang="en-AU"/>
          </a:p>
        </p:txBody>
      </p:sp>
      <p:sp>
        <p:nvSpPr>
          <p:cNvPr id="10" name="Content Placeholder 9"/>
          <p:cNvSpPr>
            <a:spLocks noGrp="1"/>
          </p:cNvSpPr>
          <p:nvPr>
            <p:ph sz="quarter" idx="14"/>
          </p:nvPr>
        </p:nvSpPr>
        <p:spPr>
          <a:xfrm>
            <a:off x="455614" y="986466"/>
            <a:ext cx="8232775" cy="387969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3" name="Footer Placeholder 2"/>
          <p:cNvSpPr>
            <a:spLocks noGrp="1"/>
          </p:cNvSpPr>
          <p:nvPr>
            <p:ph type="ftr" sz="quarter" idx="15"/>
          </p:nvPr>
        </p:nvSpPr>
        <p:spPr/>
        <p:txBody>
          <a:bodyPr/>
          <a:lstStyle>
            <a:lvl1pPr>
              <a:defRPr>
                <a:solidFill>
                  <a:schemeClr val="bg1"/>
                </a:solidFill>
              </a:defRPr>
            </a:lvl1pPr>
          </a:lstStyle>
          <a:p>
            <a:r>
              <a:rPr lang="en-AU" dirty="0" smtClean="0"/>
              <a:t>Copyright © 2015 Accenture  All rights reserved.</a:t>
            </a:r>
            <a:endParaRPr lang="en-AU" dirty="0"/>
          </a:p>
        </p:txBody>
      </p:sp>
    </p:spTree>
    <p:extLst>
      <p:ext uri="{BB962C8B-B14F-4D97-AF65-F5344CB8AC3E}">
        <p14:creationId xmlns:p14="http://schemas.microsoft.com/office/powerpoint/2010/main" val="1340016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and Two Column Text slide">
    <p:bg>
      <p:bgPr>
        <a:solidFill>
          <a:schemeClr val="accent2"/>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lvl1pPr>
              <a:defRPr>
                <a:solidFill>
                  <a:schemeClr val="bg1"/>
                </a:solidFill>
              </a:defRPr>
            </a:lvl1p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lvl1pPr>
              <a:defRPr>
                <a:solidFill>
                  <a:schemeClr val="bg1"/>
                </a:solidFill>
              </a:defRPr>
            </a:lvl1pPr>
          </a:lstStyle>
          <a:p>
            <a:r>
              <a:rPr lang="en-US" smtClean="0"/>
              <a:t>Click to edit Master title style</a:t>
            </a:r>
            <a:endParaRPr lang="en-AU"/>
          </a:p>
        </p:txBody>
      </p:sp>
      <p:sp>
        <p:nvSpPr>
          <p:cNvPr id="4" name="Content Placeholder 3"/>
          <p:cNvSpPr>
            <a:spLocks noGrp="1"/>
          </p:cNvSpPr>
          <p:nvPr>
            <p:ph sz="quarter" idx="16"/>
          </p:nvPr>
        </p:nvSpPr>
        <p:spPr>
          <a:xfrm>
            <a:off x="455614" y="998798"/>
            <a:ext cx="4010025" cy="386660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3" name="Content Placeholder 3"/>
          <p:cNvSpPr>
            <a:spLocks noGrp="1"/>
          </p:cNvSpPr>
          <p:nvPr>
            <p:ph sz="quarter" idx="17"/>
          </p:nvPr>
        </p:nvSpPr>
        <p:spPr>
          <a:xfrm>
            <a:off x="4679951" y="998798"/>
            <a:ext cx="4008437" cy="386660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lvl1pPr>
              <a:defRPr>
                <a:solidFill>
                  <a:schemeClr val="bg1"/>
                </a:solidFill>
              </a:defRPr>
            </a:lvl1pPr>
          </a:lstStyle>
          <a:p>
            <a:r>
              <a:rPr lang="en-AU" dirty="0" smtClean="0"/>
              <a:t>Copyright © 2015 Accenture  All rights reserved.</a:t>
            </a:r>
            <a:endParaRPr lang="en-AU" dirty="0"/>
          </a:p>
        </p:txBody>
      </p:sp>
    </p:spTree>
    <p:extLst>
      <p:ext uri="{BB962C8B-B14F-4D97-AF65-F5344CB8AC3E}">
        <p14:creationId xmlns:p14="http://schemas.microsoft.com/office/powerpoint/2010/main" val="11260771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Title and Subtitle only">
    <p:bg>
      <p:bgPr>
        <a:solidFill>
          <a:schemeClr val="accent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lvl1pPr>
              <a:defRPr>
                <a:solidFill>
                  <a:schemeClr val="bg1"/>
                </a:solidFill>
              </a:defRPr>
            </a:lvl1pPr>
          </a:lstStyle>
          <a:p>
            <a:pPr>
              <a:defRPr/>
            </a:pP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lvl1pPr>
              <a:defRPr>
                <a:solidFill>
                  <a:schemeClr val="bg1"/>
                </a:solidFill>
              </a:defRPr>
            </a:lvl1pPr>
          </a:lstStyle>
          <a:p>
            <a:r>
              <a:rPr lang="en-US" smtClean="0"/>
              <a:t>Click to edit Master title style</a:t>
            </a:r>
            <a:endParaRPr lang="en-AU"/>
          </a:p>
        </p:txBody>
      </p:sp>
      <p:sp>
        <p:nvSpPr>
          <p:cNvPr id="6" name="Text Placeholder 16"/>
          <p:cNvSpPr>
            <a:spLocks noGrp="1"/>
          </p:cNvSpPr>
          <p:nvPr>
            <p:ph type="body" sz="quarter" idx="10"/>
          </p:nvPr>
        </p:nvSpPr>
        <p:spPr>
          <a:xfrm>
            <a:off x="455614" y="898847"/>
            <a:ext cx="8232775" cy="297000"/>
          </a:xfrm>
          <a:prstGeom prst="rect">
            <a:avLst/>
          </a:prstGeom>
        </p:spPr>
        <p:txBody>
          <a:bodyPr lIns="0"/>
          <a:lstStyle>
            <a:lvl1pPr marL="0" indent="0">
              <a:buNone/>
              <a:defRPr sz="2000">
                <a:solidFill>
                  <a:schemeClr val="bg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2" name="Footer Placeholder 1"/>
          <p:cNvSpPr>
            <a:spLocks noGrp="1"/>
          </p:cNvSpPr>
          <p:nvPr>
            <p:ph type="ftr" sz="quarter" idx="13"/>
          </p:nvPr>
        </p:nvSpPr>
        <p:spPr/>
        <p:txBody>
          <a:bodyPr/>
          <a:lstStyle>
            <a:lvl1pPr>
              <a:defRPr>
                <a:solidFill>
                  <a:schemeClr val="bg1"/>
                </a:solidFill>
              </a:defRPr>
            </a:lvl1pPr>
          </a:lstStyle>
          <a:p>
            <a:r>
              <a:rPr lang="en-AU" dirty="0" smtClean="0"/>
              <a:t>Copyright © 2015 Accenture  All rights reserved.</a:t>
            </a:r>
            <a:endParaRPr lang="en-AU" dirty="0"/>
          </a:p>
        </p:txBody>
      </p:sp>
    </p:spTree>
    <p:extLst>
      <p:ext uri="{BB962C8B-B14F-4D97-AF65-F5344CB8AC3E}">
        <p14:creationId xmlns:p14="http://schemas.microsoft.com/office/powerpoint/2010/main" val="17299039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lvl1pPr>
              <a:defRPr>
                <a:solidFill>
                  <a:schemeClr val="bg1"/>
                </a:solidFill>
              </a:defRPr>
            </a:lvl1pPr>
          </a:lstStyle>
          <a:p>
            <a:pPr>
              <a:defRPr/>
            </a:pP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lvl1pPr>
              <a:defRPr>
                <a:solidFill>
                  <a:schemeClr val="bg1"/>
                </a:solidFill>
              </a:defRPr>
            </a:lvl1pPr>
          </a:lstStyle>
          <a:p>
            <a:r>
              <a:rPr lang="en-US" smtClean="0"/>
              <a:t>Click to edit Master title style</a:t>
            </a:r>
            <a:endParaRPr lang="en-AU"/>
          </a:p>
        </p:txBody>
      </p:sp>
      <p:sp>
        <p:nvSpPr>
          <p:cNvPr id="2" name="Footer Placeholder 1"/>
          <p:cNvSpPr>
            <a:spLocks noGrp="1"/>
          </p:cNvSpPr>
          <p:nvPr>
            <p:ph type="ftr" sz="quarter" idx="12"/>
          </p:nvPr>
        </p:nvSpPr>
        <p:spPr/>
        <p:txBody>
          <a:bodyPr/>
          <a:lstStyle>
            <a:lvl1pPr>
              <a:defRPr>
                <a:solidFill>
                  <a:schemeClr val="bg1"/>
                </a:solidFill>
              </a:defRPr>
            </a:lvl1pPr>
          </a:lstStyle>
          <a:p>
            <a:r>
              <a:rPr lang="en-AU" dirty="0" smtClean="0"/>
              <a:t>Copyright © 2015 Accenture  All rights reserved.</a:t>
            </a:r>
            <a:endParaRPr lang="en-AU" dirty="0"/>
          </a:p>
        </p:txBody>
      </p:sp>
    </p:spTree>
    <p:extLst>
      <p:ext uri="{BB962C8B-B14F-4D97-AF65-F5344CB8AC3E}">
        <p14:creationId xmlns:p14="http://schemas.microsoft.com/office/powerpoint/2010/main" val="4879689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Blank">
    <p:bg>
      <p:bgPr>
        <a:solidFill>
          <a:schemeClr val="accent2"/>
        </a:solidFill>
        <a:effectLst/>
      </p:bgPr>
    </p:bg>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8140356" y="4931569"/>
            <a:ext cx="548033" cy="96441"/>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5" name="Footer Placeholder 3"/>
          <p:cNvSpPr>
            <a:spLocks noGrp="1"/>
          </p:cNvSpPr>
          <p:nvPr>
            <p:ph type="ftr" sz="quarter" idx="3"/>
          </p:nvPr>
        </p:nvSpPr>
        <p:spPr>
          <a:xfrm>
            <a:off x="455614" y="4931569"/>
            <a:ext cx="4060825" cy="96441"/>
          </a:xfrm>
          <a:prstGeom prst="rect">
            <a:avLst/>
          </a:prstGeom>
          <a:noFill/>
        </p:spPr>
        <p:txBody>
          <a:bodyPr wrap="square" lIns="0" anchor="ctr" anchorCtr="0">
            <a:noAutofit/>
          </a:bodyPr>
          <a:lstStyle>
            <a:lvl1pPr>
              <a:defRPr lang="en-AU" sz="900">
                <a:solidFill>
                  <a:schemeClr val="bg1"/>
                </a:solidFill>
                <a:latin typeface="+mn-lt"/>
              </a:defRPr>
            </a:lvl1pPr>
          </a:lstStyle>
          <a:p>
            <a:r>
              <a:rPr lang="en-AU" dirty="0" smtClean="0"/>
              <a:t>Copyright © 2015 Accenture  All rights reserved.</a:t>
            </a:r>
            <a:endParaRPr lang="en-AU" dirty="0"/>
          </a:p>
        </p:txBody>
      </p:sp>
      <p:grpSp>
        <p:nvGrpSpPr>
          <p:cNvPr id="6" name="Group 5" hidden="1"/>
          <p:cNvGrpSpPr/>
          <p:nvPr userDrawn="1"/>
        </p:nvGrpSpPr>
        <p:grpSpPr>
          <a:xfrm>
            <a:off x="0" y="0"/>
            <a:ext cx="9144000" cy="5143500"/>
            <a:chOff x="0" y="0"/>
            <a:chExt cx="9144000" cy="6858000"/>
          </a:xfrm>
        </p:grpSpPr>
        <p:cxnSp>
          <p:nvCxnSpPr>
            <p:cNvPr id="7" name="Straight Connector 6"/>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656030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2" y="745939"/>
            <a:ext cx="5820195" cy="871119"/>
          </a:xfrm>
          <a:prstGeom prst="rect">
            <a:avLst/>
          </a:prstGeom>
        </p:spPr>
        <p:txBody>
          <a:bodyPr lIns="0" tIns="0" anchor="b" anchorCtr="0">
            <a:noAutofit/>
          </a:bodyPr>
          <a:lstStyle>
            <a:lvl1pPr algn="l">
              <a:lnSpc>
                <a:spcPct val="100000"/>
              </a:lnSpc>
              <a:defRPr sz="34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6" y="4931569"/>
            <a:ext cx="548033" cy="96441"/>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455614" y="4931569"/>
            <a:ext cx="4060825" cy="96441"/>
          </a:xfrm>
          <a:prstGeom prst="rect">
            <a:avLst/>
          </a:prstGeom>
          <a:noFill/>
        </p:spPr>
        <p:txBody>
          <a:bodyPr wrap="square" lIns="0" anchor="ctr" anchorCtr="0">
            <a:noAutofit/>
          </a:bodyPr>
          <a:lstStyle>
            <a:lvl1pPr>
              <a:defRPr lang="en-AU" sz="900">
                <a:solidFill>
                  <a:schemeClr val="bg1"/>
                </a:solidFill>
                <a:latin typeface="+mn-lt"/>
              </a:defRPr>
            </a:lvl1pPr>
          </a:lstStyle>
          <a:p>
            <a:r>
              <a:rPr lang="en-AU" dirty="0" smtClean="0"/>
              <a:t>Copyright © 2015 Accenture  All rights reserved.</a:t>
            </a:r>
            <a:endParaRPr lang="en-AU" dirty="0"/>
          </a:p>
        </p:txBody>
      </p:sp>
    </p:spTree>
    <p:extLst>
      <p:ext uri="{BB962C8B-B14F-4D97-AF65-F5344CB8AC3E}">
        <p14:creationId xmlns:p14="http://schemas.microsoft.com/office/powerpoint/2010/main" val="16431131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ver Slide_Bottom_Colou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455614" y="162553"/>
            <a:ext cx="8232774" cy="747713"/>
          </a:xfrm>
          <a:prstGeom prst="rect">
            <a:avLst/>
          </a:prstGeom>
        </p:spPr>
        <p:txBody>
          <a:bodyPr lIns="0" tIns="0" anchor="b" anchorCtr="0">
            <a:noAutofit/>
          </a:bodyPr>
          <a:lstStyle>
            <a:lvl1pPr algn="l">
              <a:lnSpc>
                <a:spcPct val="100000"/>
              </a:lnSpc>
              <a:defRPr sz="3000" b="0" spc="0" baseline="0">
                <a:solidFill>
                  <a:schemeClr val="bg1"/>
                </a:solidFill>
                <a:latin typeface="+mj-lt"/>
                <a:cs typeface="Arial" pitchFamily="34" charset="0"/>
              </a:defRPr>
            </a:lvl1pPr>
          </a:lstStyle>
          <a:p>
            <a:pPr lvl="0"/>
            <a:r>
              <a:rPr lang="en-US" dirty="0" smtClean="0"/>
              <a:t>Automation Using Python -</a:t>
            </a:r>
            <a:r>
              <a:rPr lang="en-US" dirty="0" err="1" smtClean="0"/>
              <a:t>Sikuli</a:t>
            </a:r>
            <a:endParaRPr lang="en-US" dirty="0" smtClean="0"/>
          </a:p>
        </p:txBody>
      </p:sp>
      <p:sp>
        <p:nvSpPr>
          <p:cNvPr id="33" name="Text Placeholder 32"/>
          <p:cNvSpPr>
            <a:spLocks noGrp="1"/>
          </p:cNvSpPr>
          <p:nvPr userDrawn="1">
            <p:ph type="body" sz="quarter" idx="10" hasCustomPrompt="1"/>
          </p:nvPr>
        </p:nvSpPr>
        <p:spPr>
          <a:xfrm>
            <a:off x="455613" y="965597"/>
            <a:ext cx="8232774" cy="35067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err="1" smtClean="0"/>
              <a:t>Pycon</a:t>
            </a:r>
            <a:r>
              <a:rPr lang="en-US" dirty="0" smtClean="0"/>
              <a:t> India 2017 Presentation </a:t>
            </a:r>
          </a:p>
        </p:txBody>
      </p:sp>
    </p:spTree>
    <p:extLst>
      <p:ext uri="{BB962C8B-B14F-4D97-AF65-F5344CB8AC3E}">
        <p14:creationId xmlns:p14="http://schemas.microsoft.com/office/powerpoint/2010/main" val="49253455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Slide 1 - Sub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4" y="561810"/>
            <a:ext cx="8232775" cy="871119"/>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Text Placeholder 5"/>
          <p:cNvSpPr>
            <a:spLocks noGrp="1"/>
          </p:cNvSpPr>
          <p:nvPr>
            <p:ph type="body" sz="quarter" idx="11"/>
          </p:nvPr>
        </p:nvSpPr>
        <p:spPr>
          <a:xfrm>
            <a:off x="455614" y="1433512"/>
            <a:ext cx="8232775" cy="335875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7" name="Slide Number Placeholder 4"/>
          <p:cNvSpPr>
            <a:spLocks noGrp="1"/>
          </p:cNvSpPr>
          <p:nvPr>
            <p:ph type="sldNum" sz="quarter" idx="4"/>
          </p:nvPr>
        </p:nvSpPr>
        <p:spPr>
          <a:xfrm>
            <a:off x="8140356" y="4931569"/>
            <a:ext cx="548033" cy="96441"/>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8" name="Footer Placeholder 3"/>
          <p:cNvSpPr>
            <a:spLocks noGrp="1"/>
          </p:cNvSpPr>
          <p:nvPr>
            <p:ph type="ftr" sz="quarter" idx="3"/>
          </p:nvPr>
        </p:nvSpPr>
        <p:spPr>
          <a:xfrm>
            <a:off x="455614" y="4931569"/>
            <a:ext cx="4060825" cy="96441"/>
          </a:xfrm>
          <a:prstGeom prst="rect">
            <a:avLst/>
          </a:prstGeom>
          <a:noFill/>
        </p:spPr>
        <p:txBody>
          <a:bodyPr wrap="square" lIns="0" anchor="ctr" anchorCtr="0">
            <a:noAutofit/>
          </a:bodyPr>
          <a:lstStyle>
            <a:lvl1pPr>
              <a:defRPr lang="en-AU" sz="900">
                <a:solidFill>
                  <a:schemeClr val="bg1"/>
                </a:solidFill>
                <a:latin typeface="+mn-lt"/>
              </a:defRPr>
            </a:lvl1pPr>
          </a:lstStyle>
          <a:p>
            <a:r>
              <a:rPr lang="en-AU" dirty="0" smtClean="0"/>
              <a:t>Copyright © 2015 Accenture  All rights reserved.</a:t>
            </a:r>
            <a:endParaRPr lang="en-AU" dirty="0"/>
          </a:p>
        </p:txBody>
      </p:sp>
    </p:spTree>
    <p:extLst>
      <p:ext uri="{BB962C8B-B14F-4D97-AF65-F5344CB8AC3E}">
        <p14:creationId xmlns:p14="http://schemas.microsoft.com/office/powerpoint/2010/main" val="167754066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4" y="561600"/>
            <a:ext cx="8232775" cy="871119"/>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6" y="4931569"/>
            <a:ext cx="548033" cy="96441"/>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455614" y="4931569"/>
            <a:ext cx="4060825" cy="96441"/>
          </a:xfrm>
          <a:prstGeom prst="rect">
            <a:avLst/>
          </a:prstGeom>
          <a:noFill/>
        </p:spPr>
        <p:txBody>
          <a:bodyPr wrap="square" lIns="0" anchor="ctr" anchorCtr="0">
            <a:noAutofit/>
          </a:bodyPr>
          <a:lstStyle>
            <a:lvl1pPr>
              <a:defRPr lang="en-AU" sz="900">
                <a:solidFill>
                  <a:schemeClr val="bg1"/>
                </a:solidFill>
                <a:latin typeface="+mn-lt"/>
              </a:defRPr>
            </a:lvl1pPr>
          </a:lstStyle>
          <a:p>
            <a:r>
              <a:rPr lang="en-AU" dirty="0" smtClean="0"/>
              <a:t>Copyright © 2015 Accenture  All rights reserved.</a:t>
            </a:r>
            <a:endParaRPr lang="en-AU" dirty="0"/>
          </a:p>
        </p:txBody>
      </p:sp>
    </p:spTree>
    <p:extLst>
      <p:ext uri="{BB962C8B-B14F-4D97-AF65-F5344CB8AC3E}">
        <p14:creationId xmlns:p14="http://schemas.microsoft.com/office/powerpoint/2010/main" val="210718307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Slide 2 - Sub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4" y="561600"/>
            <a:ext cx="8232775" cy="871119"/>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Text Placeholder 5"/>
          <p:cNvSpPr>
            <a:spLocks noGrp="1"/>
          </p:cNvSpPr>
          <p:nvPr>
            <p:ph type="body" sz="quarter" idx="11"/>
          </p:nvPr>
        </p:nvSpPr>
        <p:spPr>
          <a:xfrm>
            <a:off x="455614" y="1432323"/>
            <a:ext cx="8232775" cy="33599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7" name="Slide Number Placeholder 4"/>
          <p:cNvSpPr>
            <a:spLocks noGrp="1"/>
          </p:cNvSpPr>
          <p:nvPr>
            <p:ph type="sldNum" sz="quarter" idx="4"/>
          </p:nvPr>
        </p:nvSpPr>
        <p:spPr>
          <a:xfrm>
            <a:off x="8140356" y="4931569"/>
            <a:ext cx="548033" cy="96441"/>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8" name="Footer Placeholder 3"/>
          <p:cNvSpPr>
            <a:spLocks noGrp="1"/>
          </p:cNvSpPr>
          <p:nvPr>
            <p:ph type="ftr" sz="quarter" idx="3"/>
          </p:nvPr>
        </p:nvSpPr>
        <p:spPr>
          <a:xfrm>
            <a:off x="455614" y="4931569"/>
            <a:ext cx="4060825" cy="96441"/>
          </a:xfrm>
          <a:prstGeom prst="rect">
            <a:avLst/>
          </a:prstGeom>
          <a:noFill/>
        </p:spPr>
        <p:txBody>
          <a:bodyPr wrap="square" lIns="0" anchor="ctr" anchorCtr="0">
            <a:noAutofit/>
          </a:bodyPr>
          <a:lstStyle>
            <a:lvl1pPr>
              <a:defRPr lang="en-AU" sz="900">
                <a:solidFill>
                  <a:schemeClr val="bg1"/>
                </a:solidFill>
                <a:latin typeface="+mn-lt"/>
              </a:defRPr>
            </a:lvl1pPr>
          </a:lstStyle>
          <a:p>
            <a:r>
              <a:rPr lang="en-AU" dirty="0" smtClean="0"/>
              <a:t>Copyright © 2015 Accenture  All rights reserved.</a:t>
            </a:r>
            <a:endParaRPr lang="en-AU" dirty="0"/>
          </a:p>
        </p:txBody>
      </p:sp>
    </p:spTree>
    <p:extLst>
      <p:ext uri="{BB962C8B-B14F-4D97-AF65-F5344CB8AC3E}">
        <p14:creationId xmlns:p14="http://schemas.microsoft.com/office/powerpoint/2010/main" val="188553031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vider Slide Imag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21543" b="3457"/>
          <a:stretch/>
        </p:blipFill>
        <p:spPr>
          <a:xfrm>
            <a:off x="0" y="0"/>
            <a:ext cx="9144000" cy="5143500"/>
          </a:xfrm>
          <a:prstGeom prst="rect">
            <a:avLst/>
          </a:prstGeom>
        </p:spPr>
      </p:pic>
      <p:sp>
        <p:nvSpPr>
          <p:cNvPr id="2" name="Title 1"/>
          <p:cNvSpPr>
            <a:spLocks noGrp="1"/>
          </p:cNvSpPr>
          <p:nvPr>
            <p:ph type="ctrTitle" hasCustomPrompt="1"/>
          </p:nvPr>
        </p:nvSpPr>
        <p:spPr>
          <a:xfrm>
            <a:off x="455614" y="741760"/>
            <a:ext cx="4010025" cy="871119"/>
          </a:xfrm>
          <a:prstGeom prst="rect">
            <a:avLst/>
          </a:prstGeom>
        </p:spPr>
        <p:txBody>
          <a:bodyPr lIns="0" tIns="0" anchor="b" anchorCtr="0">
            <a:noAutofit/>
          </a:bodyPr>
          <a:lstStyle>
            <a:lvl1pPr algn="l">
              <a:lnSpc>
                <a:spcPct val="100000"/>
              </a:lnSpc>
              <a:defRPr sz="32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6" y="4931569"/>
            <a:ext cx="548033" cy="96441"/>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455614" y="4931569"/>
            <a:ext cx="4060825" cy="96441"/>
          </a:xfrm>
          <a:prstGeom prst="rect">
            <a:avLst/>
          </a:prstGeom>
          <a:noFill/>
        </p:spPr>
        <p:txBody>
          <a:bodyPr wrap="square" lIns="0" anchor="ctr" anchorCtr="0">
            <a:noAutofit/>
          </a:bodyPr>
          <a:lstStyle>
            <a:lvl1pPr>
              <a:defRPr lang="en-AU" sz="900">
                <a:solidFill>
                  <a:schemeClr val="bg1"/>
                </a:solidFill>
                <a:latin typeface="+mn-lt"/>
              </a:defRPr>
            </a:lvl1pPr>
          </a:lstStyle>
          <a:p>
            <a:r>
              <a:rPr lang="en-AU" dirty="0" smtClean="0"/>
              <a:t>Copyright © 2015 Accenture  All rights reserved.</a:t>
            </a:r>
            <a:endParaRPr lang="en-AU" dirty="0"/>
          </a:p>
        </p:txBody>
      </p:sp>
    </p:spTree>
    <p:extLst>
      <p:ext uri="{BB962C8B-B14F-4D97-AF65-F5344CB8AC3E}">
        <p14:creationId xmlns:p14="http://schemas.microsoft.com/office/powerpoint/2010/main" val="255788113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9" name="Textplatzhalter 2"/>
          <p:cNvSpPr>
            <a:spLocks noGrp="1"/>
          </p:cNvSpPr>
          <p:nvPr>
            <p:ph type="body" idx="13"/>
          </p:nvPr>
        </p:nvSpPr>
        <p:spPr bwMode="auto">
          <a:xfrm>
            <a:off x="468314" y="871539"/>
            <a:ext cx="8207375" cy="339887"/>
          </a:xfrm>
          <a:prstGeom prst="rect">
            <a:avLst/>
          </a:prstGeom>
          <a:noFill/>
          <a:ln w="12700">
            <a:noFill/>
            <a:miter lim="800000"/>
            <a:headEnd/>
            <a:tailEnd/>
          </a:ln>
        </p:spPr>
        <p:txBody>
          <a:bodyPr vert="horz" wrap="square" lIns="0" tIns="72000" rIns="0" bIns="36000" numCol="1" anchor="t" anchorCtr="0" compatLnSpc="1">
            <a:prstTxWarp prst="textNoShape">
              <a:avLst/>
            </a:prstTxWarp>
            <a:spAutoFit/>
          </a:bodyPr>
          <a:lstStyle>
            <a:lvl1pPr marL="0" indent="0">
              <a:buNone/>
              <a:defRPr lang="de-DE" sz="1500" b="1" dirty="0" smtClean="0">
                <a:solidFill>
                  <a:schemeClr val="accent2"/>
                </a:solidFill>
              </a:defRPr>
            </a:lvl1pPr>
          </a:lstStyle>
          <a:p>
            <a:pPr marL="0" lvl="0" indent="0" eaLnBrk="1" hangingPunct="1">
              <a:spcBef>
                <a:spcPts val="600"/>
              </a:spcBef>
              <a:spcAft>
                <a:spcPct val="0"/>
              </a:spcAft>
              <a:buClr>
                <a:schemeClr val="tx1"/>
              </a:buClr>
            </a:pPr>
            <a:endParaRPr lang="de-DE" dirty="0" smtClean="0"/>
          </a:p>
        </p:txBody>
      </p:sp>
      <p:sp>
        <p:nvSpPr>
          <p:cNvPr id="2" name="Titel 1"/>
          <p:cNvSpPr>
            <a:spLocks noGrp="1"/>
          </p:cNvSpPr>
          <p:nvPr>
            <p:ph type="title"/>
          </p:nvPr>
        </p:nvSpPr>
        <p:spPr bwMode="auto"/>
        <p:txBody>
          <a:bodyPr/>
          <a:lstStyle/>
          <a:p>
            <a:endParaRPr lang="de-DE" dirty="0"/>
          </a:p>
        </p:txBody>
      </p:sp>
      <p:sp>
        <p:nvSpPr>
          <p:cNvPr id="5" name="Textplatzhalter 4"/>
          <p:cNvSpPr>
            <a:spLocks noGrp="1"/>
          </p:cNvSpPr>
          <p:nvPr>
            <p:ph type="body" sz="quarter" idx="14"/>
          </p:nvPr>
        </p:nvSpPr>
        <p:spPr bwMode="auto">
          <a:xfrm>
            <a:off x="468314" y="1221582"/>
            <a:ext cx="8207375" cy="3564731"/>
          </a:xfrm>
          <a:prstGeom prst="rect">
            <a:avLst/>
          </a:prstGeom>
          <a:noFill/>
          <a:ln w="12700">
            <a:noFill/>
            <a:miter lim="800000"/>
            <a:headEnd/>
            <a:tailEnd/>
          </a:ln>
        </p:spPr>
        <p:txBody>
          <a:bodyPr vert="horz" wrap="square" lIns="0" tIns="72000" rIns="0" bIns="0" numCol="1" rtlCol="0" anchor="t" anchorCtr="0" compatLnSpc="1">
            <a:prstTxWarp prst="textNoShape">
              <a:avLst/>
            </a:prstTxWarp>
            <a:normAutofit/>
          </a:bodyPr>
          <a:lstStyle>
            <a:lvl1pPr marL="200025" indent="-200025">
              <a:defRPr lang="de-DE" sz="1500" dirty="0" smtClean="0"/>
            </a:lvl1pPr>
            <a:lvl2pPr marL="203784" indent="0">
              <a:buNone/>
              <a:defRPr lang="de-DE" sz="1350" dirty="0" smtClean="0"/>
            </a:lvl2pPr>
            <a:lvl3pPr marL="539354" indent="-134541">
              <a:defRPr lang="de-DE" sz="1200" dirty="0" smtClean="0"/>
            </a:lvl3pPr>
            <a:lvl4pPr marL="671513" indent="-132160">
              <a:defRPr lang="de-DE" sz="1050" dirty="0" smtClean="0"/>
            </a:lvl4pPr>
            <a:lvl5pPr marL="809625" indent="-134541">
              <a:defRPr lang="en-AU" sz="9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6" name="Straight Connector 5"/>
          <p:cNvCxnSpPr/>
          <p:nvPr userDrawn="1"/>
        </p:nvCxnSpPr>
        <p:spPr bwMode="auto">
          <a:xfrm>
            <a:off x="468314" y="871538"/>
            <a:ext cx="86756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925193"/>
      </p:ext>
    </p:extLst>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55614" y="885600"/>
            <a:ext cx="8232775" cy="297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8" name="Content Placeholder 7"/>
          <p:cNvSpPr>
            <a:spLocks noGrp="1"/>
          </p:cNvSpPr>
          <p:nvPr>
            <p:ph sz="quarter" idx="11"/>
          </p:nvPr>
        </p:nvSpPr>
        <p:spPr>
          <a:xfrm>
            <a:off x="455614" y="1467368"/>
            <a:ext cx="8232775" cy="340096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1"/>
          <p:cNvSpPr>
            <a:spLocks noGrp="1"/>
          </p:cNvSpPr>
          <p:nvPr>
            <p:ph type="title"/>
          </p:nvPr>
        </p:nvSpPr>
        <p:spPr/>
        <p:txBody>
          <a:bodyPr/>
          <a:lstStyle/>
          <a:p>
            <a:r>
              <a:rPr lang="en-US" smtClean="0"/>
              <a:t>Click to edit Master title style</a:t>
            </a:r>
            <a:endParaRPr lang="en-AU" dirty="0"/>
          </a:p>
        </p:txBody>
      </p:sp>
      <p:sp>
        <p:nvSpPr>
          <p:cNvPr id="5" name="Footer Placeholder 4"/>
          <p:cNvSpPr>
            <a:spLocks noGrp="1"/>
          </p:cNvSpPr>
          <p:nvPr>
            <p:ph type="ftr" sz="quarter" idx="12"/>
          </p:nvPr>
        </p:nvSpPr>
        <p:spPr/>
        <p:txBody>
          <a:bodyPr/>
          <a:lstStyle/>
          <a:p>
            <a:r>
              <a:rPr lang="en-AU" dirty="0" smtClean="0"/>
              <a:t>Copyright © 2015 Accenture  All rights reserved.</a:t>
            </a:r>
            <a:endParaRPr lang="en-AU" dirty="0"/>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8826889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s">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dirty="0"/>
          </a:p>
        </p:txBody>
      </p:sp>
      <p:sp>
        <p:nvSpPr>
          <p:cNvPr id="10" name="Text Placeholder 16"/>
          <p:cNvSpPr>
            <a:spLocks noGrp="1"/>
          </p:cNvSpPr>
          <p:nvPr>
            <p:ph type="body" sz="quarter" idx="10"/>
          </p:nvPr>
        </p:nvSpPr>
        <p:spPr>
          <a:xfrm>
            <a:off x="455614" y="960502"/>
            <a:ext cx="4010114" cy="297000"/>
          </a:xfrm>
          <a:prstGeom prst="rect">
            <a:avLst/>
          </a:prstGeom>
        </p:spPr>
        <p:txBody>
          <a:bodyPr lIns="0"/>
          <a:lstStyle>
            <a:lvl1pPr marL="0" indent="0">
              <a:buNone/>
              <a:defRPr sz="1800">
                <a:solidFill>
                  <a:schemeClr val="accent2"/>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11" name="Content Placeholder 7"/>
          <p:cNvSpPr>
            <a:spLocks noGrp="1"/>
          </p:cNvSpPr>
          <p:nvPr>
            <p:ph sz="quarter" idx="11"/>
          </p:nvPr>
        </p:nvSpPr>
        <p:spPr>
          <a:xfrm>
            <a:off x="455525" y="1393384"/>
            <a:ext cx="4010114" cy="347627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2" name="Text Placeholder 16"/>
          <p:cNvSpPr>
            <a:spLocks noGrp="1"/>
          </p:cNvSpPr>
          <p:nvPr>
            <p:ph type="body" sz="quarter" idx="16"/>
          </p:nvPr>
        </p:nvSpPr>
        <p:spPr>
          <a:xfrm>
            <a:off x="4679950" y="960502"/>
            <a:ext cx="4008438" cy="297000"/>
          </a:xfrm>
          <a:prstGeom prst="rect">
            <a:avLst/>
          </a:prstGeom>
        </p:spPr>
        <p:txBody>
          <a:bodyPr lIns="0"/>
          <a:lstStyle>
            <a:lvl1pPr marL="0" indent="0">
              <a:buNone/>
              <a:defRPr sz="1800">
                <a:solidFill>
                  <a:schemeClr val="accent2"/>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13" name="Content Placeholder 7"/>
          <p:cNvSpPr>
            <a:spLocks noGrp="1"/>
          </p:cNvSpPr>
          <p:nvPr>
            <p:ph sz="quarter" idx="17"/>
          </p:nvPr>
        </p:nvSpPr>
        <p:spPr>
          <a:xfrm>
            <a:off x="4679950" y="1393384"/>
            <a:ext cx="4008438" cy="34762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r>
              <a:rPr lang="en-AU" dirty="0" smtClean="0"/>
              <a:t>Copyright © 2015 Accenture  All rights reserved.</a:t>
            </a:r>
            <a:endParaRPr lang="en-AU" dirty="0"/>
          </a:p>
        </p:txBody>
      </p:sp>
    </p:spTree>
    <p:extLst>
      <p:ext uri="{BB962C8B-B14F-4D97-AF65-F5344CB8AC3E}">
        <p14:creationId xmlns:p14="http://schemas.microsoft.com/office/powerpoint/2010/main" val="34821687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9" name="Text Placeholder 16"/>
          <p:cNvSpPr>
            <a:spLocks noGrp="1"/>
          </p:cNvSpPr>
          <p:nvPr>
            <p:ph type="body" sz="quarter" idx="10"/>
          </p:nvPr>
        </p:nvSpPr>
        <p:spPr>
          <a:xfrm>
            <a:off x="455614" y="911178"/>
            <a:ext cx="8232775" cy="297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smtClean="0"/>
              <a:t>Click to edit Master text styles</a:t>
            </a:r>
          </a:p>
        </p:txBody>
      </p:sp>
      <p:sp>
        <p:nvSpPr>
          <p:cNvPr id="11" name="Content Placeholder 7"/>
          <p:cNvSpPr>
            <a:spLocks noGrp="1"/>
          </p:cNvSpPr>
          <p:nvPr>
            <p:ph sz="quarter" idx="11"/>
          </p:nvPr>
        </p:nvSpPr>
        <p:spPr>
          <a:xfrm>
            <a:off x="455614" y="1381054"/>
            <a:ext cx="4010025" cy="34886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Content Placeholder 7"/>
          <p:cNvSpPr>
            <a:spLocks noGrp="1"/>
          </p:cNvSpPr>
          <p:nvPr>
            <p:ph sz="quarter" idx="17"/>
          </p:nvPr>
        </p:nvSpPr>
        <p:spPr>
          <a:xfrm>
            <a:off x="4679950" y="1381054"/>
            <a:ext cx="4008438" cy="34886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r>
              <a:rPr lang="en-AU" dirty="0" smtClean="0"/>
              <a:t>Copyright © 2015 Accenture  All rights reserved.</a:t>
            </a:r>
            <a:endParaRPr lang="en-AU" dirty="0"/>
          </a:p>
        </p:txBody>
      </p:sp>
    </p:spTree>
    <p:extLst>
      <p:ext uri="{BB962C8B-B14F-4D97-AF65-F5344CB8AC3E}">
        <p14:creationId xmlns:p14="http://schemas.microsoft.com/office/powerpoint/2010/main" val="35577985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
        <p:nvSpPr>
          <p:cNvPr id="6" name="Title 5"/>
          <p:cNvSpPr>
            <a:spLocks noGrp="1"/>
          </p:cNvSpPr>
          <p:nvPr>
            <p:ph type="title"/>
          </p:nvPr>
        </p:nvSpPr>
        <p:spPr/>
        <p:txBody>
          <a:bodyPr/>
          <a:lstStyle/>
          <a:p>
            <a:r>
              <a:rPr lang="en-US" smtClean="0"/>
              <a:t>Click to edit Master title style</a:t>
            </a:r>
            <a:endParaRPr lang="en-AU"/>
          </a:p>
        </p:txBody>
      </p:sp>
      <p:sp>
        <p:nvSpPr>
          <p:cNvPr id="10" name="Content Placeholder 9"/>
          <p:cNvSpPr>
            <a:spLocks noGrp="1"/>
          </p:cNvSpPr>
          <p:nvPr>
            <p:ph sz="quarter" idx="14"/>
          </p:nvPr>
        </p:nvSpPr>
        <p:spPr>
          <a:xfrm>
            <a:off x="455614" y="1060452"/>
            <a:ext cx="8232775" cy="3805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3" name="Footer Placeholder 2"/>
          <p:cNvSpPr>
            <a:spLocks noGrp="1"/>
          </p:cNvSpPr>
          <p:nvPr>
            <p:ph type="ftr" sz="quarter" idx="15"/>
          </p:nvPr>
        </p:nvSpPr>
        <p:spPr/>
        <p:txBody>
          <a:bodyPr/>
          <a:lstStyle/>
          <a:p>
            <a:r>
              <a:rPr lang="en-AU" dirty="0" smtClean="0"/>
              <a:t>Copyright © 2015 Accenture  All rights reserved.</a:t>
            </a:r>
            <a:endParaRPr lang="en-AU" dirty="0"/>
          </a:p>
        </p:txBody>
      </p:sp>
    </p:spTree>
    <p:extLst>
      <p:ext uri="{BB962C8B-B14F-4D97-AF65-F5344CB8AC3E}">
        <p14:creationId xmlns:p14="http://schemas.microsoft.com/office/powerpoint/2010/main" val="18880377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lumn Text slide">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4" name="Content Placeholder 3"/>
          <p:cNvSpPr>
            <a:spLocks noGrp="1"/>
          </p:cNvSpPr>
          <p:nvPr>
            <p:ph sz="quarter" idx="16"/>
          </p:nvPr>
        </p:nvSpPr>
        <p:spPr>
          <a:xfrm>
            <a:off x="455614" y="1048120"/>
            <a:ext cx="4010025" cy="381727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3" name="Content Placeholder 3"/>
          <p:cNvSpPr>
            <a:spLocks noGrp="1"/>
          </p:cNvSpPr>
          <p:nvPr>
            <p:ph sz="quarter" idx="17"/>
          </p:nvPr>
        </p:nvSpPr>
        <p:spPr>
          <a:xfrm>
            <a:off x="4679951" y="1048120"/>
            <a:ext cx="4008437" cy="38172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r>
              <a:rPr lang="en-AU" dirty="0" smtClean="0"/>
              <a:t>Copyright © 2015 Accenture  All rights reserved.</a:t>
            </a:r>
            <a:endParaRPr lang="en-AU" dirty="0"/>
          </a:p>
        </p:txBody>
      </p:sp>
    </p:spTree>
    <p:extLst>
      <p:ext uri="{BB962C8B-B14F-4D97-AF65-F5344CB8AC3E}">
        <p14:creationId xmlns:p14="http://schemas.microsoft.com/office/powerpoint/2010/main" val="40959755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6" name="Text Placeholder 16"/>
          <p:cNvSpPr>
            <a:spLocks noGrp="1"/>
          </p:cNvSpPr>
          <p:nvPr>
            <p:ph type="body" sz="quarter" idx="10"/>
          </p:nvPr>
        </p:nvSpPr>
        <p:spPr>
          <a:xfrm>
            <a:off x="455614" y="923509"/>
            <a:ext cx="8232775" cy="297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2" name="Footer Placeholder 1"/>
          <p:cNvSpPr>
            <a:spLocks noGrp="1"/>
          </p:cNvSpPr>
          <p:nvPr>
            <p:ph type="ftr" sz="quarter" idx="13"/>
          </p:nvPr>
        </p:nvSpPr>
        <p:spPr/>
        <p:txBody>
          <a:bodyPr/>
          <a:lstStyle/>
          <a:p>
            <a:r>
              <a:rPr lang="en-AU" dirty="0" smtClean="0"/>
              <a:t>Copyright © 2015 Accenture  All rights reserved.</a:t>
            </a:r>
            <a:endParaRPr lang="en-AU"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2" name="Footer Placeholder 1"/>
          <p:cNvSpPr>
            <a:spLocks noGrp="1"/>
          </p:cNvSpPr>
          <p:nvPr>
            <p:ph type="ftr" sz="quarter" idx="12"/>
          </p:nvPr>
        </p:nvSpPr>
        <p:spPr/>
        <p:txBody>
          <a:bodyPr/>
          <a:lstStyle/>
          <a:p>
            <a:r>
              <a:rPr lang="en-AU" dirty="0" smtClean="0"/>
              <a:t>Copyright © 2015 Accenture  All rights reserved.</a:t>
            </a:r>
            <a:endParaRPr lang="en-AU"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5614" y="896095"/>
            <a:ext cx="8232775" cy="3973561"/>
          </a:xfrm>
          <a:prstGeom prst="rect">
            <a:avLst/>
          </a:prstGeom>
        </p:spPr>
        <p:txBody>
          <a:bodyPr vert="horz" lIns="0" tIns="4572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Title Placeholder 1"/>
          <p:cNvSpPr>
            <a:spLocks noGrp="1"/>
          </p:cNvSpPr>
          <p:nvPr>
            <p:ph type="title"/>
          </p:nvPr>
        </p:nvSpPr>
        <p:spPr>
          <a:xfrm>
            <a:off x="455614" y="87154"/>
            <a:ext cx="8232775" cy="752234"/>
          </a:xfrm>
          <a:prstGeom prst="rect">
            <a:avLst/>
          </a:prstGeom>
        </p:spPr>
        <p:txBody>
          <a:bodyPr vert="horz" lIns="0" tIns="45720" rIns="0" bIns="0" rtlCol="0" anchor="b" anchorCtr="0">
            <a:noAutofit/>
          </a:bodyPr>
          <a:lstStyle/>
          <a:p>
            <a:pPr lvl="0"/>
            <a:r>
              <a:rPr lang="en-US" smtClean="0"/>
              <a:t>Click to edit Master title style</a:t>
            </a:r>
            <a:endParaRPr lang="en-AU" dirty="0"/>
          </a:p>
        </p:txBody>
      </p:sp>
      <p:sp>
        <p:nvSpPr>
          <p:cNvPr id="5" name="Slide Number Placeholder 4"/>
          <p:cNvSpPr>
            <a:spLocks noGrp="1"/>
          </p:cNvSpPr>
          <p:nvPr>
            <p:ph type="sldNum" sz="quarter" idx="4"/>
          </p:nvPr>
        </p:nvSpPr>
        <p:spPr>
          <a:xfrm>
            <a:off x="8140356" y="4931569"/>
            <a:ext cx="548033" cy="96441"/>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4" name="Footer Placeholder 3"/>
          <p:cNvSpPr>
            <a:spLocks noGrp="1"/>
          </p:cNvSpPr>
          <p:nvPr>
            <p:ph type="ftr" sz="quarter" idx="3"/>
          </p:nvPr>
        </p:nvSpPr>
        <p:spPr>
          <a:xfrm>
            <a:off x="455614" y="4931569"/>
            <a:ext cx="4060825" cy="96441"/>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2015 Accenture  All rights reserved.</a:t>
            </a:r>
            <a:endParaRPr lang="en-AU" dirty="0"/>
          </a:p>
        </p:txBody>
      </p:sp>
      <p:cxnSp>
        <p:nvCxnSpPr>
          <p:cNvPr id="8" name="Straight Connector 7"/>
          <p:cNvCxnSpPr/>
          <p:nvPr/>
        </p:nvCxnSpPr>
        <p:spPr>
          <a:xfrm>
            <a:off x="455614" y="869426"/>
            <a:ext cx="868838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41" r:id="rId1"/>
    <p:sldLayoutId id="2147483742" r:id="rId2"/>
    <p:sldLayoutId id="2147483720" r:id="rId3"/>
    <p:sldLayoutId id="2147483728" r:id="rId4"/>
    <p:sldLayoutId id="2147483731" r:id="rId5"/>
    <p:sldLayoutId id="2147483721" r:id="rId6"/>
    <p:sldLayoutId id="2147483725" r:id="rId7"/>
    <p:sldLayoutId id="2147483726" r:id="rId8"/>
    <p:sldLayoutId id="2147483727" r:id="rId9"/>
    <p:sldLayoutId id="2147483729"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23" r:id="rId19"/>
    <p:sldLayoutId id="2147483735" r:id="rId20"/>
    <p:sldLayoutId id="2147483724" r:id="rId21"/>
    <p:sldLayoutId id="2147483736" r:id="rId22"/>
    <p:sldLayoutId id="2147483730" r:id="rId23"/>
    <p:sldLayoutId id="2147483751" r:id="rId24"/>
  </p:sldLayoutIdLst>
  <p:timing>
    <p:tnLst>
      <p:par>
        <p:cTn id="1" dur="indefinite" restart="never" nodeType="tmRoot"/>
      </p:par>
    </p:tnLst>
  </p:timing>
  <p:hf sldNum="0" hdr="0" ftr="0" dt="0"/>
  <p:txStyles>
    <p:titleStyle>
      <a:lvl1pPr algn="l" rtl="0" eaLnBrk="1" fontAlgn="base" hangingPunct="1">
        <a:lnSpc>
          <a:spcPct val="100000"/>
        </a:lnSpc>
        <a:spcBef>
          <a:spcPct val="0"/>
        </a:spcBef>
        <a:spcAft>
          <a:spcPct val="0"/>
        </a:spcAft>
        <a:buFont typeface="Arial" charset="0"/>
        <a:defRPr lang="en-AU" sz="2300" kern="1200" spc="0" baseline="0" dirty="0" smtClean="0">
          <a:solidFill>
            <a:schemeClr val="tx1"/>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p:titleStyle>
    <p:body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mailto:Vidya.rajagopal@Accenture.com" TargetMode="External"/><Relationship Id="rId3" Type="http://schemas.openxmlformats.org/officeDocument/2006/relationships/hyperlink" Target="https://github.com/sikuli/sikuli" TargetMode="External"/><Relationship Id="rId7" Type="http://schemas.openxmlformats.org/officeDocument/2006/relationships/hyperlink" Target="https://docs.python.org/3/library/xmlrpc.server.html"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hyperlink" Target="http://sikulix-2014.readthedocs.io/en/latest/index.html" TargetMode="External"/><Relationship Id="rId5" Type="http://schemas.openxmlformats.org/officeDocument/2006/relationships/hyperlink" Target="http://sikuli.org/docx/" TargetMode="External"/><Relationship Id="rId4" Type="http://schemas.openxmlformats.org/officeDocument/2006/relationships/hyperlink" Target="https://launchpad.net/sikuli/+download"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image" Target="../media/image3.png"/><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tags" Target="../tags/tag8.xml"/><Relationship Id="rId11" Type="http://schemas.openxmlformats.org/officeDocument/2006/relationships/oleObject" Target="../embeddings/oleObject1.bin"/><Relationship Id="rId5" Type="http://schemas.openxmlformats.org/officeDocument/2006/relationships/tags" Target="../tags/tag7.xml"/><Relationship Id="rId10" Type="http://schemas.openxmlformats.org/officeDocument/2006/relationships/notesSlide" Target="../notesSlides/notesSlide5.xml"/><Relationship Id="rId4" Type="http://schemas.openxmlformats.org/officeDocument/2006/relationships/tags" Target="../tags/tag6.xml"/><Relationship Id="rId9"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oleObject" Target="../embeddings/oleObject2.bin"/><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5.png"/><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image" Target="../media/image4.png"/><Relationship Id="rId5" Type="http://schemas.openxmlformats.org/officeDocument/2006/relationships/tags" Target="../tags/tag14.xml"/><Relationship Id="rId15" Type="http://schemas.openxmlformats.org/officeDocument/2006/relationships/image" Target="../media/image7.png"/><Relationship Id="rId10" Type="http://schemas.openxmlformats.org/officeDocument/2006/relationships/notesSlide" Target="../notesSlides/notesSlide6.xml"/><Relationship Id="rId4" Type="http://schemas.openxmlformats.org/officeDocument/2006/relationships/tags" Target="../tags/tag13.xml"/><Relationship Id="rId9" Type="http://schemas.openxmlformats.org/officeDocument/2006/relationships/slideLayout" Target="../slideLayouts/slideLayout24.xml"/><Relationship Id="rId1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9.xml"/><Relationship Id="rId7" Type="http://schemas.openxmlformats.org/officeDocument/2006/relationships/image" Target="../media/image8.png"/><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7.xml"/><Relationship Id="rId10" Type="http://schemas.openxmlformats.org/officeDocument/2006/relationships/image" Target="../media/image11.png"/><Relationship Id="rId4" Type="http://schemas.openxmlformats.org/officeDocument/2006/relationships/slideLayout" Target="../slideLayouts/slideLayout24.xm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8.xml"/><Relationship Id="rId4"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27383" y="2008554"/>
            <a:ext cx="4584909" cy="461665"/>
          </a:xfrm>
          <a:prstGeom prst="rect">
            <a:avLst/>
          </a:prstGeom>
          <a:noFill/>
        </p:spPr>
        <p:txBody>
          <a:bodyPr wrap="none" rtlCol="0">
            <a:spAutoFit/>
          </a:bodyPr>
          <a:lstStyle/>
          <a:p>
            <a:r>
              <a:rPr lang="en-US" sz="2400" dirty="0"/>
              <a:t>Automation Using Python -</a:t>
            </a:r>
            <a:r>
              <a:rPr lang="en-US" sz="2400" dirty="0" err="1"/>
              <a:t>Sikuli</a:t>
            </a:r>
            <a:endParaRPr lang="en-US" sz="2400" dirty="0"/>
          </a:p>
        </p:txBody>
      </p:sp>
      <p:sp>
        <p:nvSpPr>
          <p:cNvPr id="5" name="TextBox 4"/>
          <p:cNvSpPr txBox="1"/>
          <p:nvPr/>
        </p:nvSpPr>
        <p:spPr>
          <a:xfrm>
            <a:off x="2575168" y="2470219"/>
            <a:ext cx="3377848" cy="369332"/>
          </a:xfrm>
          <a:prstGeom prst="rect">
            <a:avLst/>
          </a:prstGeom>
          <a:noFill/>
        </p:spPr>
        <p:txBody>
          <a:bodyPr wrap="none" rtlCol="0">
            <a:spAutoFit/>
          </a:bodyPr>
          <a:lstStyle/>
          <a:p>
            <a:r>
              <a:rPr lang="en-US" dirty="0" err="1" smtClean="0"/>
              <a:t>PyCon</a:t>
            </a:r>
            <a:r>
              <a:rPr lang="en-US" dirty="0" smtClean="0"/>
              <a:t> India 2017 Presentation</a:t>
            </a:r>
            <a:endParaRPr lang="en-US" dirty="0"/>
          </a:p>
        </p:txBody>
      </p:sp>
    </p:spTree>
    <p:extLst>
      <p:ext uri="{BB962C8B-B14F-4D97-AF65-F5344CB8AC3E}">
        <p14:creationId xmlns:p14="http://schemas.microsoft.com/office/powerpoint/2010/main" val="246991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30568" y="923348"/>
            <a:ext cx="8694560" cy="3888350"/>
          </a:xfrm>
          <a:prstGeom prst="rect">
            <a:avLst/>
          </a:prstGeom>
          <a:solidFill>
            <a:schemeClr val="accent1">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p:cNvSpPr>
            <a:spLocks noGrp="1"/>
          </p:cNvSpPr>
          <p:nvPr>
            <p:ph type="title"/>
          </p:nvPr>
        </p:nvSpPr>
        <p:spPr>
          <a:xfrm>
            <a:off x="400051" y="86083"/>
            <a:ext cx="8232775" cy="752234"/>
          </a:xfrm>
        </p:spPr>
        <p:txBody>
          <a:bodyPr/>
          <a:lstStyle/>
          <a:p>
            <a:r>
              <a:rPr lang="en-US" dirty="0" smtClean="0"/>
              <a:t>Reference and Contact</a:t>
            </a:r>
            <a:endParaRPr lang="en-US" dirty="0"/>
          </a:p>
        </p:txBody>
      </p:sp>
      <p:sp>
        <p:nvSpPr>
          <p:cNvPr id="4" name="Slide Number Placeholder 3"/>
          <p:cNvSpPr>
            <a:spLocks noGrp="1"/>
          </p:cNvSpPr>
          <p:nvPr>
            <p:ph type="sldNum" sz="quarter" idx="12"/>
          </p:nvPr>
        </p:nvSpPr>
        <p:spPr/>
        <p:txBody>
          <a:bodyPr/>
          <a:lstStyle/>
          <a:p>
            <a:pPr>
              <a:defRPr/>
            </a:pPr>
            <a:fld id="{90CBDC3A-D49F-4631-A8C7-55D59B33E5FA}" type="slidenum">
              <a:rPr lang="en-US" smtClean="0"/>
              <a:pPr>
                <a:defRPr/>
              </a:pPr>
              <a:t>10</a:t>
            </a:fld>
            <a:endParaRPr lang="en-US" dirty="0"/>
          </a:p>
        </p:txBody>
      </p:sp>
      <p:sp>
        <p:nvSpPr>
          <p:cNvPr id="5" name="Rectangle 4"/>
          <p:cNvSpPr/>
          <p:nvPr/>
        </p:nvSpPr>
        <p:spPr>
          <a:xfrm>
            <a:off x="330568" y="922250"/>
            <a:ext cx="7154416" cy="1200329"/>
          </a:xfrm>
          <a:prstGeom prst="rect">
            <a:avLst/>
          </a:prstGeom>
        </p:spPr>
        <p:txBody>
          <a:bodyPr wrap="square">
            <a:spAutoFit/>
          </a:bodyPr>
          <a:lstStyle/>
          <a:p>
            <a:pPr lvl="0"/>
            <a:r>
              <a:rPr lang="en-US" sz="1200" dirty="0">
                <a:hlinkClick r:id="rId3"/>
              </a:rPr>
              <a:t>https://</a:t>
            </a:r>
            <a:r>
              <a:rPr lang="en-US" sz="1200" dirty="0" smtClean="0">
                <a:hlinkClick r:id="rId3"/>
              </a:rPr>
              <a:t>github.com/sikuli/sikuli</a:t>
            </a:r>
            <a:endParaRPr lang="en-US" sz="1200" dirty="0" smtClean="0"/>
          </a:p>
          <a:p>
            <a:pPr lvl="0"/>
            <a:r>
              <a:rPr lang="en-US" sz="1200" dirty="0" smtClean="0">
                <a:hlinkClick r:id="rId4"/>
              </a:rPr>
              <a:t>https</a:t>
            </a:r>
            <a:r>
              <a:rPr lang="en-US" sz="1200" dirty="0">
                <a:hlinkClick r:id="rId4"/>
              </a:rPr>
              <a:t>://launchpad.net/sikuli/+</a:t>
            </a:r>
            <a:r>
              <a:rPr lang="en-US" sz="1200" dirty="0" smtClean="0">
                <a:hlinkClick r:id="rId4"/>
              </a:rPr>
              <a:t>download</a:t>
            </a:r>
            <a:endParaRPr lang="en-US" sz="1200" dirty="0" smtClean="0"/>
          </a:p>
          <a:p>
            <a:r>
              <a:rPr lang="en-US" sz="1200" dirty="0">
                <a:hlinkClick r:id="rId5"/>
              </a:rPr>
              <a:t>http://</a:t>
            </a:r>
            <a:r>
              <a:rPr lang="en-US" sz="1200" dirty="0" smtClean="0">
                <a:hlinkClick r:id="rId5"/>
              </a:rPr>
              <a:t>sikuli.org/docx/</a:t>
            </a:r>
            <a:endParaRPr lang="en-US" sz="1200" dirty="0" smtClean="0"/>
          </a:p>
          <a:p>
            <a:r>
              <a:rPr lang="en-US" sz="1200" dirty="0" smtClean="0">
                <a:hlinkClick r:id="rId6"/>
              </a:rPr>
              <a:t>http</a:t>
            </a:r>
            <a:r>
              <a:rPr lang="en-US" sz="1200" dirty="0">
                <a:hlinkClick r:id="rId6"/>
              </a:rPr>
              <a:t>://</a:t>
            </a:r>
            <a:r>
              <a:rPr lang="en-US" sz="1200" dirty="0" smtClean="0">
                <a:hlinkClick r:id="rId6"/>
              </a:rPr>
              <a:t>sikulix-2014.readthedocs.io/en/latest/index.html</a:t>
            </a:r>
            <a:endParaRPr lang="en-US" sz="1200" dirty="0" smtClean="0"/>
          </a:p>
          <a:p>
            <a:pPr lvl="0"/>
            <a:r>
              <a:rPr lang="en-US" sz="1200" dirty="0" smtClean="0">
                <a:hlinkClick r:id="rId7"/>
              </a:rPr>
              <a:t>https</a:t>
            </a:r>
            <a:r>
              <a:rPr lang="en-US" sz="1200" dirty="0">
                <a:hlinkClick r:id="rId7"/>
              </a:rPr>
              <a:t>://</a:t>
            </a:r>
            <a:r>
              <a:rPr lang="en-US" sz="1200" dirty="0" smtClean="0">
                <a:hlinkClick r:id="rId7"/>
              </a:rPr>
              <a:t>docs.python.org/3/library/xmlrpc.server.html</a:t>
            </a:r>
            <a:endParaRPr lang="en-US" sz="1200" dirty="0" smtClean="0"/>
          </a:p>
          <a:p>
            <a:pPr lvl="0"/>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30568" y="2095419"/>
            <a:ext cx="8498803" cy="369332"/>
          </a:xfrm>
          <a:prstGeom prst="rect">
            <a:avLst/>
          </a:prstGeom>
        </p:spPr>
        <p:txBody>
          <a:bodyPr wrap="square">
            <a:spAutoFit/>
          </a:bodyPr>
          <a:lstStyle/>
          <a:p>
            <a:pPr lvl="0"/>
            <a:r>
              <a:rPr lang="en-US" u="sng" dirty="0" smtClean="0"/>
              <a:t>Speaker Bio</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30568" y="2696408"/>
            <a:ext cx="8694560" cy="1569660"/>
          </a:xfrm>
          <a:prstGeom prst="rect">
            <a:avLst/>
          </a:prstGeom>
        </p:spPr>
        <p:txBody>
          <a:bodyPr wrap="square">
            <a:spAutoFit/>
          </a:bodyPr>
          <a:lstStyle/>
          <a:p>
            <a:pPr lvl="0"/>
            <a:r>
              <a:rPr lang="en-US" sz="1200" dirty="0">
                <a:latin typeface="+mj-lt"/>
              </a:rPr>
              <a:t>Has over 14 year of experience in automotive domain in the field of automation, Model based design and development, IOT, Robotics, AI and quality management. Extensively worked on Automation of Telematics, IVI, Power train systems using some of the industry standard simulators and Automation languages apart from Model based design and development of embedded applications. Has extensively worked in open source automation language like python-</a:t>
            </a:r>
            <a:r>
              <a:rPr lang="en-US" sz="1200" dirty="0" err="1">
                <a:latin typeface="+mj-lt"/>
              </a:rPr>
              <a:t>sikuli</a:t>
            </a:r>
            <a:r>
              <a:rPr lang="en-US" sz="1200" dirty="0">
                <a:latin typeface="+mj-lt"/>
              </a:rPr>
              <a:t>-selenium-</a:t>
            </a:r>
            <a:r>
              <a:rPr lang="en-US" sz="1200" dirty="0" err="1">
                <a:latin typeface="+mj-lt"/>
              </a:rPr>
              <a:t>appium</a:t>
            </a:r>
            <a:r>
              <a:rPr lang="en-US" sz="1200" dirty="0">
                <a:latin typeface="+mj-lt"/>
              </a:rPr>
              <a:t> </a:t>
            </a:r>
            <a:r>
              <a:rPr lang="en-US" sz="1200" dirty="0" err="1">
                <a:latin typeface="+mj-lt"/>
              </a:rPr>
              <a:t>etc</a:t>
            </a:r>
            <a:r>
              <a:rPr lang="en-US" sz="1200" dirty="0">
                <a:latin typeface="+mj-lt"/>
              </a:rPr>
              <a:t> and built multiple automation assets for Automotive , IOT and </a:t>
            </a:r>
            <a:r>
              <a:rPr lang="en-US" sz="1200" dirty="0" err="1">
                <a:latin typeface="+mj-lt"/>
              </a:rPr>
              <a:t>Chatbots</a:t>
            </a:r>
            <a:r>
              <a:rPr lang="en-US" sz="1200" dirty="0">
                <a:latin typeface="+mj-lt"/>
              </a:rPr>
              <a:t>. Has two patents to her name in automation of Voice and </a:t>
            </a:r>
            <a:r>
              <a:rPr lang="en-US" sz="1200" dirty="0" err="1">
                <a:latin typeface="+mj-lt"/>
              </a:rPr>
              <a:t>Dbus</a:t>
            </a:r>
            <a:r>
              <a:rPr lang="en-US" sz="1200" dirty="0">
                <a:latin typeface="+mj-lt"/>
              </a:rPr>
              <a:t> based system test automation. </a:t>
            </a:r>
            <a:r>
              <a:rPr lang="en-US" sz="1200" dirty="0" smtClean="0">
                <a:latin typeface="+mj-lt"/>
              </a:rPr>
              <a:t>Has </a:t>
            </a:r>
            <a:r>
              <a:rPr lang="en-US" sz="1200" dirty="0">
                <a:latin typeface="+mj-lt"/>
              </a:rPr>
              <a:t>published multiple white papers </a:t>
            </a:r>
            <a:r>
              <a:rPr lang="en-US" sz="1200" dirty="0" smtClean="0">
                <a:latin typeface="+mj-lt"/>
              </a:rPr>
              <a:t>and blogs on </a:t>
            </a:r>
            <a:r>
              <a:rPr lang="en-US" sz="1200" dirty="0">
                <a:latin typeface="+mj-lt"/>
              </a:rPr>
              <a:t>Automation</a:t>
            </a:r>
            <a:r>
              <a:rPr lang="en-US" sz="1200" dirty="0" smtClean="0">
                <a:latin typeface="+mj-lt"/>
              </a:rPr>
              <a:t>.</a:t>
            </a:r>
          </a:p>
          <a:p>
            <a:pPr lvl="0"/>
            <a:endParaRPr lang="en-US" sz="1200" dirty="0" smtClean="0">
              <a:latin typeface="+mj-lt"/>
            </a:endParaRPr>
          </a:p>
          <a:p>
            <a:pPr lvl="0"/>
            <a:r>
              <a:rPr lang="en-US" sz="1200" u="sng" dirty="0" smtClean="0">
                <a:latin typeface="+mj-lt"/>
                <a:ea typeface="Calibri" panose="020F0502020204030204" pitchFamily="34" charset="0"/>
                <a:cs typeface="Times New Roman" panose="02020603050405020304" pitchFamily="18" charset="0"/>
                <a:hlinkClick r:id="rId8"/>
              </a:rPr>
              <a:t>Contact : Vidya9425@gmail.com /Vidya.rajagopal@Accenture.com</a:t>
            </a:r>
            <a:endParaRPr lang="en-US" sz="1200" u="sng" dirty="0" smtClean="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8498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30213" y="225538"/>
            <a:ext cx="8232775" cy="871119"/>
          </a:xfrm>
        </p:spPr>
        <p:txBody>
          <a:bodyPr/>
          <a:lstStyle/>
          <a:p>
            <a:r>
              <a:rPr lang="en-US" dirty="0" smtClean="0">
                <a:solidFill>
                  <a:srgbClr val="002266"/>
                </a:solidFill>
              </a:rPr>
              <a:t>Agenda</a:t>
            </a:r>
            <a:endParaRPr lang="en-US" dirty="0">
              <a:solidFill>
                <a:srgbClr val="002266"/>
              </a:solidFill>
            </a:endParaRPr>
          </a:p>
        </p:txBody>
      </p:sp>
      <p:graphicFrame>
        <p:nvGraphicFramePr>
          <p:cNvPr id="2" name="Table 1"/>
          <p:cNvGraphicFramePr>
            <a:graphicFrameLocks noGrp="1"/>
          </p:cNvGraphicFramePr>
          <p:nvPr>
            <p:custDataLst>
              <p:tags r:id="rId2"/>
            </p:custDataLst>
            <p:extLst>
              <p:ext uri="{D42A27DB-BD31-4B8C-83A1-F6EECF244321}">
                <p14:modId xmlns:p14="http://schemas.microsoft.com/office/powerpoint/2010/main" val="1814542224"/>
              </p:ext>
            </p:extLst>
          </p:nvPr>
        </p:nvGraphicFramePr>
        <p:xfrm>
          <a:off x="468314" y="1221582"/>
          <a:ext cx="8207374" cy="3678944"/>
        </p:xfrm>
        <a:graphic>
          <a:graphicData uri="http://schemas.openxmlformats.org/drawingml/2006/table">
            <a:tbl>
              <a:tblPr firstRow="1" bandRow="1">
                <a:tableStyleId>{2D5ABB26-0587-4C30-8999-92F81FD0307C}</a:tableStyleId>
              </a:tblPr>
              <a:tblGrid>
                <a:gridCol w="7487284"/>
                <a:gridCol w="720090"/>
              </a:tblGrid>
              <a:tr h="0">
                <a:tc>
                  <a:txBody>
                    <a:bodyPr/>
                    <a:lstStyle/>
                    <a:p>
                      <a:pPr marL="0" lvl="0" algn="l">
                        <a:spcBef>
                          <a:spcPts val="10"/>
                        </a:spcBef>
                        <a:spcAft>
                          <a:spcPts val="10"/>
                        </a:spcAft>
                      </a:pPr>
                      <a:r>
                        <a:rPr lang="en-US" sz="1600" b="0" dirty="0" smtClean="0">
                          <a:solidFill>
                            <a:srgbClr val="002266"/>
                          </a:solidFill>
                        </a:rPr>
                        <a:t>Python </a:t>
                      </a:r>
                      <a:r>
                        <a:rPr lang="en-US" sz="1600" b="0" dirty="0" err="1" smtClean="0">
                          <a:solidFill>
                            <a:srgbClr val="002266"/>
                          </a:solidFill>
                        </a:rPr>
                        <a:t>Sikuli</a:t>
                      </a:r>
                      <a:r>
                        <a:rPr lang="en-US" sz="1600" b="0" dirty="0" smtClean="0">
                          <a:solidFill>
                            <a:srgbClr val="002266"/>
                          </a:solidFill>
                        </a:rPr>
                        <a:t> Automation Overview</a:t>
                      </a:r>
                      <a:endParaRPr lang="en-US" sz="1600" b="0" dirty="0">
                        <a:solidFill>
                          <a:srgbClr val="002266"/>
                        </a:solidFill>
                      </a:endParaRPr>
                    </a:p>
                  </a:txBody>
                  <a:tcPr marL="0" marR="0" marT="108014" marB="108014" anchor="ctr"/>
                </a:tc>
                <a:tc>
                  <a:txBody>
                    <a:bodyPr/>
                    <a:lstStyle/>
                    <a:p>
                      <a:pPr marL="0" lvl="0" algn="r">
                        <a:spcBef>
                          <a:spcPts val="10"/>
                        </a:spcBef>
                        <a:spcAft>
                          <a:spcPts val="10"/>
                        </a:spcAft>
                      </a:pPr>
                      <a:r>
                        <a:rPr lang="en-US" sz="1600" b="0" dirty="0" smtClean="0">
                          <a:solidFill>
                            <a:srgbClr val="002266"/>
                          </a:solidFill>
                        </a:rPr>
                        <a:t>3</a:t>
                      </a:r>
                      <a:endParaRPr lang="en-US" sz="1600" b="0" dirty="0">
                        <a:solidFill>
                          <a:srgbClr val="002266"/>
                        </a:solidFill>
                      </a:endParaRPr>
                    </a:p>
                  </a:txBody>
                  <a:tcPr marL="0" marR="0" marT="108014" marB="108014" anchor="ctr"/>
                </a:tc>
              </a:tr>
              <a:tr h="0">
                <a:tc>
                  <a:txBody>
                    <a:bodyPr/>
                    <a:lstStyle/>
                    <a:p>
                      <a:pPr marL="0" lvl="0" algn="l">
                        <a:spcBef>
                          <a:spcPts val="10"/>
                        </a:spcBef>
                        <a:spcAft>
                          <a:spcPts val="10"/>
                        </a:spcAft>
                      </a:pPr>
                      <a:r>
                        <a:rPr lang="en-US" sz="1600" b="0" dirty="0" smtClean="0">
                          <a:solidFill>
                            <a:srgbClr val="002266"/>
                          </a:solidFill>
                        </a:rPr>
                        <a:t>Automation Framework</a:t>
                      </a:r>
                      <a:endParaRPr lang="en-US" sz="1600" b="0" dirty="0">
                        <a:solidFill>
                          <a:srgbClr val="002266"/>
                        </a:solidFill>
                      </a:endParaRPr>
                    </a:p>
                  </a:txBody>
                  <a:tcPr marL="0" marR="0" marT="108014" marB="108014" anchor="ctr"/>
                </a:tc>
                <a:tc>
                  <a:txBody>
                    <a:bodyPr/>
                    <a:lstStyle/>
                    <a:p>
                      <a:pPr marL="0" lvl="0" algn="r">
                        <a:spcBef>
                          <a:spcPts val="10"/>
                        </a:spcBef>
                        <a:spcAft>
                          <a:spcPts val="10"/>
                        </a:spcAft>
                      </a:pPr>
                      <a:r>
                        <a:rPr lang="en-US" sz="1600" b="0" dirty="0" smtClean="0">
                          <a:solidFill>
                            <a:srgbClr val="002266"/>
                          </a:solidFill>
                        </a:rPr>
                        <a:t>4</a:t>
                      </a:r>
                      <a:endParaRPr lang="en-US" sz="1600" b="0" dirty="0">
                        <a:solidFill>
                          <a:srgbClr val="002266"/>
                        </a:solidFill>
                      </a:endParaRPr>
                    </a:p>
                  </a:txBody>
                  <a:tcPr marL="0" marR="0" marT="108014" marB="108014" anchor="ctr"/>
                </a:tc>
              </a:tr>
              <a:tr h="0">
                <a:tc>
                  <a:txBody>
                    <a:bodyPr/>
                    <a:lstStyle/>
                    <a:p>
                      <a:pPr marL="0" lvl="0" algn="l">
                        <a:spcBef>
                          <a:spcPts val="10"/>
                        </a:spcBef>
                        <a:spcAft>
                          <a:spcPts val="10"/>
                        </a:spcAft>
                      </a:pPr>
                      <a:r>
                        <a:rPr lang="en-US" sz="1600" b="0" dirty="0" err="1" smtClean="0">
                          <a:solidFill>
                            <a:srgbClr val="002266"/>
                          </a:solidFill>
                        </a:rPr>
                        <a:t>Sikuli</a:t>
                      </a:r>
                      <a:r>
                        <a:rPr lang="en-US" sz="1600" b="0" dirty="0" smtClean="0">
                          <a:solidFill>
                            <a:srgbClr val="002266"/>
                          </a:solidFill>
                        </a:rPr>
                        <a:t> Overview</a:t>
                      </a:r>
                      <a:endParaRPr lang="en-US" sz="1600" b="0" dirty="0">
                        <a:solidFill>
                          <a:srgbClr val="002266"/>
                        </a:solidFill>
                      </a:endParaRPr>
                    </a:p>
                  </a:txBody>
                  <a:tcPr marL="0" marR="0" marT="108014" marB="108014" anchor="ctr"/>
                </a:tc>
                <a:tc>
                  <a:txBody>
                    <a:bodyPr/>
                    <a:lstStyle/>
                    <a:p>
                      <a:pPr marL="0" lvl="0" algn="r">
                        <a:spcBef>
                          <a:spcPts val="10"/>
                        </a:spcBef>
                        <a:spcAft>
                          <a:spcPts val="10"/>
                        </a:spcAft>
                      </a:pPr>
                      <a:r>
                        <a:rPr lang="en-US" sz="1600" b="0" dirty="0" smtClean="0">
                          <a:solidFill>
                            <a:srgbClr val="002266"/>
                          </a:solidFill>
                        </a:rPr>
                        <a:t>5</a:t>
                      </a:r>
                      <a:endParaRPr lang="en-US" sz="1600" b="0" dirty="0">
                        <a:solidFill>
                          <a:srgbClr val="002266"/>
                        </a:solidFill>
                      </a:endParaRPr>
                    </a:p>
                  </a:txBody>
                  <a:tcPr marL="0" marR="0" marT="108014" marB="108014" anchor="ctr"/>
                </a:tc>
              </a:tr>
              <a:tr h="0">
                <a:tc>
                  <a:txBody>
                    <a:bodyPr/>
                    <a:lstStyle/>
                    <a:p>
                      <a:pPr marL="0" lvl="0" algn="l">
                        <a:spcBef>
                          <a:spcPts val="10"/>
                        </a:spcBef>
                        <a:spcAft>
                          <a:spcPts val="10"/>
                        </a:spcAft>
                      </a:pPr>
                      <a:r>
                        <a:rPr lang="en-US" sz="1600" b="0" dirty="0" smtClean="0">
                          <a:solidFill>
                            <a:srgbClr val="002266"/>
                          </a:solidFill>
                        </a:rPr>
                        <a:t>Automation Modules</a:t>
                      </a:r>
                      <a:endParaRPr lang="en-US" sz="1600" b="0" dirty="0">
                        <a:solidFill>
                          <a:srgbClr val="002266"/>
                        </a:solidFill>
                      </a:endParaRPr>
                    </a:p>
                  </a:txBody>
                  <a:tcPr marL="0" marR="0" marT="108014" marB="108014" anchor="ctr"/>
                </a:tc>
                <a:tc>
                  <a:txBody>
                    <a:bodyPr/>
                    <a:lstStyle/>
                    <a:p>
                      <a:pPr marL="0" lvl="0" algn="r">
                        <a:spcBef>
                          <a:spcPts val="10"/>
                        </a:spcBef>
                        <a:spcAft>
                          <a:spcPts val="10"/>
                        </a:spcAft>
                      </a:pPr>
                      <a:r>
                        <a:rPr lang="en-US" sz="1600" b="0" dirty="0" smtClean="0">
                          <a:solidFill>
                            <a:srgbClr val="002266"/>
                          </a:solidFill>
                        </a:rPr>
                        <a:t>6</a:t>
                      </a:r>
                      <a:endParaRPr lang="en-US" sz="1600" b="0" dirty="0">
                        <a:solidFill>
                          <a:srgbClr val="002266"/>
                        </a:solidFill>
                      </a:endParaRPr>
                    </a:p>
                  </a:txBody>
                  <a:tcPr marL="0" marR="0" marT="108014" marB="108014" anchor="ctr"/>
                </a:tc>
              </a:tr>
              <a:tr h="0">
                <a:tc>
                  <a:txBody>
                    <a:bodyPr/>
                    <a:lstStyle/>
                    <a:p>
                      <a:pPr marL="0" lvl="0" algn="l">
                        <a:spcBef>
                          <a:spcPts val="10"/>
                        </a:spcBef>
                        <a:spcAft>
                          <a:spcPts val="10"/>
                        </a:spcAft>
                      </a:pPr>
                      <a:r>
                        <a:rPr lang="en-US" sz="1600" b="0" dirty="0" smtClean="0">
                          <a:solidFill>
                            <a:srgbClr val="002266"/>
                          </a:solidFill>
                        </a:rPr>
                        <a:t>Skype Automation -Demo</a:t>
                      </a:r>
                      <a:endParaRPr lang="en-US" sz="1600" b="0" dirty="0">
                        <a:solidFill>
                          <a:srgbClr val="002266"/>
                        </a:solidFill>
                      </a:endParaRPr>
                    </a:p>
                  </a:txBody>
                  <a:tcPr marL="0" marR="0" marT="108014" marB="108014" anchor="ctr"/>
                </a:tc>
                <a:tc>
                  <a:txBody>
                    <a:bodyPr/>
                    <a:lstStyle/>
                    <a:p>
                      <a:pPr marL="0" lvl="0" algn="r">
                        <a:spcBef>
                          <a:spcPts val="10"/>
                        </a:spcBef>
                        <a:spcAft>
                          <a:spcPts val="10"/>
                        </a:spcAft>
                      </a:pPr>
                      <a:r>
                        <a:rPr lang="en-US" sz="1600" b="0" dirty="0" smtClean="0">
                          <a:solidFill>
                            <a:srgbClr val="002266"/>
                          </a:solidFill>
                        </a:rPr>
                        <a:t>7</a:t>
                      </a:r>
                      <a:endParaRPr lang="en-US" sz="1600" b="0" dirty="0">
                        <a:solidFill>
                          <a:srgbClr val="002266"/>
                        </a:solidFill>
                      </a:endParaRPr>
                    </a:p>
                  </a:txBody>
                  <a:tcPr marL="0" marR="0" marT="108014" marB="108014" anchor="ctr"/>
                </a:tc>
              </a:tr>
              <a:tr h="0">
                <a:tc>
                  <a:txBody>
                    <a:bodyPr/>
                    <a:lstStyle/>
                    <a:p>
                      <a:pPr marL="0" lvl="0" algn="l">
                        <a:spcBef>
                          <a:spcPts val="10"/>
                        </a:spcBef>
                        <a:spcAft>
                          <a:spcPts val="10"/>
                        </a:spcAft>
                      </a:pPr>
                      <a:r>
                        <a:rPr lang="en-US" sz="1600" b="0" smtClean="0">
                          <a:solidFill>
                            <a:srgbClr val="002266"/>
                          </a:solidFill>
                        </a:rPr>
                        <a:t>Telematics System Test Automation  -Insight</a:t>
                      </a:r>
                      <a:endParaRPr lang="en-US" sz="1600" b="0">
                        <a:solidFill>
                          <a:srgbClr val="002266"/>
                        </a:solidFill>
                      </a:endParaRPr>
                    </a:p>
                  </a:txBody>
                  <a:tcPr marL="0" marR="0" marT="108014" marB="108014" anchor="ctr"/>
                </a:tc>
                <a:tc>
                  <a:txBody>
                    <a:bodyPr/>
                    <a:lstStyle/>
                    <a:p>
                      <a:pPr marL="0" lvl="0" algn="r">
                        <a:spcBef>
                          <a:spcPts val="10"/>
                        </a:spcBef>
                        <a:spcAft>
                          <a:spcPts val="10"/>
                        </a:spcAft>
                      </a:pPr>
                      <a:r>
                        <a:rPr lang="en-US" sz="1600" b="0" dirty="0" smtClean="0">
                          <a:solidFill>
                            <a:srgbClr val="002266"/>
                          </a:solidFill>
                        </a:rPr>
                        <a:t>8</a:t>
                      </a:r>
                      <a:endParaRPr lang="en-US" sz="1600" b="0" dirty="0">
                        <a:solidFill>
                          <a:srgbClr val="002266"/>
                        </a:solidFill>
                      </a:endParaRPr>
                    </a:p>
                  </a:txBody>
                  <a:tcPr marL="0" marR="0" marT="108014" marB="108014" anchor="ctr"/>
                </a:tc>
              </a:tr>
              <a:tr h="0">
                <a:tc>
                  <a:txBody>
                    <a:bodyPr/>
                    <a:lstStyle/>
                    <a:p>
                      <a:pPr marL="0" lvl="0" algn="l">
                        <a:spcBef>
                          <a:spcPts val="10"/>
                        </a:spcBef>
                        <a:spcAft>
                          <a:spcPts val="10"/>
                        </a:spcAft>
                      </a:pPr>
                      <a:r>
                        <a:rPr lang="en-US" sz="1600" b="0" smtClean="0">
                          <a:solidFill>
                            <a:srgbClr val="002266"/>
                          </a:solidFill>
                        </a:rPr>
                        <a:t>Key Benefits</a:t>
                      </a:r>
                      <a:endParaRPr lang="en-US" sz="1600" b="0">
                        <a:solidFill>
                          <a:srgbClr val="002266"/>
                        </a:solidFill>
                      </a:endParaRPr>
                    </a:p>
                  </a:txBody>
                  <a:tcPr marL="0" marR="0" marT="108014" marB="108014" anchor="ctr"/>
                </a:tc>
                <a:tc>
                  <a:txBody>
                    <a:bodyPr/>
                    <a:lstStyle/>
                    <a:p>
                      <a:pPr marL="0" lvl="0" algn="r">
                        <a:spcBef>
                          <a:spcPts val="10"/>
                        </a:spcBef>
                        <a:spcAft>
                          <a:spcPts val="10"/>
                        </a:spcAft>
                      </a:pPr>
                      <a:r>
                        <a:rPr lang="en-US" sz="1600" b="0" dirty="0" smtClean="0">
                          <a:solidFill>
                            <a:srgbClr val="002266"/>
                          </a:solidFill>
                        </a:rPr>
                        <a:t>9</a:t>
                      </a:r>
                      <a:endParaRPr lang="en-US" sz="1600" b="0" dirty="0">
                        <a:solidFill>
                          <a:srgbClr val="002266"/>
                        </a:solidFill>
                      </a:endParaRPr>
                    </a:p>
                  </a:txBody>
                  <a:tcPr marL="0" marR="0" marT="108014" marB="108014" anchor="ctr"/>
                </a:tc>
              </a:tr>
              <a:tr h="0">
                <a:tc>
                  <a:txBody>
                    <a:bodyPr/>
                    <a:lstStyle/>
                    <a:p>
                      <a:pPr marL="0" lvl="0" algn="l">
                        <a:spcBef>
                          <a:spcPts val="10"/>
                        </a:spcBef>
                        <a:spcAft>
                          <a:spcPts val="10"/>
                        </a:spcAft>
                      </a:pPr>
                      <a:r>
                        <a:rPr lang="en-US" sz="1600" b="0" smtClean="0">
                          <a:solidFill>
                            <a:srgbClr val="002266"/>
                          </a:solidFill>
                        </a:rPr>
                        <a:t>Reference and Contact</a:t>
                      </a:r>
                      <a:endParaRPr lang="en-US" sz="1600" b="0">
                        <a:solidFill>
                          <a:srgbClr val="002266"/>
                        </a:solidFill>
                      </a:endParaRPr>
                    </a:p>
                  </a:txBody>
                  <a:tcPr marL="0" marR="0" marT="108014" marB="108014" anchor="ctr"/>
                </a:tc>
                <a:tc>
                  <a:txBody>
                    <a:bodyPr/>
                    <a:lstStyle/>
                    <a:p>
                      <a:pPr marL="0" lvl="0" algn="r">
                        <a:spcBef>
                          <a:spcPts val="10"/>
                        </a:spcBef>
                        <a:spcAft>
                          <a:spcPts val="10"/>
                        </a:spcAft>
                      </a:pPr>
                      <a:r>
                        <a:rPr lang="en-US" sz="1600" b="0" dirty="0" smtClean="0">
                          <a:solidFill>
                            <a:srgbClr val="002266"/>
                          </a:solidFill>
                        </a:rPr>
                        <a:t>10</a:t>
                      </a:r>
                      <a:endParaRPr lang="en-US" sz="1600" b="0" dirty="0">
                        <a:solidFill>
                          <a:srgbClr val="002266"/>
                        </a:solidFill>
                      </a:endParaRPr>
                    </a:p>
                  </a:txBody>
                  <a:tcPr marL="0" marR="0" marT="108014" marB="108014" anchor="ctr"/>
                </a:tc>
              </a:tr>
            </a:tbl>
          </a:graphicData>
        </a:graphic>
      </p:graphicFrame>
    </p:spTree>
    <p:custDataLst>
      <p:tags r:id="rId1"/>
    </p:custDataLst>
    <p:extLst>
      <p:ext uri="{BB962C8B-B14F-4D97-AF65-F5344CB8AC3E}">
        <p14:creationId xmlns:p14="http://schemas.microsoft.com/office/powerpoint/2010/main" val="3581010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p:txBody>
          <a:bodyPr/>
          <a:lstStyle/>
          <a:p>
            <a:pPr lvl="0">
              <a:spcBef>
                <a:spcPts val="10"/>
              </a:spcBef>
              <a:spcAft>
                <a:spcPts val="10"/>
              </a:spcAft>
            </a:pPr>
            <a:r>
              <a:rPr lang="en-US" sz="2400" b="1" dirty="0">
                <a:solidFill>
                  <a:srgbClr val="002266"/>
                </a:solidFill>
              </a:rPr>
              <a:t>Python </a:t>
            </a:r>
            <a:r>
              <a:rPr lang="en-US" sz="2400" b="1" dirty="0" err="1">
                <a:solidFill>
                  <a:srgbClr val="002266"/>
                </a:solidFill>
              </a:rPr>
              <a:t>Sikuli</a:t>
            </a:r>
            <a:r>
              <a:rPr lang="en-US" sz="2400" b="1" dirty="0">
                <a:solidFill>
                  <a:srgbClr val="002266"/>
                </a:solidFill>
              </a:rPr>
              <a:t> Automation Overview</a:t>
            </a:r>
          </a:p>
        </p:txBody>
      </p:sp>
      <p:grpSp>
        <p:nvGrpSpPr>
          <p:cNvPr id="2" name="Group 3"/>
          <p:cNvGrpSpPr>
            <a:grpSpLocks/>
          </p:cNvGrpSpPr>
          <p:nvPr/>
        </p:nvGrpSpPr>
        <p:grpSpPr bwMode="auto">
          <a:xfrm>
            <a:off x="455614" y="1066152"/>
            <a:ext cx="8232775" cy="3786498"/>
            <a:chOff x="1162" y="1680"/>
            <a:chExt cx="3926" cy="1920"/>
          </a:xfrm>
        </p:grpSpPr>
        <p:sp>
          <p:nvSpPr>
            <p:cNvPr id="65540" name="AutoShape 4"/>
            <p:cNvSpPr>
              <a:spLocks noChangeArrowheads="1"/>
            </p:cNvSpPr>
            <p:nvPr/>
          </p:nvSpPr>
          <p:spPr bwMode="auto">
            <a:xfrm>
              <a:off x="1162" y="1680"/>
              <a:ext cx="643" cy="599"/>
            </a:xfrm>
            <a:prstGeom prst="homePlate">
              <a:avLst>
                <a:gd name="adj" fmla="val 18890"/>
              </a:avLst>
            </a:prstGeom>
            <a:solidFill>
              <a:schemeClr val="accent1"/>
            </a:solidFill>
            <a:ln w="6350">
              <a:noFill/>
              <a:miter lim="800000"/>
              <a:headEnd/>
              <a:tailEnd/>
            </a:ln>
            <a:effectLst/>
          </p:spPr>
          <p:txBody>
            <a:bodyPr wrap="none" lIns="34290" rIns="34290"/>
            <a:lstStyle/>
            <a:p>
              <a:pPr algn="l" eaLnBrk="0" hangingPunct="0">
                <a:spcBef>
                  <a:spcPct val="0"/>
                </a:spcBef>
              </a:pPr>
              <a:r>
                <a:rPr lang="en-GB" b="1" dirty="0" smtClean="0">
                  <a:solidFill>
                    <a:schemeClr val="bg1"/>
                  </a:solidFill>
                </a:rPr>
                <a:t>Why</a:t>
              </a:r>
              <a:endParaRPr lang="en-GB" i="1" dirty="0">
                <a:solidFill>
                  <a:schemeClr val="bg1"/>
                </a:solidFill>
              </a:endParaRPr>
            </a:p>
          </p:txBody>
        </p:sp>
        <p:sp>
          <p:nvSpPr>
            <p:cNvPr id="65541" name="Freeform 5"/>
            <p:cNvSpPr>
              <a:spLocks/>
            </p:cNvSpPr>
            <p:nvPr/>
          </p:nvSpPr>
          <p:spPr bwMode="auto">
            <a:xfrm>
              <a:off x="1769" y="1680"/>
              <a:ext cx="3319" cy="613"/>
            </a:xfrm>
            <a:custGeom>
              <a:avLst/>
              <a:gdLst/>
              <a:ahLst/>
              <a:cxnLst>
                <a:cxn ang="0">
                  <a:pos x="0" y="0"/>
                </a:cxn>
                <a:cxn ang="0">
                  <a:pos x="144" y="344"/>
                </a:cxn>
                <a:cxn ang="0">
                  <a:pos x="0" y="720"/>
                </a:cxn>
                <a:cxn ang="0">
                  <a:pos x="4464" y="720"/>
                </a:cxn>
                <a:cxn ang="0">
                  <a:pos x="4464" y="0"/>
                </a:cxn>
                <a:cxn ang="0">
                  <a:pos x="0" y="0"/>
                </a:cxn>
              </a:cxnLst>
              <a:rect l="0" t="0" r="r" b="b"/>
              <a:pathLst>
                <a:path w="4465" h="721">
                  <a:moveTo>
                    <a:pt x="0" y="0"/>
                  </a:moveTo>
                  <a:lnTo>
                    <a:pt x="144" y="344"/>
                  </a:lnTo>
                  <a:lnTo>
                    <a:pt x="0" y="720"/>
                  </a:lnTo>
                  <a:lnTo>
                    <a:pt x="4464" y="720"/>
                  </a:lnTo>
                  <a:lnTo>
                    <a:pt x="4464" y="0"/>
                  </a:lnTo>
                  <a:lnTo>
                    <a:pt x="0" y="0"/>
                  </a:lnTo>
                </a:path>
              </a:pathLst>
            </a:custGeom>
            <a:solidFill>
              <a:schemeClr val="accent5">
                <a:lumMod val="20000"/>
                <a:lumOff val="80000"/>
              </a:schemeClr>
            </a:solidFill>
            <a:ln w="6350" cap="rnd" cmpd="sng">
              <a:solidFill>
                <a:srgbClr val="E4E7E7"/>
              </a:solidFill>
              <a:prstDash val="solid"/>
              <a:round/>
              <a:headEnd type="none" w="med" len="med"/>
              <a:tailEnd type="none" w="med" len="med"/>
            </a:ln>
            <a:effectLst/>
          </p:spPr>
          <p:txBody>
            <a:bodyPr lIns="34290" rIns="34290"/>
            <a:lstStyle/>
            <a:p>
              <a:pPr>
                <a:spcBef>
                  <a:spcPts val="75"/>
                </a:spcBef>
                <a:spcAft>
                  <a:spcPts val="75"/>
                </a:spcAft>
              </a:pPr>
              <a:endParaRPr lang="en-US"/>
            </a:p>
          </p:txBody>
        </p:sp>
        <p:sp>
          <p:nvSpPr>
            <p:cNvPr id="65542" name="AutoShape 6"/>
            <p:cNvSpPr>
              <a:spLocks noChangeArrowheads="1"/>
            </p:cNvSpPr>
            <p:nvPr/>
          </p:nvSpPr>
          <p:spPr bwMode="auto">
            <a:xfrm>
              <a:off x="1162" y="2334"/>
              <a:ext cx="643" cy="598"/>
            </a:xfrm>
            <a:prstGeom prst="homePlate">
              <a:avLst>
                <a:gd name="adj" fmla="val 18921"/>
              </a:avLst>
            </a:prstGeom>
            <a:solidFill>
              <a:schemeClr val="accent1"/>
            </a:solidFill>
            <a:ln w="6350">
              <a:noFill/>
              <a:miter lim="800000"/>
              <a:headEnd/>
              <a:tailEnd/>
            </a:ln>
            <a:effectLst/>
          </p:spPr>
          <p:txBody>
            <a:bodyPr wrap="none" lIns="34290" rIns="34290"/>
            <a:lstStyle/>
            <a:p>
              <a:pPr algn="l" eaLnBrk="0" hangingPunct="0">
                <a:spcBef>
                  <a:spcPct val="0"/>
                </a:spcBef>
              </a:pPr>
              <a:r>
                <a:rPr lang="en-GB" b="1" dirty="0" smtClean="0">
                  <a:solidFill>
                    <a:schemeClr val="bg1"/>
                  </a:solidFill>
                </a:rPr>
                <a:t>What</a:t>
              </a:r>
              <a:endParaRPr lang="en-GB" i="1" dirty="0">
                <a:solidFill>
                  <a:schemeClr val="bg1"/>
                </a:solidFill>
              </a:endParaRPr>
            </a:p>
          </p:txBody>
        </p:sp>
        <p:sp>
          <p:nvSpPr>
            <p:cNvPr id="65543" name="Freeform 7"/>
            <p:cNvSpPr>
              <a:spLocks/>
            </p:cNvSpPr>
            <p:nvPr/>
          </p:nvSpPr>
          <p:spPr bwMode="auto">
            <a:xfrm>
              <a:off x="1769" y="2334"/>
              <a:ext cx="3319" cy="612"/>
            </a:xfrm>
            <a:custGeom>
              <a:avLst/>
              <a:gdLst/>
              <a:ahLst/>
              <a:cxnLst>
                <a:cxn ang="0">
                  <a:pos x="0" y="0"/>
                </a:cxn>
                <a:cxn ang="0">
                  <a:pos x="144" y="344"/>
                </a:cxn>
                <a:cxn ang="0">
                  <a:pos x="0" y="720"/>
                </a:cxn>
                <a:cxn ang="0">
                  <a:pos x="4464" y="720"/>
                </a:cxn>
                <a:cxn ang="0">
                  <a:pos x="4464" y="0"/>
                </a:cxn>
                <a:cxn ang="0">
                  <a:pos x="0" y="0"/>
                </a:cxn>
              </a:cxnLst>
              <a:rect l="0" t="0" r="r" b="b"/>
              <a:pathLst>
                <a:path w="4465" h="721">
                  <a:moveTo>
                    <a:pt x="0" y="0"/>
                  </a:moveTo>
                  <a:lnTo>
                    <a:pt x="144" y="344"/>
                  </a:lnTo>
                  <a:lnTo>
                    <a:pt x="0" y="720"/>
                  </a:lnTo>
                  <a:lnTo>
                    <a:pt x="4464" y="720"/>
                  </a:lnTo>
                  <a:lnTo>
                    <a:pt x="4464" y="0"/>
                  </a:lnTo>
                  <a:lnTo>
                    <a:pt x="0" y="0"/>
                  </a:lnTo>
                </a:path>
              </a:pathLst>
            </a:custGeom>
            <a:solidFill>
              <a:schemeClr val="accent5">
                <a:lumMod val="20000"/>
                <a:lumOff val="80000"/>
              </a:schemeClr>
            </a:solidFill>
            <a:ln w="6350" cap="rnd" cmpd="sng">
              <a:solidFill>
                <a:srgbClr val="E4E7E7"/>
              </a:solidFill>
              <a:prstDash val="solid"/>
              <a:round/>
              <a:headEnd type="none" w="med" len="med"/>
              <a:tailEnd type="none" w="med" len="med"/>
            </a:ln>
            <a:effectLst/>
          </p:spPr>
          <p:txBody>
            <a:bodyPr lIns="34290" rIns="34290"/>
            <a:lstStyle/>
            <a:p>
              <a:pPr>
                <a:spcBef>
                  <a:spcPts val="75"/>
                </a:spcBef>
                <a:spcAft>
                  <a:spcPts val="75"/>
                </a:spcAft>
              </a:pPr>
              <a:endParaRPr lang="en-US"/>
            </a:p>
          </p:txBody>
        </p:sp>
        <p:sp>
          <p:nvSpPr>
            <p:cNvPr id="65544" name="AutoShape 8"/>
            <p:cNvSpPr>
              <a:spLocks noChangeArrowheads="1"/>
            </p:cNvSpPr>
            <p:nvPr/>
          </p:nvSpPr>
          <p:spPr bwMode="auto">
            <a:xfrm>
              <a:off x="1162" y="2987"/>
              <a:ext cx="643" cy="599"/>
            </a:xfrm>
            <a:prstGeom prst="homePlate">
              <a:avLst>
                <a:gd name="adj" fmla="val 18890"/>
              </a:avLst>
            </a:prstGeom>
            <a:solidFill>
              <a:schemeClr val="accent1"/>
            </a:solidFill>
            <a:ln w="6350">
              <a:noFill/>
              <a:miter lim="800000"/>
              <a:headEnd/>
              <a:tailEnd/>
            </a:ln>
            <a:effectLst/>
          </p:spPr>
          <p:txBody>
            <a:bodyPr wrap="none" lIns="34290" rIns="34290"/>
            <a:lstStyle/>
            <a:p>
              <a:pPr algn="l" eaLnBrk="0" hangingPunct="0">
                <a:spcBef>
                  <a:spcPct val="0"/>
                </a:spcBef>
              </a:pPr>
              <a:r>
                <a:rPr lang="en-GB" b="1" dirty="0" smtClean="0">
                  <a:solidFill>
                    <a:schemeClr val="bg1"/>
                  </a:solidFill>
                </a:rPr>
                <a:t>Where</a:t>
              </a:r>
              <a:endParaRPr lang="en-GB" i="1" dirty="0">
                <a:solidFill>
                  <a:schemeClr val="bg1"/>
                </a:solidFill>
              </a:endParaRPr>
            </a:p>
          </p:txBody>
        </p:sp>
        <p:sp>
          <p:nvSpPr>
            <p:cNvPr id="65545" name="Freeform 9"/>
            <p:cNvSpPr>
              <a:spLocks/>
            </p:cNvSpPr>
            <p:nvPr/>
          </p:nvSpPr>
          <p:spPr bwMode="auto">
            <a:xfrm>
              <a:off x="1769" y="2987"/>
              <a:ext cx="3319" cy="613"/>
            </a:xfrm>
            <a:custGeom>
              <a:avLst/>
              <a:gdLst/>
              <a:ahLst/>
              <a:cxnLst>
                <a:cxn ang="0">
                  <a:pos x="0" y="0"/>
                </a:cxn>
                <a:cxn ang="0">
                  <a:pos x="144" y="344"/>
                </a:cxn>
                <a:cxn ang="0">
                  <a:pos x="0" y="720"/>
                </a:cxn>
                <a:cxn ang="0">
                  <a:pos x="4464" y="720"/>
                </a:cxn>
                <a:cxn ang="0">
                  <a:pos x="4464" y="0"/>
                </a:cxn>
                <a:cxn ang="0">
                  <a:pos x="0" y="0"/>
                </a:cxn>
              </a:cxnLst>
              <a:rect l="0" t="0" r="r" b="b"/>
              <a:pathLst>
                <a:path w="4465" h="721">
                  <a:moveTo>
                    <a:pt x="0" y="0"/>
                  </a:moveTo>
                  <a:lnTo>
                    <a:pt x="144" y="344"/>
                  </a:lnTo>
                  <a:lnTo>
                    <a:pt x="0" y="720"/>
                  </a:lnTo>
                  <a:lnTo>
                    <a:pt x="4464" y="720"/>
                  </a:lnTo>
                  <a:lnTo>
                    <a:pt x="4464" y="0"/>
                  </a:lnTo>
                  <a:lnTo>
                    <a:pt x="0" y="0"/>
                  </a:lnTo>
                </a:path>
              </a:pathLst>
            </a:custGeom>
            <a:solidFill>
              <a:schemeClr val="accent5">
                <a:lumMod val="20000"/>
                <a:lumOff val="80000"/>
              </a:schemeClr>
            </a:solidFill>
            <a:ln w="6350" cap="rnd" cmpd="sng">
              <a:solidFill>
                <a:srgbClr val="E4E7E7"/>
              </a:solidFill>
              <a:prstDash val="solid"/>
              <a:round/>
              <a:headEnd type="none" w="med" len="med"/>
              <a:tailEnd type="none" w="med" len="med"/>
            </a:ln>
            <a:effectLst/>
          </p:spPr>
          <p:txBody>
            <a:bodyPr lIns="34290" rIns="34290"/>
            <a:lstStyle/>
            <a:p>
              <a:pPr>
                <a:spcBef>
                  <a:spcPts val="75"/>
                </a:spcBef>
                <a:spcAft>
                  <a:spcPts val="75"/>
                </a:spcAft>
              </a:pPr>
              <a:endParaRPr lang="en-US"/>
            </a:p>
          </p:txBody>
        </p:sp>
        <p:sp>
          <p:nvSpPr>
            <p:cNvPr id="65546" name="Rectangle 10"/>
            <p:cNvSpPr>
              <a:spLocks noChangeArrowheads="1"/>
            </p:cNvSpPr>
            <p:nvPr/>
          </p:nvSpPr>
          <p:spPr bwMode="auto">
            <a:xfrm>
              <a:off x="1912" y="1680"/>
              <a:ext cx="3176" cy="613"/>
            </a:xfrm>
            <a:prstGeom prst="rect">
              <a:avLst/>
            </a:prstGeom>
            <a:noFill/>
            <a:ln w="6350">
              <a:noFill/>
              <a:miter lim="800000"/>
              <a:headEnd/>
              <a:tailEnd/>
            </a:ln>
            <a:effectLst/>
          </p:spPr>
          <p:txBody>
            <a:bodyPr wrap="none" lIns="34290" rIns="34290"/>
            <a:lstStyle/>
            <a:p>
              <a:pPr marL="76200" indent="-76200" eaLnBrk="0" hangingPunct="0">
                <a:spcBef>
                  <a:spcPct val="30000"/>
                </a:spcBef>
              </a:pPr>
              <a:r>
                <a:rPr lang="en-GB" sz="1200" b="1" dirty="0" smtClean="0"/>
                <a:t>Over come Challenges in Automation of Desktop App</a:t>
              </a:r>
            </a:p>
            <a:p>
              <a:pPr marL="76200" indent="-76200" eaLnBrk="0" hangingPunct="0">
                <a:spcBef>
                  <a:spcPct val="30000"/>
                </a:spcBef>
              </a:pPr>
              <a:endParaRPr lang="en-GB" sz="1200" b="1" dirty="0" smtClean="0"/>
            </a:p>
            <a:p>
              <a:pPr marL="81000" indent="-81000" eaLnBrk="0" hangingPunct="0">
                <a:spcBef>
                  <a:spcPct val="30000"/>
                </a:spcBef>
                <a:buFontTx/>
                <a:buChar char="•"/>
              </a:pPr>
              <a:r>
                <a:rPr lang="en-GB" sz="1100" dirty="0" smtClean="0"/>
                <a:t>Independent of DLL’s , API’s and Source code tags/elements </a:t>
              </a:r>
              <a:endParaRPr lang="en-GB" sz="1100" dirty="0"/>
            </a:p>
            <a:p>
              <a:pPr marL="81000" indent="-81000" eaLnBrk="0" hangingPunct="0">
                <a:spcBef>
                  <a:spcPct val="30000"/>
                </a:spcBef>
                <a:buFontTx/>
                <a:buChar char="•"/>
              </a:pPr>
              <a:r>
                <a:rPr lang="en-GB" sz="1100" dirty="0" smtClean="0"/>
                <a:t>Analyse </a:t>
              </a:r>
              <a:r>
                <a:rPr lang="en-GB" sz="1100" dirty="0" smtClean="0"/>
                <a:t>the image , maps </a:t>
              </a:r>
              <a:r>
                <a:rPr lang="en-GB" sz="1100" dirty="0"/>
                <a:t>,</a:t>
              </a:r>
              <a:r>
                <a:rPr lang="en-GB" sz="1100" dirty="0" smtClean="0"/>
                <a:t> colour </a:t>
              </a:r>
              <a:r>
                <a:rPr lang="en-GB" sz="1100" dirty="0" smtClean="0"/>
                <a:t>, text in </a:t>
              </a:r>
              <a:r>
                <a:rPr lang="en-GB" sz="1100" dirty="0" smtClean="0"/>
                <a:t>the </a:t>
              </a:r>
              <a:r>
                <a:rPr lang="en-GB" sz="1100" dirty="0" smtClean="0"/>
                <a:t>application</a:t>
              </a:r>
              <a:endParaRPr lang="en-GB" sz="1100" dirty="0"/>
            </a:p>
            <a:p>
              <a:pPr marL="81000" indent="-81000" eaLnBrk="0" hangingPunct="0">
                <a:spcBef>
                  <a:spcPct val="30000"/>
                </a:spcBef>
                <a:buFontTx/>
                <a:buChar char="•"/>
              </a:pPr>
              <a:r>
                <a:rPr lang="en-GB" sz="1100" dirty="0" smtClean="0"/>
                <a:t>Perform </a:t>
              </a:r>
              <a:r>
                <a:rPr lang="en-GB" sz="1100" dirty="0" smtClean="0"/>
                <a:t>OCR , image recognition and control mouse/key pad events</a:t>
              </a:r>
              <a:r>
                <a:rPr lang="en-GB" sz="1200" dirty="0" smtClean="0"/>
                <a:t>.</a:t>
              </a:r>
              <a:endParaRPr lang="en-GB" sz="1200" dirty="0"/>
            </a:p>
          </p:txBody>
        </p:sp>
        <p:sp>
          <p:nvSpPr>
            <p:cNvPr id="65547" name="Rectangle 11"/>
            <p:cNvSpPr>
              <a:spLocks noChangeArrowheads="1"/>
            </p:cNvSpPr>
            <p:nvPr/>
          </p:nvSpPr>
          <p:spPr bwMode="auto">
            <a:xfrm>
              <a:off x="1912" y="2334"/>
              <a:ext cx="3176" cy="613"/>
            </a:xfrm>
            <a:prstGeom prst="rect">
              <a:avLst/>
            </a:prstGeom>
            <a:noFill/>
            <a:ln w="6350">
              <a:noFill/>
              <a:miter lim="800000"/>
              <a:headEnd/>
              <a:tailEnd/>
            </a:ln>
            <a:effectLst/>
          </p:spPr>
          <p:txBody>
            <a:bodyPr wrap="none" lIns="34290" rIns="34290"/>
            <a:lstStyle/>
            <a:p>
              <a:pPr marL="76200" indent="-76200" eaLnBrk="0" hangingPunct="0">
                <a:spcBef>
                  <a:spcPct val="30000"/>
                </a:spcBef>
              </a:pPr>
              <a:r>
                <a:rPr lang="en-GB" sz="1200" b="1" dirty="0" smtClean="0"/>
                <a:t>Use best of Python-</a:t>
              </a:r>
              <a:r>
                <a:rPr lang="en-GB" sz="1200" b="1" dirty="0" err="1" smtClean="0"/>
                <a:t>Sikuli</a:t>
              </a:r>
              <a:r>
                <a:rPr lang="en-GB" sz="1200" b="1" dirty="0" smtClean="0"/>
                <a:t> for Automation </a:t>
              </a:r>
            </a:p>
            <a:p>
              <a:pPr marL="76200" indent="-76200" eaLnBrk="0" hangingPunct="0">
                <a:spcBef>
                  <a:spcPct val="30000"/>
                </a:spcBef>
              </a:pPr>
              <a:endParaRPr lang="en-GB" sz="1100" b="1" dirty="0"/>
            </a:p>
            <a:p>
              <a:pPr marL="81000" indent="-81000" eaLnBrk="0" hangingPunct="0">
                <a:spcBef>
                  <a:spcPct val="30000"/>
                </a:spcBef>
                <a:buFontTx/>
                <a:buChar char="•"/>
              </a:pPr>
              <a:r>
                <a:rPr lang="en-US" sz="1100" dirty="0"/>
                <a:t>Python </a:t>
              </a:r>
              <a:r>
                <a:rPr lang="en-US" sz="1100" dirty="0" smtClean="0"/>
                <a:t>to be used as main </a:t>
              </a:r>
              <a:r>
                <a:rPr lang="en-US" sz="1100" dirty="0" smtClean="0"/>
                <a:t>automation script which would interact with automation environment </a:t>
              </a:r>
              <a:endParaRPr lang="en-GB" sz="1100" dirty="0"/>
            </a:p>
            <a:p>
              <a:pPr marL="81000" indent="-81000" eaLnBrk="0" hangingPunct="0">
                <a:spcBef>
                  <a:spcPct val="30000"/>
                </a:spcBef>
                <a:buFontTx/>
                <a:buChar char="•"/>
              </a:pPr>
              <a:r>
                <a:rPr lang="en-US" sz="1100" dirty="0" err="1" smtClean="0"/>
                <a:t>Sikuli</a:t>
              </a:r>
              <a:r>
                <a:rPr lang="en-US" sz="1100" dirty="0" smtClean="0"/>
                <a:t> </a:t>
              </a:r>
              <a:r>
                <a:rPr lang="en-US" sz="1100" dirty="0"/>
                <a:t>is mainly used for image recognition and controlling the desktop </a:t>
              </a:r>
              <a:r>
                <a:rPr lang="en-US" sz="1100" dirty="0" smtClean="0"/>
                <a:t>events</a:t>
              </a:r>
            </a:p>
            <a:p>
              <a:pPr marL="81000" indent="-81000" eaLnBrk="0" hangingPunct="0">
                <a:spcBef>
                  <a:spcPct val="30000"/>
                </a:spcBef>
                <a:buFontTx/>
                <a:buChar char="•"/>
              </a:pPr>
              <a:r>
                <a:rPr lang="en-GB" sz="1100" dirty="0" smtClean="0"/>
                <a:t>Combined best of two open source language for creating Automation framework</a:t>
              </a:r>
              <a:endParaRPr lang="en-GB" sz="1100" dirty="0"/>
            </a:p>
          </p:txBody>
        </p:sp>
        <p:sp>
          <p:nvSpPr>
            <p:cNvPr id="65548" name="Rectangle 12"/>
            <p:cNvSpPr>
              <a:spLocks noChangeArrowheads="1"/>
            </p:cNvSpPr>
            <p:nvPr/>
          </p:nvSpPr>
          <p:spPr bwMode="auto">
            <a:xfrm>
              <a:off x="1912" y="2987"/>
              <a:ext cx="3176" cy="613"/>
            </a:xfrm>
            <a:prstGeom prst="rect">
              <a:avLst/>
            </a:prstGeom>
            <a:noFill/>
            <a:ln w="6350">
              <a:noFill/>
              <a:miter lim="800000"/>
              <a:headEnd/>
              <a:tailEnd/>
            </a:ln>
            <a:effectLst/>
          </p:spPr>
          <p:txBody>
            <a:bodyPr wrap="none" lIns="34290" rIns="34290"/>
            <a:lstStyle/>
            <a:p>
              <a:pPr marL="76200" indent="-76200" eaLnBrk="0" hangingPunct="0">
                <a:spcBef>
                  <a:spcPct val="30000"/>
                </a:spcBef>
              </a:pPr>
              <a:r>
                <a:rPr lang="en-GB" sz="1200" b="1" dirty="0" smtClean="0"/>
                <a:t>Desktop App Automation</a:t>
              </a:r>
            </a:p>
            <a:p>
              <a:pPr marL="76200" indent="-76200" eaLnBrk="0" hangingPunct="0">
                <a:spcBef>
                  <a:spcPct val="30000"/>
                </a:spcBef>
              </a:pPr>
              <a:endParaRPr lang="en-GB" sz="1100" b="1" dirty="0"/>
            </a:p>
            <a:p>
              <a:pPr marL="81000" indent="-81000" eaLnBrk="0" hangingPunct="0">
                <a:spcBef>
                  <a:spcPct val="30000"/>
                </a:spcBef>
                <a:buFontTx/>
                <a:buChar char="•"/>
              </a:pPr>
              <a:r>
                <a:rPr lang="en-GB" sz="1100" dirty="0" smtClean="0"/>
                <a:t>Skype based Chat automation</a:t>
              </a:r>
              <a:endParaRPr lang="en-GB" sz="1100" dirty="0"/>
            </a:p>
            <a:p>
              <a:pPr marL="81000" indent="-81000" eaLnBrk="0" hangingPunct="0">
                <a:spcBef>
                  <a:spcPct val="30000"/>
                </a:spcBef>
                <a:buFontTx/>
                <a:buChar char="•"/>
              </a:pPr>
              <a:r>
                <a:rPr lang="en-GB" sz="1100" dirty="0" smtClean="0"/>
                <a:t>Desktop Tool Automation </a:t>
              </a:r>
              <a:endParaRPr lang="en-GB" sz="1100" dirty="0"/>
            </a:p>
            <a:p>
              <a:pPr marL="81000" indent="-81000" eaLnBrk="0" hangingPunct="0">
                <a:spcBef>
                  <a:spcPct val="30000"/>
                </a:spcBef>
                <a:buFontTx/>
                <a:buChar char="•"/>
              </a:pPr>
              <a:r>
                <a:rPr lang="en-GB" sz="1100" dirty="0" smtClean="0"/>
                <a:t>Bigger System Test Automation like Telematics , </a:t>
              </a:r>
              <a:r>
                <a:rPr lang="en-GB" sz="1100" dirty="0" smtClean="0"/>
                <a:t>Embedded applications .</a:t>
              </a:r>
              <a:endParaRPr lang="en-GB" sz="1100" dirty="0" smtClean="0"/>
            </a:p>
            <a:p>
              <a:pPr eaLnBrk="0" hangingPunct="0">
                <a:spcBef>
                  <a:spcPct val="30000"/>
                </a:spcBef>
              </a:pPr>
              <a:endParaRPr lang="en-GB" sz="900" dirty="0"/>
            </a:p>
          </p:txBody>
        </p:sp>
      </p:grpSp>
    </p:spTree>
    <p:extLst>
      <p:ext uri="{BB962C8B-B14F-4D97-AF65-F5344CB8AC3E}">
        <p14:creationId xmlns:p14="http://schemas.microsoft.com/office/powerpoint/2010/main" val="2673793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01" name="Rectangle 17"/>
          <p:cNvSpPr>
            <a:spLocks noGrp="1" noChangeArrowheads="1"/>
          </p:cNvSpPr>
          <p:nvPr>
            <p:ph type="title"/>
          </p:nvPr>
        </p:nvSpPr>
        <p:spPr bwMode="auto"/>
        <p:txBody>
          <a:bodyPr/>
          <a:lstStyle/>
          <a:p>
            <a:r>
              <a:rPr lang="en-US" dirty="0" smtClean="0"/>
              <a:t>Automation Framework</a:t>
            </a:r>
            <a:endParaRPr lang="en-US" dirty="0"/>
          </a:p>
        </p:txBody>
      </p:sp>
      <p:grpSp>
        <p:nvGrpSpPr>
          <p:cNvPr id="16" name="Group 28"/>
          <p:cNvGrpSpPr>
            <a:grpSpLocks/>
          </p:cNvGrpSpPr>
          <p:nvPr/>
        </p:nvGrpSpPr>
        <p:grpSpPr bwMode="auto">
          <a:xfrm>
            <a:off x="213742" y="955271"/>
            <a:ext cx="3659187" cy="3641725"/>
            <a:chOff x="886" y="1697"/>
            <a:chExt cx="1833" cy="1824"/>
          </a:xfrm>
        </p:grpSpPr>
        <p:sp>
          <p:nvSpPr>
            <p:cNvPr id="17" name="Rectangle 16"/>
            <p:cNvSpPr>
              <a:spLocks noChangeArrowheads="1"/>
            </p:cNvSpPr>
            <p:nvPr/>
          </p:nvSpPr>
          <p:spPr bwMode="auto">
            <a:xfrm>
              <a:off x="886" y="2722"/>
              <a:ext cx="425" cy="799"/>
            </a:xfrm>
            <a:prstGeom prst="rect">
              <a:avLst/>
            </a:prstGeom>
            <a:solidFill>
              <a:srgbClr val="E4E7E7"/>
            </a:solidFill>
            <a:ln w="6350">
              <a:noFill/>
              <a:miter lim="800000"/>
              <a:headEnd/>
              <a:tailEnd/>
            </a:ln>
            <a:effectLst/>
          </p:spPr>
          <p:txBody>
            <a:bodyPr lIns="72000" tIns="72000" rIns="72000" bIns="72000"/>
            <a:lstStyle/>
            <a:p>
              <a:pPr marL="92075" indent="-92075" algn="ctr" eaLnBrk="0" hangingPunct="0">
                <a:spcBef>
                  <a:spcPct val="0"/>
                </a:spcBef>
                <a:buClr>
                  <a:schemeClr val="folHlink"/>
                </a:buClr>
              </a:pPr>
              <a:r>
                <a:rPr lang="en-US" sz="1200" dirty="0" err="1" smtClean="0">
                  <a:solidFill>
                    <a:schemeClr val="tx1"/>
                  </a:solidFill>
                </a:rPr>
                <a:t>Pyserial</a:t>
              </a:r>
              <a:endParaRPr lang="en-US" sz="1200" dirty="0" smtClean="0">
                <a:solidFill>
                  <a:schemeClr val="tx1"/>
                </a:solidFill>
              </a:endParaRPr>
            </a:p>
            <a:p>
              <a:pPr marL="92075" indent="-92075" algn="ctr" eaLnBrk="0" hangingPunct="0">
                <a:spcBef>
                  <a:spcPct val="0"/>
                </a:spcBef>
                <a:buClr>
                  <a:schemeClr val="folHlink"/>
                </a:buClr>
              </a:pPr>
              <a:r>
                <a:rPr lang="en-US" sz="1200" dirty="0" smtClean="0"/>
                <a:t>Visa</a:t>
              </a:r>
            </a:p>
            <a:p>
              <a:pPr marL="92075" indent="-92075" algn="ctr" eaLnBrk="0" hangingPunct="0">
                <a:spcBef>
                  <a:spcPct val="0"/>
                </a:spcBef>
                <a:buClr>
                  <a:schemeClr val="folHlink"/>
                </a:buClr>
              </a:pPr>
              <a:endParaRPr lang="en-US" sz="1400" dirty="0">
                <a:solidFill>
                  <a:schemeClr val="tx1"/>
                </a:solidFill>
              </a:endParaRPr>
            </a:p>
          </p:txBody>
        </p:sp>
        <p:sp>
          <p:nvSpPr>
            <p:cNvPr id="18" name="Rectangle 17"/>
            <p:cNvSpPr>
              <a:spLocks noChangeArrowheads="1"/>
            </p:cNvSpPr>
            <p:nvPr/>
          </p:nvSpPr>
          <p:spPr bwMode="auto">
            <a:xfrm>
              <a:off x="1591" y="1697"/>
              <a:ext cx="425" cy="799"/>
            </a:xfrm>
            <a:prstGeom prst="rect">
              <a:avLst/>
            </a:prstGeom>
            <a:solidFill>
              <a:schemeClr val="accent1"/>
            </a:solidFill>
            <a:ln w="6350">
              <a:noFill/>
              <a:miter lim="800000"/>
              <a:headEnd/>
              <a:tailEnd/>
            </a:ln>
            <a:effectLst/>
          </p:spPr>
          <p:txBody>
            <a:bodyPr lIns="72000" tIns="72000" rIns="72000" bIns="72000"/>
            <a:lstStyle/>
            <a:p>
              <a:pPr algn="ctr"/>
              <a:r>
                <a:rPr lang="de-DE" sz="1600" dirty="0" smtClean="0"/>
                <a:t>Python</a:t>
              </a:r>
              <a:endParaRPr lang="de-DE" sz="1600" dirty="0"/>
            </a:p>
          </p:txBody>
        </p:sp>
        <p:cxnSp>
          <p:nvCxnSpPr>
            <p:cNvPr id="19" name="AutoShape 19"/>
            <p:cNvCxnSpPr>
              <a:cxnSpLocks noChangeShapeType="1"/>
              <a:stCxn id="18" idx="2"/>
              <a:endCxn id="17" idx="0"/>
            </p:cNvCxnSpPr>
            <p:nvPr/>
          </p:nvCxnSpPr>
          <p:spPr bwMode="auto">
            <a:xfrm rot="5400000">
              <a:off x="1339" y="2256"/>
              <a:ext cx="226" cy="705"/>
            </a:xfrm>
            <a:prstGeom prst="bentConnector3">
              <a:avLst>
                <a:gd name="adj1" fmla="val 49556"/>
              </a:avLst>
            </a:prstGeom>
            <a:noFill/>
            <a:ln w="12700">
              <a:solidFill>
                <a:schemeClr val="accent5"/>
              </a:solidFill>
              <a:miter lim="800000"/>
              <a:headEnd/>
              <a:tailEnd/>
            </a:ln>
            <a:effectLst/>
          </p:spPr>
        </p:cxnSp>
        <p:cxnSp>
          <p:nvCxnSpPr>
            <p:cNvPr id="20" name="AutoShape 20"/>
            <p:cNvCxnSpPr>
              <a:cxnSpLocks noChangeShapeType="1"/>
              <a:stCxn id="18" idx="2"/>
              <a:endCxn id="24" idx="0"/>
            </p:cNvCxnSpPr>
            <p:nvPr/>
          </p:nvCxnSpPr>
          <p:spPr bwMode="auto">
            <a:xfrm rot="5400000">
              <a:off x="1574" y="2491"/>
              <a:ext cx="226" cy="235"/>
            </a:xfrm>
            <a:prstGeom prst="bentConnector3">
              <a:avLst>
                <a:gd name="adj1" fmla="val 49556"/>
              </a:avLst>
            </a:prstGeom>
            <a:noFill/>
            <a:ln w="12700">
              <a:solidFill>
                <a:schemeClr val="accent5"/>
              </a:solidFill>
              <a:miter lim="800000"/>
              <a:headEnd/>
              <a:tailEnd/>
            </a:ln>
            <a:effectLst/>
          </p:spPr>
        </p:cxnSp>
        <p:cxnSp>
          <p:nvCxnSpPr>
            <p:cNvPr id="21" name="AutoShape 21"/>
            <p:cNvCxnSpPr>
              <a:cxnSpLocks noChangeShapeType="1"/>
              <a:stCxn id="18" idx="2"/>
              <a:endCxn id="25" idx="0"/>
            </p:cNvCxnSpPr>
            <p:nvPr/>
          </p:nvCxnSpPr>
          <p:spPr bwMode="auto">
            <a:xfrm rot="16200000" flipH="1">
              <a:off x="1813" y="2487"/>
              <a:ext cx="226" cy="244"/>
            </a:xfrm>
            <a:prstGeom prst="bentConnector3">
              <a:avLst>
                <a:gd name="adj1" fmla="val 50000"/>
              </a:avLst>
            </a:prstGeom>
            <a:noFill/>
            <a:ln w="12700">
              <a:solidFill>
                <a:schemeClr val="accent5"/>
              </a:solidFill>
              <a:miter lim="800000"/>
              <a:headEnd/>
              <a:tailEnd/>
            </a:ln>
            <a:effectLst/>
          </p:spPr>
        </p:cxnSp>
        <p:cxnSp>
          <p:nvCxnSpPr>
            <p:cNvPr id="23" name="AutoShape 22"/>
            <p:cNvCxnSpPr>
              <a:cxnSpLocks noChangeShapeType="1"/>
              <a:stCxn id="18" idx="2"/>
              <a:endCxn id="26" idx="0"/>
            </p:cNvCxnSpPr>
            <p:nvPr/>
          </p:nvCxnSpPr>
          <p:spPr bwMode="auto">
            <a:xfrm rot="16200000" flipH="1">
              <a:off x="2043" y="2257"/>
              <a:ext cx="226" cy="703"/>
            </a:xfrm>
            <a:prstGeom prst="bentConnector3">
              <a:avLst>
                <a:gd name="adj1" fmla="val 49556"/>
              </a:avLst>
            </a:prstGeom>
            <a:noFill/>
            <a:ln w="12700">
              <a:solidFill>
                <a:schemeClr val="accent5"/>
              </a:solidFill>
              <a:miter lim="800000"/>
              <a:headEnd/>
              <a:tailEnd/>
            </a:ln>
            <a:effectLst/>
          </p:spPr>
        </p:cxnSp>
        <p:sp>
          <p:nvSpPr>
            <p:cNvPr id="24" name="Rectangle 23"/>
            <p:cNvSpPr>
              <a:spLocks noChangeArrowheads="1"/>
            </p:cNvSpPr>
            <p:nvPr/>
          </p:nvSpPr>
          <p:spPr bwMode="auto">
            <a:xfrm>
              <a:off x="1356" y="2722"/>
              <a:ext cx="425" cy="799"/>
            </a:xfrm>
            <a:prstGeom prst="rect">
              <a:avLst/>
            </a:prstGeom>
            <a:solidFill>
              <a:srgbClr val="E4E7E7"/>
            </a:solidFill>
            <a:ln w="6350">
              <a:noFill/>
              <a:miter lim="800000"/>
              <a:headEnd/>
              <a:tailEnd/>
            </a:ln>
            <a:effectLst/>
          </p:spPr>
          <p:txBody>
            <a:bodyPr lIns="72000" tIns="72000" rIns="72000" bIns="72000"/>
            <a:lstStyle/>
            <a:p>
              <a:pPr marL="92075" indent="-92075" algn="ctr" eaLnBrk="0" hangingPunct="0">
                <a:spcBef>
                  <a:spcPct val="0"/>
                </a:spcBef>
                <a:buClr>
                  <a:schemeClr val="folHlink"/>
                </a:buClr>
              </a:pPr>
              <a:r>
                <a:rPr lang="en-US" sz="1200" dirty="0" err="1" smtClean="0">
                  <a:solidFill>
                    <a:schemeClr val="tx1"/>
                  </a:solidFill>
                </a:rPr>
                <a:t>Pyodbc</a:t>
              </a:r>
              <a:endParaRPr lang="en-US" sz="1200" dirty="0" smtClean="0">
                <a:solidFill>
                  <a:schemeClr val="tx1"/>
                </a:solidFill>
              </a:endParaRPr>
            </a:p>
            <a:p>
              <a:pPr marL="92075" indent="-92075" algn="ctr" eaLnBrk="0" hangingPunct="0">
                <a:spcBef>
                  <a:spcPct val="0"/>
                </a:spcBef>
                <a:buClr>
                  <a:schemeClr val="folHlink"/>
                </a:buClr>
              </a:pPr>
              <a:r>
                <a:rPr lang="en-US" sz="1200" dirty="0" err="1" smtClean="0"/>
                <a:t>mysql</a:t>
              </a:r>
              <a:endParaRPr lang="en-US" sz="1200" dirty="0">
                <a:solidFill>
                  <a:schemeClr val="tx1"/>
                </a:solidFill>
              </a:endParaRPr>
            </a:p>
          </p:txBody>
        </p:sp>
        <p:sp>
          <p:nvSpPr>
            <p:cNvPr id="25" name="Rectangle 24"/>
            <p:cNvSpPr>
              <a:spLocks noChangeArrowheads="1"/>
            </p:cNvSpPr>
            <p:nvPr/>
          </p:nvSpPr>
          <p:spPr bwMode="auto">
            <a:xfrm>
              <a:off x="1825" y="2722"/>
              <a:ext cx="445" cy="799"/>
            </a:xfrm>
            <a:prstGeom prst="rect">
              <a:avLst/>
            </a:prstGeom>
            <a:solidFill>
              <a:srgbClr val="E4E7E7"/>
            </a:solidFill>
            <a:ln w="6350">
              <a:noFill/>
              <a:miter lim="800000"/>
              <a:headEnd/>
              <a:tailEnd/>
            </a:ln>
            <a:effectLst/>
          </p:spPr>
          <p:txBody>
            <a:bodyPr lIns="72000" tIns="72000" rIns="72000" bIns="72000"/>
            <a:lstStyle/>
            <a:p>
              <a:pPr marL="92075" indent="-92075" algn="ctr" eaLnBrk="0" hangingPunct="0">
                <a:spcBef>
                  <a:spcPct val="0"/>
                </a:spcBef>
                <a:buClr>
                  <a:schemeClr val="folHlink"/>
                </a:buClr>
              </a:pPr>
              <a:r>
                <a:rPr lang="en-US" sz="1200" dirty="0" err="1" smtClean="0">
                  <a:solidFill>
                    <a:schemeClr val="tx1"/>
                  </a:solidFill>
                </a:rPr>
                <a:t>Xmlrpclib</a:t>
              </a:r>
              <a:endParaRPr lang="en-US" sz="1200" dirty="0" smtClean="0">
                <a:solidFill>
                  <a:schemeClr val="tx1"/>
                </a:solidFill>
              </a:endParaRPr>
            </a:p>
            <a:p>
              <a:pPr marL="92075" indent="-92075" algn="ctr" eaLnBrk="0" hangingPunct="0">
                <a:spcBef>
                  <a:spcPct val="0"/>
                </a:spcBef>
                <a:buClr>
                  <a:schemeClr val="folHlink"/>
                </a:buClr>
              </a:pPr>
              <a:r>
                <a:rPr lang="en-US" sz="1200" dirty="0" smtClean="0">
                  <a:solidFill>
                    <a:schemeClr val="tx1"/>
                  </a:solidFill>
                </a:rPr>
                <a:t>Win32com</a:t>
              </a:r>
            </a:p>
            <a:p>
              <a:pPr marL="92075" indent="-92075" algn="ctr" eaLnBrk="0" hangingPunct="0">
                <a:spcBef>
                  <a:spcPct val="0"/>
                </a:spcBef>
                <a:buClr>
                  <a:schemeClr val="folHlink"/>
                </a:buClr>
              </a:pPr>
              <a:r>
                <a:rPr lang="en-US" sz="1200" dirty="0" err="1" smtClean="0"/>
                <a:t>ctypes</a:t>
              </a:r>
              <a:endParaRPr lang="en-US" sz="1200" dirty="0">
                <a:solidFill>
                  <a:schemeClr val="tx1"/>
                </a:solidFill>
              </a:endParaRPr>
            </a:p>
          </p:txBody>
        </p:sp>
        <p:sp>
          <p:nvSpPr>
            <p:cNvPr id="26" name="Rectangle 25"/>
            <p:cNvSpPr>
              <a:spLocks noChangeArrowheads="1"/>
            </p:cNvSpPr>
            <p:nvPr/>
          </p:nvSpPr>
          <p:spPr bwMode="auto">
            <a:xfrm>
              <a:off x="2294" y="2722"/>
              <a:ext cx="425" cy="799"/>
            </a:xfrm>
            <a:prstGeom prst="rect">
              <a:avLst/>
            </a:prstGeom>
            <a:solidFill>
              <a:srgbClr val="E4E7E7"/>
            </a:solidFill>
            <a:ln w="6350">
              <a:noFill/>
              <a:miter lim="800000"/>
              <a:headEnd/>
              <a:tailEnd/>
            </a:ln>
            <a:effectLst/>
          </p:spPr>
          <p:txBody>
            <a:bodyPr lIns="72000" tIns="72000" rIns="72000" bIns="72000"/>
            <a:lstStyle/>
            <a:p>
              <a:pPr marL="92075" indent="-92075" algn="ctr" eaLnBrk="0" hangingPunct="0">
                <a:spcBef>
                  <a:spcPct val="0"/>
                </a:spcBef>
                <a:buClr>
                  <a:schemeClr val="folHlink"/>
                </a:buClr>
              </a:pPr>
              <a:r>
                <a:rPr lang="en-US" sz="1200" dirty="0" smtClean="0">
                  <a:solidFill>
                    <a:schemeClr val="tx1"/>
                  </a:solidFill>
                </a:rPr>
                <a:t>Csv</a:t>
              </a:r>
            </a:p>
            <a:p>
              <a:pPr marL="92075" indent="-92075" algn="ctr" eaLnBrk="0" hangingPunct="0">
                <a:spcBef>
                  <a:spcPct val="0"/>
                </a:spcBef>
                <a:buClr>
                  <a:schemeClr val="folHlink"/>
                </a:buClr>
              </a:pPr>
              <a:r>
                <a:rPr lang="en-US" sz="1200" dirty="0" smtClean="0"/>
                <a:t>Xml</a:t>
              </a:r>
            </a:p>
            <a:p>
              <a:pPr marL="92075" indent="-92075" algn="ctr" eaLnBrk="0" hangingPunct="0">
                <a:spcBef>
                  <a:spcPct val="0"/>
                </a:spcBef>
                <a:buClr>
                  <a:schemeClr val="folHlink"/>
                </a:buClr>
              </a:pPr>
              <a:r>
                <a:rPr lang="en-US" sz="1200" dirty="0" err="1" smtClean="0">
                  <a:solidFill>
                    <a:schemeClr val="tx1"/>
                  </a:solidFill>
                </a:rPr>
                <a:t>Xlutil</a:t>
              </a:r>
              <a:endParaRPr lang="en-US" sz="1200" dirty="0" smtClean="0">
                <a:solidFill>
                  <a:schemeClr val="tx1"/>
                </a:solidFill>
              </a:endParaRPr>
            </a:p>
            <a:p>
              <a:pPr marL="92075" indent="-92075" algn="ctr" eaLnBrk="0" hangingPunct="0">
                <a:spcBef>
                  <a:spcPct val="0"/>
                </a:spcBef>
                <a:buClr>
                  <a:schemeClr val="folHlink"/>
                </a:buClr>
              </a:pPr>
              <a:endParaRPr lang="en-US" sz="1200" dirty="0">
                <a:solidFill>
                  <a:schemeClr val="tx1"/>
                </a:solidFill>
              </a:endParaRPr>
            </a:p>
          </p:txBody>
        </p:sp>
      </p:grpSp>
      <p:grpSp>
        <p:nvGrpSpPr>
          <p:cNvPr id="29" name="Group 28"/>
          <p:cNvGrpSpPr>
            <a:grpSpLocks/>
          </p:cNvGrpSpPr>
          <p:nvPr/>
        </p:nvGrpSpPr>
        <p:grpSpPr bwMode="auto">
          <a:xfrm>
            <a:off x="5177099" y="955271"/>
            <a:ext cx="3659187" cy="3641725"/>
            <a:chOff x="886" y="1697"/>
            <a:chExt cx="1833" cy="1824"/>
          </a:xfrm>
        </p:grpSpPr>
        <p:sp>
          <p:nvSpPr>
            <p:cNvPr id="30" name="Rectangle 29"/>
            <p:cNvSpPr>
              <a:spLocks noChangeArrowheads="1"/>
            </p:cNvSpPr>
            <p:nvPr/>
          </p:nvSpPr>
          <p:spPr bwMode="auto">
            <a:xfrm>
              <a:off x="886" y="2722"/>
              <a:ext cx="425" cy="799"/>
            </a:xfrm>
            <a:prstGeom prst="rect">
              <a:avLst/>
            </a:prstGeom>
            <a:solidFill>
              <a:srgbClr val="E4E7E7"/>
            </a:solidFill>
            <a:ln w="6350">
              <a:noFill/>
              <a:miter lim="800000"/>
              <a:headEnd/>
              <a:tailEnd/>
            </a:ln>
            <a:effectLst/>
          </p:spPr>
          <p:txBody>
            <a:bodyPr lIns="72000" tIns="72000" rIns="72000" bIns="72000"/>
            <a:lstStyle/>
            <a:p>
              <a:pPr marL="92075" indent="-92075" algn="ctr" eaLnBrk="0" hangingPunct="0">
                <a:spcBef>
                  <a:spcPct val="0"/>
                </a:spcBef>
                <a:buClr>
                  <a:schemeClr val="folHlink"/>
                </a:buClr>
              </a:pPr>
              <a:r>
                <a:rPr lang="en-US" sz="1200" dirty="0" smtClean="0">
                  <a:solidFill>
                    <a:schemeClr val="tx1"/>
                  </a:solidFill>
                </a:rPr>
                <a:t>Image reorganization</a:t>
              </a:r>
              <a:endParaRPr lang="en-US" sz="1200" dirty="0">
                <a:solidFill>
                  <a:schemeClr val="tx1"/>
                </a:solidFill>
              </a:endParaRPr>
            </a:p>
          </p:txBody>
        </p:sp>
        <p:sp>
          <p:nvSpPr>
            <p:cNvPr id="31" name="Rectangle 30"/>
            <p:cNvSpPr>
              <a:spLocks noChangeArrowheads="1"/>
            </p:cNvSpPr>
            <p:nvPr/>
          </p:nvSpPr>
          <p:spPr bwMode="auto">
            <a:xfrm>
              <a:off x="1591" y="1697"/>
              <a:ext cx="425" cy="799"/>
            </a:xfrm>
            <a:prstGeom prst="rect">
              <a:avLst/>
            </a:prstGeom>
            <a:solidFill>
              <a:schemeClr val="accent1"/>
            </a:solidFill>
            <a:ln w="6350">
              <a:noFill/>
              <a:miter lim="800000"/>
              <a:headEnd/>
              <a:tailEnd/>
            </a:ln>
            <a:effectLst/>
          </p:spPr>
          <p:txBody>
            <a:bodyPr lIns="72000" tIns="72000" rIns="72000" bIns="72000"/>
            <a:lstStyle/>
            <a:p>
              <a:pPr algn="ctr"/>
              <a:r>
                <a:rPr lang="de-DE" sz="1600" dirty="0"/>
                <a:t>S</a:t>
              </a:r>
              <a:r>
                <a:rPr lang="de-DE" sz="1600" dirty="0" smtClean="0"/>
                <a:t>ikuli</a:t>
              </a:r>
              <a:endParaRPr lang="de-DE" sz="1600" dirty="0"/>
            </a:p>
          </p:txBody>
        </p:sp>
        <p:cxnSp>
          <p:nvCxnSpPr>
            <p:cNvPr id="32" name="AutoShape 19"/>
            <p:cNvCxnSpPr>
              <a:cxnSpLocks noChangeShapeType="1"/>
              <a:stCxn id="31" idx="2"/>
              <a:endCxn id="30" idx="0"/>
            </p:cNvCxnSpPr>
            <p:nvPr/>
          </p:nvCxnSpPr>
          <p:spPr bwMode="auto">
            <a:xfrm rot="5400000">
              <a:off x="1339" y="2256"/>
              <a:ext cx="226" cy="705"/>
            </a:xfrm>
            <a:prstGeom prst="bentConnector3">
              <a:avLst>
                <a:gd name="adj1" fmla="val 49556"/>
              </a:avLst>
            </a:prstGeom>
            <a:noFill/>
            <a:ln w="12700">
              <a:solidFill>
                <a:schemeClr val="accent5"/>
              </a:solidFill>
              <a:miter lim="800000"/>
              <a:headEnd/>
              <a:tailEnd/>
            </a:ln>
            <a:effectLst/>
          </p:spPr>
        </p:cxnSp>
        <p:cxnSp>
          <p:nvCxnSpPr>
            <p:cNvPr id="33" name="AutoShape 20"/>
            <p:cNvCxnSpPr>
              <a:cxnSpLocks noChangeShapeType="1"/>
              <a:stCxn id="31" idx="2"/>
              <a:endCxn id="36" idx="0"/>
            </p:cNvCxnSpPr>
            <p:nvPr/>
          </p:nvCxnSpPr>
          <p:spPr bwMode="auto">
            <a:xfrm rot="5400000">
              <a:off x="1574" y="2491"/>
              <a:ext cx="226" cy="235"/>
            </a:xfrm>
            <a:prstGeom prst="bentConnector3">
              <a:avLst>
                <a:gd name="adj1" fmla="val 49556"/>
              </a:avLst>
            </a:prstGeom>
            <a:noFill/>
            <a:ln w="12700">
              <a:solidFill>
                <a:schemeClr val="accent5"/>
              </a:solidFill>
              <a:miter lim="800000"/>
              <a:headEnd/>
              <a:tailEnd/>
            </a:ln>
            <a:effectLst/>
          </p:spPr>
        </p:cxnSp>
        <p:cxnSp>
          <p:nvCxnSpPr>
            <p:cNvPr id="34" name="AutoShape 21"/>
            <p:cNvCxnSpPr>
              <a:cxnSpLocks noChangeShapeType="1"/>
              <a:stCxn id="31" idx="2"/>
              <a:endCxn id="37" idx="0"/>
            </p:cNvCxnSpPr>
            <p:nvPr/>
          </p:nvCxnSpPr>
          <p:spPr bwMode="auto">
            <a:xfrm rot="16200000" flipH="1">
              <a:off x="1813" y="2487"/>
              <a:ext cx="226" cy="244"/>
            </a:xfrm>
            <a:prstGeom prst="bentConnector3">
              <a:avLst>
                <a:gd name="adj1" fmla="val 50000"/>
              </a:avLst>
            </a:prstGeom>
            <a:noFill/>
            <a:ln w="12700">
              <a:solidFill>
                <a:schemeClr val="accent5"/>
              </a:solidFill>
              <a:miter lim="800000"/>
              <a:headEnd/>
              <a:tailEnd/>
            </a:ln>
            <a:effectLst/>
          </p:spPr>
        </p:cxnSp>
        <p:cxnSp>
          <p:nvCxnSpPr>
            <p:cNvPr id="35" name="AutoShape 22"/>
            <p:cNvCxnSpPr>
              <a:cxnSpLocks noChangeShapeType="1"/>
              <a:stCxn id="31" idx="2"/>
              <a:endCxn id="38" idx="0"/>
            </p:cNvCxnSpPr>
            <p:nvPr/>
          </p:nvCxnSpPr>
          <p:spPr bwMode="auto">
            <a:xfrm rot="16200000" flipH="1">
              <a:off x="2043" y="2257"/>
              <a:ext cx="226" cy="703"/>
            </a:xfrm>
            <a:prstGeom prst="bentConnector3">
              <a:avLst>
                <a:gd name="adj1" fmla="val 49556"/>
              </a:avLst>
            </a:prstGeom>
            <a:noFill/>
            <a:ln w="12700">
              <a:solidFill>
                <a:schemeClr val="accent5"/>
              </a:solidFill>
              <a:miter lim="800000"/>
              <a:headEnd/>
              <a:tailEnd/>
            </a:ln>
            <a:effectLst/>
          </p:spPr>
        </p:cxnSp>
        <p:sp>
          <p:nvSpPr>
            <p:cNvPr id="36" name="Rectangle 35"/>
            <p:cNvSpPr>
              <a:spLocks noChangeArrowheads="1"/>
            </p:cNvSpPr>
            <p:nvPr/>
          </p:nvSpPr>
          <p:spPr bwMode="auto">
            <a:xfrm>
              <a:off x="1356" y="2722"/>
              <a:ext cx="425" cy="799"/>
            </a:xfrm>
            <a:prstGeom prst="rect">
              <a:avLst/>
            </a:prstGeom>
            <a:solidFill>
              <a:srgbClr val="E4E7E7"/>
            </a:solidFill>
            <a:ln w="6350">
              <a:noFill/>
              <a:miter lim="800000"/>
              <a:headEnd/>
              <a:tailEnd/>
            </a:ln>
            <a:effectLst/>
          </p:spPr>
          <p:txBody>
            <a:bodyPr lIns="72000" tIns="72000" rIns="72000" bIns="72000"/>
            <a:lstStyle/>
            <a:p>
              <a:pPr marL="92075" indent="-92075" algn="ctr" eaLnBrk="0" hangingPunct="0">
                <a:spcBef>
                  <a:spcPct val="0"/>
                </a:spcBef>
                <a:buClr>
                  <a:schemeClr val="folHlink"/>
                </a:buClr>
              </a:pPr>
              <a:r>
                <a:rPr lang="en-US" sz="1200" dirty="0" smtClean="0">
                  <a:solidFill>
                    <a:schemeClr val="tx1"/>
                  </a:solidFill>
                </a:rPr>
                <a:t>Mouse events</a:t>
              </a:r>
              <a:endParaRPr lang="en-US" sz="1200" dirty="0">
                <a:solidFill>
                  <a:schemeClr val="tx1"/>
                </a:solidFill>
              </a:endParaRPr>
            </a:p>
          </p:txBody>
        </p:sp>
        <p:sp>
          <p:nvSpPr>
            <p:cNvPr id="37" name="Rectangle 36"/>
            <p:cNvSpPr>
              <a:spLocks noChangeArrowheads="1"/>
            </p:cNvSpPr>
            <p:nvPr/>
          </p:nvSpPr>
          <p:spPr bwMode="auto">
            <a:xfrm>
              <a:off x="1825" y="2722"/>
              <a:ext cx="445" cy="799"/>
            </a:xfrm>
            <a:prstGeom prst="rect">
              <a:avLst/>
            </a:prstGeom>
            <a:solidFill>
              <a:srgbClr val="E4E7E7"/>
            </a:solidFill>
            <a:ln w="6350">
              <a:noFill/>
              <a:miter lim="800000"/>
              <a:headEnd/>
              <a:tailEnd/>
            </a:ln>
            <a:effectLst/>
          </p:spPr>
          <p:txBody>
            <a:bodyPr lIns="72000" tIns="72000" rIns="72000" bIns="72000"/>
            <a:lstStyle/>
            <a:p>
              <a:pPr marL="92075" indent="-92075" algn="ctr" eaLnBrk="0" hangingPunct="0">
                <a:spcBef>
                  <a:spcPct val="0"/>
                </a:spcBef>
                <a:buClr>
                  <a:schemeClr val="folHlink"/>
                </a:buClr>
              </a:pPr>
              <a:r>
                <a:rPr lang="en-US" sz="1200" dirty="0" smtClean="0">
                  <a:solidFill>
                    <a:schemeClr val="tx1"/>
                  </a:solidFill>
                </a:rPr>
                <a:t>OCR &amp; color identification </a:t>
              </a:r>
              <a:endParaRPr lang="en-US" sz="1200" dirty="0">
                <a:solidFill>
                  <a:schemeClr val="tx1"/>
                </a:solidFill>
              </a:endParaRPr>
            </a:p>
          </p:txBody>
        </p:sp>
        <p:sp>
          <p:nvSpPr>
            <p:cNvPr id="38" name="Rectangle 37"/>
            <p:cNvSpPr>
              <a:spLocks noChangeArrowheads="1"/>
            </p:cNvSpPr>
            <p:nvPr/>
          </p:nvSpPr>
          <p:spPr bwMode="auto">
            <a:xfrm>
              <a:off x="2294" y="2722"/>
              <a:ext cx="425" cy="799"/>
            </a:xfrm>
            <a:prstGeom prst="rect">
              <a:avLst/>
            </a:prstGeom>
            <a:solidFill>
              <a:srgbClr val="E4E7E7"/>
            </a:solidFill>
            <a:ln w="6350">
              <a:noFill/>
              <a:miter lim="800000"/>
              <a:headEnd/>
              <a:tailEnd/>
            </a:ln>
            <a:effectLst/>
          </p:spPr>
          <p:txBody>
            <a:bodyPr lIns="72000" tIns="72000" rIns="72000" bIns="72000"/>
            <a:lstStyle/>
            <a:p>
              <a:pPr marL="92075" indent="-92075" algn="ctr" eaLnBrk="0" hangingPunct="0">
                <a:spcBef>
                  <a:spcPct val="0"/>
                </a:spcBef>
                <a:buClr>
                  <a:schemeClr val="folHlink"/>
                </a:buClr>
              </a:pPr>
              <a:r>
                <a:rPr lang="en-US" sz="1200" dirty="0" smtClean="0"/>
                <a:t>Image capture and store</a:t>
              </a:r>
              <a:endParaRPr lang="en-US" sz="1200" dirty="0">
                <a:solidFill>
                  <a:schemeClr val="tx1"/>
                </a:solidFill>
              </a:endParaRPr>
            </a:p>
          </p:txBody>
        </p:sp>
      </p:grpSp>
      <p:sp>
        <p:nvSpPr>
          <p:cNvPr id="6" name="Oval 5"/>
          <p:cNvSpPr/>
          <p:nvPr/>
        </p:nvSpPr>
        <p:spPr>
          <a:xfrm>
            <a:off x="3503117" y="1011145"/>
            <a:ext cx="1984668" cy="914400"/>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to be automated</a:t>
            </a:r>
            <a:endParaRPr lang="en-US" dirty="0"/>
          </a:p>
        </p:txBody>
      </p:sp>
      <p:sp>
        <p:nvSpPr>
          <p:cNvPr id="7" name="Left-Right Arrow 6"/>
          <p:cNvSpPr/>
          <p:nvPr/>
        </p:nvSpPr>
        <p:spPr>
          <a:xfrm>
            <a:off x="2352009" y="1267765"/>
            <a:ext cx="1216152" cy="484632"/>
          </a:xfrm>
          <a:prstGeom prst="leftRightArrow">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eft-Right Arrow 50"/>
          <p:cNvSpPr/>
          <p:nvPr/>
        </p:nvSpPr>
        <p:spPr>
          <a:xfrm>
            <a:off x="5493416" y="1257562"/>
            <a:ext cx="1216152" cy="484632"/>
          </a:xfrm>
          <a:prstGeom prst="leftRightArrow">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Left-Right Arrow 51"/>
          <p:cNvSpPr/>
          <p:nvPr/>
        </p:nvSpPr>
        <p:spPr>
          <a:xfrm>
            <a:off x="2499173" y="2097301"/>
            <a:ext cx="4085305" cy="451223"/>
          </a:xfrm>
          <a:prstGeom prst="leftRightArrow">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Xmlrpclib</a:t>
            </a:r>
            <a:r>
              <a:rPr lang="en-US" dirty="0" smtClean="0">
                <a:solidFill>
                  <a:schemeClr val="tx1"/>
                </a:solidFill>
              </a:rPr>
              <a:t> client -----</a:t>
            </a:r>
            <a:r>
              <a:rPr lang="en-US" dirty="0" err="1" smtClean="0">
                <a:solidFill>
                  <a:schemeClr val="tx1"/>
                </a:solidFill>
              </a:rPr>
              <a:t>Xmlrpclib</a:t>
            </a:r>
            <a:r>
              <a:rPr lang="en-US" dirty="0" smtClean="0">
                <a:solidFill>
                  <a:schemeClr val="tx1"/>
                </a:solidFill>
              </a:rPr>
              <a:t> server</a:t>
            </a:r>
            <a:endParaRPr lang="en-US" dirty="0"/>
          </a:p>
        </p:txBody>
      </p:sp>
    </p:spTree>
    <p:extLst>
      <p:ext uri="{BB962C8B-B14F-4D97-AF65-F5344CB8AC3E}">
        <p14:creationId xmlns:p14="http://schemas.microsoft.com/office/powerpoint/2010/main" val="918339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5"/>
          <p:cNvSpPr>
            <a:spLocks noGrp="1" noChangeArrowheads="1"/>
          </p:cNvSpPr>
          <p:nvPr>
            <p:ph type="title"/>
            <p:custDataLst>
              <p:tags r:id="rId2"/>
            </p:custDataLst>
          </p:nvPr>
        </p:nvSpPr>
        <p:spPr bwMode="auto"/>
        <p:txBody>
          <a:bodyPr/>
          <a:lstStyle/>
          <a:p>
            <a:r>
              <a:rPr lang="en-US" dirty="0" err="1" smtClean="0"/>
              <a:t>Sikuli</a:t>
            </a:r>
            <a:r>
              <a:rPr lang="en-US" dirty="0" smtClean="0"/>
              <a:t> Overview</a:t>
            </a:r>
            <a:endParaRPr lang="en-US" dirty="0"/>
          </a:p>
        </p:txBody>
      </p:sp>
      <p:graphicFrame>
        <p:nvGraphicFramePr>
          <p:cNvPr id="12290" name="Rectangle 2" hidden="1"/>
          <p:cNvGraphicFramePr>
            <a:graphicFrameLocks/>
          </p:cNvGraphicFramePr>
          <p:nvPr>
            <p:custDataLst>
              <p:tags r:id="rId3"/>
            </p:custDataLst>
            <p:extLst/>
          </p:nvPr>
        </p:nvGraphicFramePr>
        <p:xfrm>
          <a:off x="1143000" y="0"/>
          <a:ext cx="119063" cy="119063"/>
        </p:xfrm>
        <a:graphic>
          <a:graphicData uri="http://schemas.openxmlformats.org/presentationml/2006/ole">
            <mc:AlternateContent xmlns:mc="http://schemas.openxmlformats.org/markup-compatibility/2006">
              <mc:Choice xmlns:v="urn:schemas-microsoft-com:vml" Requires="v">
                <p:oleObj spid="_x0000_s2128" name="think-cell Slide" r:id="rId11" imgW="0" imgH="0" progId="">
                  <p:embed/>
                </p:oleObj>
              </mc:Choice>
              <mc:Fallback>
                <p:oleObj name="think-cell Slide" r:id="rId11"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143000" y="0"/>
                        <a:ext cx="119063"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1" name="Rectangle 3"/>
          <p:cNvSpPr>
            <a:spLocks noChangeArrowheads="1"/>
          </p:cNvSpPr>
          <p:nvPr>
            <p:custDataLst>
              <p:tags r:id="rId4"/>
            </p:custDataLst>
          </p:nvPr>
        </p:nvSpPr>
        <p:spPr bwMode="auto">
          <a:xfrm>
            <a:off x="206959" y="1145930"/>
            <a:ext cx="3022906" cy="1596985"/>
          </a:xfrm>
          <a:prstGeom prst="rect">
            <a:avLst/>
          </a:prstGeom>
          <a:solidFill>
            <a:schemeClr val="accent5">
              <a:lumMod val="20000"/>
              <a:lumOff val="80000"/>
            </a:schemeClr>
          </a:solidFill>
          <a:ln w="6350" algn="ctr">
            <a:noFill/>
            <a:miter lim="800000"/>
            <a:headEnd/>
            <a:tailEnd/>
          </a:ln>
          <a:effectLst/>
        </p:spPr>
        <p:txBody>
          <a:bodyPr lIns="54000" tIns="54000" rIns="54000" bIns="54000"/>
          <a:lstStyle/>
          <a:p>
            <a:pPr marL="285750" lvl="1" indent="-285750">
              <a:buFont typeface="Arial" panose="020B0604020202020204" pitchFamily="34" charset="0"/>
              <a:buChar char="•"/>
            </a:pPr>
            <a:r>
              <a:rPr lang="en-US" altLang="en-US" sz="1200" dirty="0" err="1" smtClean="0">
                <a:latin typeface="Times New Roman" panose="02020603050405020304" pitchFamily="18" charset="0"/>
                <a:cs typeface="Times New Roman" panose="02020603050405020304" pitchFamily="18" charset="0"/>
              </a:rPr>
              <a:t>Sikuli</a:t>
            </a:r>
            <a:r>
              <a:rPr lang="en-US" altLang="en-US" sz="1200" dirty="0" smtClean="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is an Open Source Visual technology to search and automate graphical user interfaces (GUI) developed by MIT</a:t>
            </a:r>
          </a:p>
          <a:p>
            <a:pPr marL="285750" lvl="1" indent="-285750">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It is built using </a:t>
            </a:r>
            <a:r>
              <a:rPr lang="en-US" altLang="en-US" sz="1200" dirty="0" err="1">
                <a:latin typeface="Times New Roman" panose="02020603050405020304" pitchFamily="18" charset="0"/>
                <a:cs typeface="Times New Roman" panose="02020603050405020304" pitchFamily="18" charset="0"/>
              </a:rPr>
              <a:t>Jython</a:t>
            </a:r>
            <a:r>
              <a:rPr lang="en-US" altLang="en-US" sz="1200" dirty="0">
                <a:latin typeface="Times New Roman" panose="02020603050405020304" pitchFamily="18" charset="0"/>
                <a:cs typeface="Times New Roman" panose="02020603050405020304" pitchFamily="18" charset="0"/>
              </a:rPr>
              <a:t> hence has flexibility of importing java and python packages</a:t>
            </a:r>
          </a:p>
        </p:txBody>
      </p:sp>
      <p:sp>
        <p:nvSpPr>
          <p:cNvPr id="12294" name="Rectangle 6"/>
          <p:cNvSpPr>
            <a:spLocks noChangeArrowheads="1"/>
          </p:cNvSpPr>
          <p:nvPr>
            <p:custDataLst>
              <p:tags r:id="rId5"/>
            </p:custDataLst>
          </p:nvPr>
        </p:nvSpPr>
        <p:spPr bwMode="auto">
          <a:xfrm>
            <a:off x="6121094" y="1143284"/>
            <a:ext cx="3022906" cy="1599631"/>
          </a:xfrm>
          <a:prstGeom prst="rect">
            <a:avLst/>
          </a:prstGeom>
          <a:solidFill>
            <a:schemeClr val="accent5">
              <a:lumMod val="20000"/>
              <a:lumOff val="80000"/>
            </a:schemeClr>
          </a:solidFill>
          <a:ln w="6350" algn="ctr">
            <a:noFill/>
            <a:miter lim="800000"/>
            <a:headEnd/>
            <a:tailEnd/>
          </a:ln>
          <a:effectLst/>
        </p:spPr>
        <p:txBody>
          <a:bodyPr lIns="54000" tIns="54000" rIns="54000" bIns="54000"/>
          <a:lstStyle/>
          <a:p>
            <a:pPr marL="285750" lvl="1" indent="-285750">
              <a:buFont typeface="Arial" panose="020B0604020202020204" pitchFamily="34" charset="0"/>
              <a:buChar char="•"/>
            </a:pPr>
            <a:r>
              <a:rPr lang="en-US" altLang="en-US" sz="1200" dirty="0" err="1" smtClean="0">
                <a:latin typeface="Times New Roman" panose="02020603050405020304" pitchFamily="18" charset="0"/>
                <a:cs typeface="Times New Roman" panose="02020603050405020304" pitchFamily="18" charset="0"/>
              </a:rPr>
              <a:t>Sikuli</a:t>
            </a:r>
            <a:r>
              <a:rPr lang="en-US" altLang="en-US" sz="1200" dirty="0" smtClean="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Scripts can be run on Windows/Linux/Mac OS X or even an </a:t>
            </a:r>
            <a:r>
              <a:rPr lang="en-US" altLang="en-US" sz="1200" dirty="0" err="1">
                <a:latin typeface="Times New Roman" panose="02020603050405020304" pitchFamily="18" charset="0"/>
                <a:cs typeface="Times New Roman" panose="02020603050405020304" pitchFamily="18" charset="0"/>
              </a:rPr>
              <a:t>iphone</a:t>
            </a:r>
            <a:r>
              <a:rPr lang="en-US" altLang="en-US" sz="1200" dirty="0">
                <a:latin typeface="Times New Roman" panose="02020603050405020304" pitchFamily="18" charset="0"/>
                <a:cs typeface="Times New Roman" panose="02020603050405020304" pitchFamily="18" charset="0"/>
              </a:rPr>
              <a:t>, android, application running in an emulator or running on a real device mirrored on a Test </a:t>
            </a:r>
            <a:r>
              <a:rPr lang="en-US" altLang="en-US" sz="1200" dirty="0" smtClean="0">
                <a:latin typeface="Times New Roman" panose="02020603050405020304" pitchFamily="18" charset="0"/>
                <a:cs typeface="Times New Roman" panose="02020603050405020304" pitchFamily="18" charset="0"/>
              </a:rPr>
              <a:t>PC</a:t>
            </a:r>
          </a:p>
          <a:p>
            <a:pPr marL="285750" lvl="1" indent="-285750">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Can automate Flash based web application</a:t>
            </a:r>
          </a:p>
          <a:p>
            <a:pPr marL="285750" lvl="1" indent="-285750">
              <a:buFont typeface="Arial" panose="020B0604020202020204" pitchFamily="34" charset="0"/>
              <a:buChar char="•"/>
            </a:pPr>
            <a:endParaRPr lang="en-US" altLang="en-US" sz="1200" dirty="0">
              <a:latin typeface="Times New Roman" panose="02020603050405020304" pitchFamily="18" charset="0"/>
              <a:cs typeface="Times New Roman" panose="02020603050405020304" pitchFamily="18" charset="0"/>
            </a:endParaRPr>
          </a:p>
        </p:txBody>
      </p:sp>
      <p:sp>
        <p:nvSpPr>
          <p:cNvPr id="12295" name="Rectangle 7"/>
          <p:cNvSpPr>
            <a:spLocks noChangeArrowheads="1"/>
          </p:cNvSpPr>
          <p:nvPr>
            <p:custDataLst>
              <p:tags r:id="rId6"/>
            </p:custDataLst>
          </p:nvPr>
        </p:nvSpPr>
        <p:spPr bwMode="auto">
          <a:xfrm>
            <a:off x="6121094" y="3011502"/>
            <a:ext cx="3022906" cy="1596985"/>
          </a:xfrm>
          <a:prstGeom prst="rect">
            <a:avLst/>
          </a:prstGeom>
          <a:solidFill>
            <a:schemeClr val="accent5">
              <a:lumMod val="20000"/>
              <a:lumOff val="80000"/>
            </a:schemeClr>
          </a:solidFill>
          <a:ln w="6350" algn="ctr">
            <a:noFill/>
            <a:miter lim="800000"/>
            <a:headEnd/>
            <a:tailEnd/>
          </a:ln>
          <a:effectLst/>
        </p:spPr>
        <p:txBody>
          <a:bodyPr lIns="54000" tIns="54000" rIns="54000" bIns="54000" anchor="b"/>
          <a:lstStyle/>
          <a:p>
            <a:pPr marL="285750" lvl="1"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XML RPC Server client approach to invoke </a:t>
            </a:r>
            <a:r>
              <a:rPr lang="en-US" sz="1200" dirty="0" err="1">
                <a:latin typeface="Times New Roman" panose="02020603050405020304" pitchFamily="18" charset="0"/>
                <a:cs typeface="Times New Roman" panose="02020603050405020304" pitchFamily="18" charset="0"/>
              </a:rPr>
              <a:t>Sikuli</a:t>
            </a:r>
            <a:r>
              <a:rPr lang="en-US" sz="1200" dirty="0">
                <a:latin typeface="Times New Roman" panose="02020603050405020304" pitchFamily="18" charset="0"/>
                <a:cs typeface="Times New Roman" panose="02020603050405020304" pitchFamily="18" charset="0"/>
              </a:rPr>
              <a:t> scripts in Python </a:t>
            </a:r>
          </a:p>
          <a:p>
            <a:pPr marL="285750" lvl="1" indent="-285750">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Generic </a:t>
            </a:r>
            <a:r>
              <a:rPr lang="en-US" altLang="en-US" sz="1200" dirty="0" err="1">
                <a:latin typeface="Times New Roman" panose="02020603050405020304" pitchFamily="18" charset="0"/>
                <a:cs typeface="Times New Roman" panose="02020603050405020304" pitchFamily="18" charset="0"/>
              </a:rPr>
              <a:t>Sikuli</a:t>
            </a:r>
            <a:r>
              <a:rPr lang="en-US" altLang="en-US" sz="1200" dirty="0">
                <a:latin typeface="Times New Roman" panose="02020603050405020304" pitchFamily="18" charset="0"/>
                <a:cs typeface="Times New Roman" panose="02020603050405020304" pitchFamily="18" charset="0"/>
              </a:rPr>
              <a:t> Automation library which can be re-used for any desktop web application </a:t>
            </a:r>
            <a:r>
              <a:rPr lang="en-US" altLang="en-US" sz="1200" dirty="0" smtClean="0">
                <a:latin typeface="Times New Roman" panose="02020603050405020304" pitchFamily="18" charset="0"/>
                <a:cs typeface="Times New Roman" panose="02020603050405020304" pitchFamily="18" charset="0"/>
              </a:rPr>
              <a:t>testing</a:t>
            </a:r>
          </a:p>
          <a:p>
            <a:pPr marL="285750" lvl="1" indent="-2857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endParaRPr lang="en-US" sz="1200" dirty="0"/>
          </a:p>
        </p:txBody>
      </p:sp>
      <p:sp>
        <p:nvSpPr>
          <p:cNvPr id="12296" name="Rectangle 8"/>
          <p:cNvSpPr>
            <a:spLocks noChangeArrowheads="1"/>
          </p:cNvSpPr>
          <p:nvPr>
            <p:custDataLst>
              <p:tags r:id="rId7"/>
            </p:custDataLst>
          </p:nvPr>
        </p:nvSpPr>
        <p:spPr bwMode="auto">
          <a:xfrm>
            <a:off x="206959" y="2987502"/>
            <a:ext cx="3022906" cy="1596985"/>
          </a:xfrm>
          <a:prstGeom prst="rect">
            <a:avLst/>
          </a:prstGeom>
          <a:solidFill>
            <a:schemeClr val="accent5">
              <a:lumMod val="20000"/>
              <a:lumOff val="80000"/>
            </a:schemeClr>
          </a:solidFill>
          <a:ln w="6350" algn="ctr">
            <a:noFill/>
            <a:miter lim="800000"/>
            <a:headEnd/>
            <a:tailEnd/>
          </a:ln>
          <a:effectLst/>
        </p:spPr>
        <p:txBody>
          <a:bodyPr lIns="54000" tIns="54000" rIns="54000" bIns="54000" anchor="b"/>
          <a:lstStyle/>
          <a:p>
            <a:pPr marL="285750" lvl="1" indent="-285750">
              <a:buFont typeface="Arial" panose="020B0604020202020204" pitchFamily="34" charset="0"/>
              <a:buChar char="•"/>
            </a:pPr>
            <a:endParaRPr lang="en-US" sz="1200" dirty="0" smtClean="0">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Supports </a:t>
            </a:r>
            <a:r>
              <a:rPr lang="en-US" sz="1200" dirty="0">
                <a:latin typeface="Times New Roman" panose="02020603050405020304" pitchFamily="18" charset="0"/>
                <a:cs typeface="Times New Roman" panose="02020603050405020304" pitchFamily="18" charset="0"/>
              </a:rPr>
              <a:t>key pad and mouse event automation </a:t>
            </a:r>
          </a:p>
          <a:p>
            <a:pPr marL="285750" lvl="1" indent="-285750">
              <a:buFont typeface="Arial" panose="020B0604020202020204" pitchFamily="34" charset="0"/>
              <a:buChar char="•"/>
            </a:pPr>
            <a:r>
              <a:rPr lang="en-US" altLang="en-US" sz="1200" dirty="0" err="1" smtClean="0">
                <a:latin typeface="Times New Roman" panose="02020603050405020304" pitchFamily="18" charset="0"/>
                <a:cs typeface="Times New Roman" panose="02020603050405020304" pitchFamily="18" charset="0"/>
              </a:rPr>
              <a:t>Sikuli</a:t>
            </a:r>
            <a:r>
              <a:rPr lang="en-US" altLang="en-US" sz="1200" dirty="0" smtClean="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Supports GUI automation base library class capable of scree n capture , button click , text entry , OCR , Color detection , size of the component </a:t>
            </a:r>
            <a:r>
              <a:rPr lang="en-US" altLang="en-US" sz="1200" dirty="0" err="1">
                <a:latin typeface="Times New Roman" panose="02020603050405020304" pitchFamily="18" charset="0"/>
                <a:cs typeface="Times New Roman" panose="02020603050405020304" pitchFamily="18" charset="0"/>
              </a:rPr>
              <a:t>etc</a:t>
            </a:r>
            <a:r>
              <a:rPr lang="en-US" altLang="en-US" sz="1200" dirty="0">
                <a:latin typeface="Times New Roman" panose="02020603050405020304" pitchFamily="18" charset="0"/>
                <a:cs typeface="Times New Roman" panose="02020603050405020304" pitchFamily="18" charset="0"/>
              </a:rPr>
              <a:t> </a:t>
            </a:r>
          </a:p>
          <a:p>
            <a:pPr marL="133350" indent="-133350">
              <a:spcBef>
                <a:spcPts val="75"/>
              </a:spcBef>
              <a:spcAft>
                <a:spcPts val="75"/>
              </a:spcAft>
            </a:pPr>
            <a:endParaRPr lang="en-US" sz="1050" dirty="0"/>
          </a:p>
        </p:txBody>
      </p:sp>
      <p:sp>
        <p:nvSpPr>
          <p:cNvPr id="12297" name="Rectangle 9"/>
          <p:cNvSpPr>
            <a:spLocks noChangeArrowheads="1"/>
          </p:cNvSpPr>
          <p:nvPr>
            <p:custDataLst>
              <p:tags r:id="rId8"/>
            </p:custDataLst>
          </p:nvPr>
        </p:nvSpPr>
        <p:spPr bwMode="auto">
          <a:xfrm>
            <a:off x="3229865" y="1375508"/>
            <a:ext cx="2891229" cy="3016738"/>
          </a:xfrm>
          <a:prstGeom prst="rect">
            <a:avLst/>
          </a:prstGeom>
          <a:solidFill>
            <a:schemeClr val="accent1"/>
          </a:solidFill>
          <a:ln w="101600">
            <a:noFill/>
            <a:miter lim="800000"/>
            <a:headEnd/>
            <a:tailEnd/>
          </a:ln>
          <a:effectLst/>
        </p:spPr>
        <p:txBody>
          <a:bodyPr wrap="none" lIns="54000" tIns="0" rIns="54000" bIns="54000" anchor="ctr"/>
          <a:lstStyle/>
          <a:p>
            <a:pPr marL="133350" indent="-133350" eaLnBrk="0" hangingPunct="0">
              <a:spcBef>
                <a:spcPts val="75"/>
              </a:spcBef>
              <a:spcAft>
                <a:spcPts val="75"/>
              </a:spcAft>
              <a:buClr>
                <a:schemeClr val="folHlink"/>
              </a:buClr>
            </a:pPr>
            <a:endParaRPr lang="en-US" sz="1050" dirty="0">
              <a:solidFill>
                <a:schemeClr val="bg1"/>
              </a:solidFill>
            </a:endParaRPr>
          </a:p>
        </p:txBody>
      </p:sp>
      <p:pic>
        <p:nvPicPr>
          <p:cNvPr id="3" name="Picture 2"/>
          <p:cNvPicPr>
            <a:picLocks noChangeAspect="1"/>
          </p:cNvPicPr>
          <p:nvPr/>
        </p:nvPicPr>
        <p:blipFill>
          <a:blip r:embed="rId12"/>
          <a:stretch>
            <a:fillRect/>
          </a:stretch>
        </p:blipFill>
        <p:spPr>
          <a:xfrm>
            <a:off x="3229865" y="1364708"/>
            <a:ext cx="2891229" cy="3027538"/>
          </a:xfrm>
          <a:prstGeom prst="rect">
            <a:avLst/>
          </a:prstGeom>
        </p:spPr>
      </p:pic>
    </p:spTree>
    <p:extLst>
      <p:ext uri="{BB962C8B-B14F-4D97-AF65-F5344CB8AC3E}">
        <p14:creationId xmlns:p14="http://schemas.microsoft.com/office/powerpoint/2010/main" val="1782135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11"/>
          <a:stretch>
            <a:fillRect/>
          </a:stretch>
        </p:blipFill>
        <p:spPr>
          <a:xfrm>
            <a:off x="84000" y="874838"/>
            <a:ext cx="3016964" cy="942975"/>
          </a:xfrm>
          <a:prstGeom prst="rect">
            <a:avLst/>
          </a:prstGeom>
        </p:spPr>
      </p:pic>
      <p:pic>
        <p:nvPicPr>
          <p:cNvPr id="18" name="Picture 17"/>
          <p:cNvPicPr>
            <a:picLocks noChangeAspect="1"/>
          </p:cNvPicPr>
          <p:nvPr/>
        </p:nvPicPr>
        <p:blipFill>
          <a:blip r:embed="rId12"/>
          <a:stretch>
            <a:fillRect/>
          </a:stretch>
        </p:blipFill>
        <p:spPr>
          <a:xfrm>
            <a:off x="71680" y="2882346"/>
            <a:ext cx="2945284" cy="1583632"/>
          </a:xfrm>
          <a:prstGeom prst="rect">
            <a:avLst/>
          </a:prstGeom>
        </p:spPr>
      </p:pic>
      <p:sp>
        <p:nvSpPr>
          <p:cNvPr id="11278" name="Rectangle 14"/>
          <p:cNvSpPr>
            <a:spLocks noGrp="1" noChangeArrowheads="1"/>
          </p:cNvSpPr>
          <p:nvPr>
            <p:ph type="title"/>
            <p:custDataLst>
              <p:tags r:id="rId2"/>
            </p:custDataLst>
          </p:nvPr>
        </p:nvSpPr>
        <p:spPr bwMode="auto"/>
        <p:txBody>
          <a:bodyPr/>
          <a:lstStyle/>
          <a:p>
            <a:r>
              <a:rPr lang="en-US" dirty="0" smtClean="0"/>
              <a:t>Automation Module</a:t>
            </a:r>
            <a:endParaRPr lang="en-US" dirty="0"/>
          </a:p>
        </p:txBody>
      </p:sp>
      <p:graphicFrame>
        <p:nvGraphicFramePr>
          <p:cNvPr id="11280" name="Rectangle 16" hidden="1"/>
          <p:cNvGraphicFramePr>
            <a:graphicFrameLocks/>
          </p:cNvGraphicFramePr>
          <p:nvPr>
            <p:custDataLst>
              <p:tags r:id="rId3"/>
            </p:custDataLst>
            <p:extLst/>
          </p:nvPr>
        </p:nvGraphicFramePr>
        <p:xfrm>
          <a:off x="1143000" y="0"/>
          <a:ext cx="119063" cy="119063"/>
        </p:xfrm>
        <a:graphic>
          <a:graphicData uri="http://schemas.openxmlformats.org/presentationml/2006/ole">
            <mc:AlternateContent xmlns:mc="http://schemas.openxmlformats.org/markup-compatibility/2006">
              <mc:Choice xmlns:v="urn:schemas-microsoft-com:vml" Requires="v">
                <p:oleObj spid="_x0000_s1119" name="think-cell Slide" r:id="rId13" imgW="0" imgH="0" progId="">
                  <p:embed/>
                </p:oleObj>
              </mc:Choice>
              <mc:Fallback>
                <p:oleObj name="think-cell Slide" r:id="rId13"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143000" y="0"/>
                        <a:ext cx="119063"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81" name="Rectangle 17"/>
          <p:cNvSpPr>
            <a:spLocks noChangeArrowheads="1"/>
          </p:cNvSpPr>
          <p:nvPr>
            <p:custDataLst>
              <p:tags r:id="rId4"/>
            </p:custDataLst>
          </p:nvPr>
        </p:nvSpPr>
        <p:spPr bwMode="auto">
          <a:xfrm>
            <a:off x="2344615" y="1227165"/>
            <a:ext cx="2180866" cy="1597750"/>
          </a:xfrm>
          <a:prstGeom prst="rect">
            <a:avLst/>
          </a:prstGeom>
          <a:solidFill>
            <a:schemeClr val="accent5">
              <a:lumMod val="20000"/>
              <a:lumOff val="80000"/>
            </a:schemeClr>
          </a:solidFill>
          <a:ln w="6350" algn="ctr">
            <a:noFill/>
            <a:miter lim="800000"/>
            <a:headEnd/>
            <a:tailEnd/>
          </a:ln>
          <a:effectLst/>
        </p:spPr>
        <p:txBody>
          <a:bodyPr lIns="54000" tIns="54000" rIns="54000" bIns="54000"/>
          <a:lstStyle/>
          <a:p>
            <a:pPr marL="133350" indent="-133350">
              <a:spcBef>
                <a:spcPts val="75"/>
              </a:spcBef>
              <a:spcAft>
                <a:spcPts val="75"/>
              </a:spcAft>
            </a:pPr>
            <a:r>
              <a:rPr lang="en-US" sz="1050" b="1" dirty="0" err="1" smtClean="0"/>
              <a:t>Sikuli</a:t>
            </a:r>
            <a:r>
              <a:rPr lang="en-US" sz="1050" b="1" dirty="0" smtClean="0"/>
              <a:t> Script</a:t>
            </a:r>
            <a:endParaRPr lang="en-US" sz="1050" b="1" dirty="0"/>
          </a:p>
          <a:p>
            <a:pPr marL="133350" indent="-133350">
              <a:spcBef>
                <a:spcPts val="75"/>
              </a:spcBef>
              <a:spcAft>
                <a:spcPts val="75"/>
              </a:spcAft>
              <a:buFontTx/>
              <a:buChar char="•"/>
            </a:pPr>
            <a:r>
              <a:rPr lang="en-US" sz="1050" dirty="0" err="1" smtClean="0"/>
              <a:t>Sikuli</a:t>
            </a:r>
            <a:r>
              <a:rPr lang="en-US" sz="1050" dirty="0" smtClean="0"/>
              <a:t> Image Lib</a:t>
            </a:r>
            <a:endParaRPr lang="en-US" sz="1050" dirty="0"/>
          </a:p>
          <a:p>
            <a:pPr marL="133350" indent="-133350">
              <a:spcBef>
                <a:spcPts val="75"/>
              </a:spcBef>
              <a:spcAft>
                <a:spcPts val="75"/>
              </a:spcAft>
              <a:buFontTx/>
              <a:buChar char="•"/>
            </a:pPr>
            <a:r>
              <a:rPr lang="en-US" sz="1050" dirty="0" err="1" smtClean="0"/>
              <a:t>Sikuli</a:t>
            </a:r>
            <a:r>
              <a:rPr lang="en-US" sz="1050" dirty="0" smtClean="0"/>
              <a:t> General Functions</a:t>
            </a:r>
            <a:endParaRPr lang="en-US" sz="1050" dirty="0"/>
          </a:p>
          <a:p>
            <a:pPr marL="133350" indent="-133350">
              <a:spcBef>
                <a:spcPts val="75"/>
              </a:spcBef>
              <a:spcAft>
                <a:spcPts val="75"/>
              </a:spcAft>
              <a:buFontTx/>
              <a:buChar char="•"/>
            </a:pPr>
            <a:r>
              <a:rPr lang="en-US" sz="1050" dirty="0" err="1" smtClean="0"/>
              <a:t>Sikuli</a:t>
            </a:r>
            <a:r>
              <a:rPr lang="en-US" sz="1050" dirty="0" smtClean="0"/>
              <a:t> Scripts</a:t>
            </a:r>
          </a:p>
          <a:p>
            <a:pPr>
              <a:spcBef>
                <a:spcPts val="75"/>
              </a:spcBef>
              <a:spcAft>
                <a:spcPts val="75"/>
              </a:spcAft>
            </a:pPr>
            <a:endParaRPr lang="en-US" sz="1050" dirty="0"/>
          </a:p>
        </p:txBody>
      </p:sp>
      <p:sp>
        <p:nvSpPr>
          <p:cNvPr id="11282" name="Rectangle 18"/>
          <p:cNvSpPr>
            <a:spLocks noChangeArrowheads="1"/>
          </p:cNvSpPr>
          <p:nvPr>
            <p:custDataLst>
              <p:tags r:id="rId5"/>
            </p:custDataLst>
          </p:nvPr>
        </p:nvSpPr>
        <p:spPr bwMode="auto">
          <a:xfrm>
            <a:off x="4625412" y="1227165"/>
            <a:ext cx="1431511" cy="1597750"/>
          </a:xfrm>
          <a:prstGeom prst="rect">
            <a:avLst/>
          </a:prstGeom>
          <a:solidFill>
            <a:schemeClr val="accent5">
              <a:lumMod val="20000"/>
              <a:lumOff val="80000"/>
            </a:schemeClr>
          </a:solidFill>
          <a:ln w="6350" algn="ctr">
            <a:noFill/>
            <a:miter lim="800000"/>
            <a:headEnd/>
            <a:tailEnd/>
          </a:ln>
          <a:effectLst/>
        </p:spPr>
        <p:txBody>
          <a:bodyPr lIns="54000" tIns="54000" rIns="54000" bIns="54000"/>
          <a:lstStyle/>
          <a:p>
            <a:pPr marL="133350" indent="-133350">
              <a:spcBef>
                <a:spcPts val="75"/>
              </a:spcBef>
              <a:spcAft>
                <a:spcPts val="75"/>
              </a:spcAft>
            </a:pPr>
            <a:r>
              <a:rPr lang="en-US" sz="1050" b="1" dirty="0" err="1" smtClean="0"/>
              <a:t>Sikuli</a:t>
            </a:r>
            <a:r>
              <a:rPr lang="en-US" sz="1050" b="1" dirty="0" smtClean="0"/>
              <a:t> Server</a:t>
            </a:r>
            <a:endParaRPr lang="en-US" sz="1050" b="1" dirty="0"/>
          </a:p>
          <a:p>
            <a:pPr marL="133350" indent="-133350">
              <a:spcBef>
                <a:spcPts val="75"/>
              </a:spcBef>
              <a:spcAft>
                <a:spcPts val="75"/>
              </a:spcAft>
              <a:buFontTx/>
              <a:buChar char="•"/>
            </a:pPr>
            <a:r>
              <a:rPr lang="en-US" sz="1050" dirty="0" err="1" smtClean="0"/>
              <a:t>Sikuli</a:t>
            </a:r>
            <a:r>
              <a:rPr lang="en-US" sz="1050" dirty="0" smtClean="0"/>
              <a:t> script</a:t>
            </a:r>
            <a:endParaRPr lang="en-US" sz="1050" dirty="0"/>
          </a:p>
          <a:p>
            <a:pPr marL="133350" indent="-133350">
              <a:spcBef>
                <a:spcPts val="75"/>
              </a:spcBef>
              <a:spcAft>
                <a:spcPts val="75"/>
              </a:spcAft>
              <a:buFontTx/>
              <a:buChar char="•"/>
            </a:pPr>
            <a:r>
              <a:rPr lang="en-US" sz="1050" dirty="0" err="1">
                <a:latin typeface="Times New Roman" panose="02020603050405020304" pitchFamily="18" charset="0"/>
                <a:cs typeface="Times New Roman" panose="02020603050405020304" pitchFamily="18" charset="0"/>
              </a:rPr>
              <a:t>Sikuli</a:t>
            </a:r>
            <a:r>
              <a:rPr lang="en-US" sz="1050" dirty="0">
                <a:latin typeface="Times New Roman" panose="02020603050405020304" pitchFamily="18" charset="0"/>
                <a:cs typeface="Times New Roman" panose="02020603050405020304" pitchFamily="18" charset="0"/>
              </a:rPr>
              <a:t> </a:t>
            </a:r>
            <a:r>
              <a:rPr lang="en-US" sz="1050" dirty="0"/>
              <a:t>XML RPC Server </a:t>
            </a:r>
            <a:endParaRPr lang="en-US" sz="1050" dirty="0">
              <a:latin typeface="Times New Roman" panose="02020603050405020304" pitchFamily="18" charset="0"/>
              <a:cs typeface="Times New Roman" panose="02020603050405020304" pitchFamily="18" charset="0"/>
            </a:endParaRPr>
          </a:p>
          <a:p>
            <a:pPr marL="133350" indent="-133350">
              <a:spcBef>
                <a:spcPts val="75"/>
              </a:spcBef>
              <a:spcAft>
                <a:spcPts val="75"/>
              </a:spcAft>
              <a:buFontTx/>
              <a:buChar char="•"/>
            </a:pPr>
            <a:endParaRPr lang="en-US" sz="1050" dirty="0"/>
          </a:p>
        </p:txBody>
      </p:sp>
      <p:sp>
        <p:nvSpPr>
          <p:cNvPr id="11283" name="Rectangle 19"/>
          <p:cNvSpPr>
            <a:spLocks noChangeArrowheads="1"/>
          </p:cNvSpPr>
          <p:nvPr>
            <p:custDataLst>
              <p:tags r:id="rId6"/>
            </p:custDataLst>
          </p:nvPr>
        </p:nvSpPr>
        <p:spPr bwMode="auto">
          <a:xfrm>
            <a:off x="4625412" y="2938630"/>
            <a:ext cx="1509665" cy="1703708"/>
          </a:xfrm>
          <a:prstGeom prst="rect">
            <a:avLst/>
          </a:prstGeom>
          <a:solidFill>
            <a:schemeClr val="accent5">
              <a:lumMod val="20000"/>
              <a:lumOff val="80000"/>
            </a:schemeClr>
          </a:solidFill>
          <a:ln w="6350" algn="ctr">
            <a:noFill/>
            <a:miter lim="800000"/>
            <a:headEnd/>
            <a:tailEnd/>
          </a:ln>
          <a:effectLst/>
        </p:spPr>
        <p:txBody>
          <a:bodyPr lIns="54000" tIns="54000" rIns="54000" bIns="54000" anchor="b"/>
          <a:lstStyle/>
          <a:p>
            <a:pPr marL="133350" indent="-133350">
              <a:spcBef>
                <a:spcPts val="75"/>
              </a:spcBef>
              <a:spcAft>
                <a:spcPts val="75"/>
              </a:spcAft>
            </a:pPr>
            <a:r>
              <a:rPr lang="en-US" sz="1050" b="1" dirty="0" smtClean="0"/>
              <a:t>Third Party Lib or Open Source Packages </a:t>
            </a:r>
            <a:endParaRPr lang="en-US" sz="1050" b="1" dirty="0"/>
          </a:p>
          <a:p>
            <a:pPr marL="133350" indent="-133350">
              <a:spcBef>
                <a:spcPts val="75"/>
              </a:spcBef>
              <a:spcAft>
                <a:spcPts val="75"/>
              </a:spcAft>
              <a:buFontTx/>
              <a:buChar char="•"/>
            </a:pPr>
            <a:r>
              <a:rPr lang="en-US" sz="1050" dirty="0" smtClean="0"/>
              <a:t>Selenium</a:t>
            </a:r>
          </a:p>
          <a:p>
            <a:pPr marL="133350" indent="-133350">
              <a:spcBef>
                <a:spcPts val="75"/>
              </a:spcBef>
              <a:spcAft>
                <a:spcPts val="75"/>
              </a:spcAft>
              <a:buFontTx/>
              <a:buChar char="•"/>
            </a:pPr>
            <a:r>
              <a:rPr lang="en-US" sz="1050" dirty="0" smtClean="0"/>
              <a:t>C DLL’s </a:t>
            </a:r>
            <a:r>
              <a:rPr lang="en-US" sz="1050" dirty="0" err="1" smtClean="0"/>
              <a:t>etc</a:t>
            </a:r>
            <a:endParaRPr lang="en-US" sz="1050" dirty="0"/>
          </a:p>
        </p:txBody>
      </p:sp>
      <p:sp>
        <p:nvSpPr>
          <p:cNvPr id="11284" name="Rectangle 20"/>
          <p:cNvSpPr>
            <a:spLocks noChangeArrowheads="1"/>
          </p:cNvSpPr>
          <p:nvPr>
            <p:custDataLst>
              <p:tags r:id="rId7"/>
            </p:custDataLst>
          </p:nvPr>
        </p:nvSpPr>
        <p:spPr bwMode="auto">
          <a:xfrm>
            <a:off x="2344615" y="2938630"/>
            <a:ext cx="2173974" cy="1703708"/>
          </a:xfrm>
          <a:prstGeom prst="rect">
            <a:avLst/>
          </a:prstGeom>
          <a:solidFill>
            <a:schemeClr val="accent5">
              <a:lumMod val="20000"/>
              <a:lumOff val="80000"/>
            </a:schemeClr>
          </a:solidFill>
          <a:ln w="6350" algn="ctr">
            <a:noFill/>
            <a:miter lim="800000"/>
            <a:headEnd/>
            <a:tailEnd/>
          </a:ln>
          <a:effectLst/>
        </p:spPr>
        <p:txBody>
          <a:bodyPr lIns="54000" tIns="54000" rIns="54000" bIns="54000" anchor="b"/>
          <a:lstStyle/>
          <a:p>
            <a:pPr marL="133350" indent="-133350">
              <a:spcBef>
                <a:spcPts val="75"/>
              </a:spcBef>
              <a:spcAft>
                <a:spcPts val="75"/>
              </a:spcAft>
            </a:pPr>
            <a:endParaRPr lang="en-US" sz="1050" b="1" dirty="0" smtClean="0"/>
          </a:p>
          <a:p>
            <a:pPr marL="133350" indent="-133350">
              <a:spcBef>
                <a:spcPts val="75"/>
              </a:spcBef>
              <a:spcAft>
                <a:spcPts val="75"/>
              </a:spcAft>
            </a:pPr>
            <a:r>
              <a:rPr lang="en-US" sz="1050" b="1" dirty="0" smtClean="0"/>
              <a:t>Other Python </a:t>
            </a:r>
          </a:p>
          <a:p>
            <a:pPr marL="133350" indent="-133350">
              <a:spcBef>
                <a:spcPts val="75"/>
              </a:spcBef>
              <a:spcAft>
                <a:spcPts val="75"/>
              </a:spcAft>
            </a:pPr>
            <a:r>
              <a:rPr lang="en-US" sz="1050" b="1" dirty="0" smtClean="0"/>
              <a:t>Modules</a:t>
            </a:r>
            <a:endParaRPr lang="en-US" sz="1050" b="1" dirty="0"/>
          </a:p>
          <a:p>
            <a:pPr marL="133350" indent="-133350">
              <a:spcBef>
                <a:spcPts val="75"/>
              </a:spcBef>
              <a:spcAft>
                <a:spcPts val="75"/>
              </a:spcAft>
              <a:buFontTx/>
              <a:buChar char="•"/>
            </a:pPr>
            <a:endParaRPr lang="en-US" sz="1050" dirty="0" smtClean="0">
              <a:latin typeface="Times New Roman" panose="02020603050405020304" pitchFamily="18" charset="0"/>
              <a:cs typeface="Times New Roman" panose="02020603050405020304" pitchFamily="18" charset="0"/>
            </a:endParaRPr>
          </a:p>
          <a:p>
            <a:pPr marL="133350" indent="-133350">
              <a:spcBef>
                <a:spcPts val="75"/>
              </a:spcBef>
              <a:spcAft>
                <a:spcPts val="75"/>
              </a:spcAft>
              <a:buFontTx/>
              <a:buChar char="•"/>
            </a:pPr>
            <a:r>
              <a:rPr lang="en-US" sz="1050" dirty="0" err="1" smtClean="0">
                <a:latin typeface="Times New Roman" panose="02020603050405020304" pitchFamily="18" charset="0"/>
                <a:cs typeface="Times New Roman" panose="02020603050405020304" pitchFamily="18" charset="0"/>
              </a:rPr>
              <a:t>Xlrd-Xlutil</a:t>
            </a:r>
            <a:endParaRPr lang="en-US" sz="1050" dirty="0" smtClean="0">
              <a:latin typeface="Times New Roman" panose="02020603050405020304" pitchFamily="18" charset="0"/>
              <a:cs typeface="Times New Roman" panose="02020603050405020304" pitchFamily="18" charset="0"/>
            </a:endParaRPr>
          </a:p>
          <a:p>
            <a:pPr marL="133350" indent="-133350">
              <a:spcBef>
                <a:spcPts val="75"/>
              </a:spcBef>
              <a:spcAft>
                <a:spcPts val="75"/>
              </a:spcAft>
              <a:buFontTx/>
              <a:buChar char="•"/>
            </a:pPr>
            <a:r>
              <a:rPr lang="en-US" sz="1050" dirty="0" smtClean="0">
                <a:latin typeface="Times New Roman" panose="02020603050405020304" pitchFamily="18" charset="0"/>
                <a:cs typeface="Times New Roman" panose="02020603050405020304" pitchFamily="18" charset="0"/>
              </a:rPr>
              <a:t>Python </a:t>
            </a:r>
            <a:r>
              <a:rPr lang="en-US" sz="1050" dirty="0"/>
              <a:t>XML RPC client to invoke </a:t>
            </a:r>
            <a:r>
              <a:rPr lang="en-US" sz="1050" dirty="0" err="1"/>
              <a:t>Sikuli</a:t>
            </a:r>
            <a:r>
              <a:rPr lang="en-US" sz="1050" dirty="0"/>
              <a:t> scripts</a:t>
            </a:r>
            <a:endParaRPr lang="en-US" sz="1050" dirty="0">
              <a:latin typeface="Times New Roman" panose="02020603050405020304" pitchFamily="18" charset="0"/>
              <a:cs typeface="Times New Roman" panose="02020603050405020304" pitchFamily="18" charset="0"/>
            </a:endParaRPr>
          </a:p>
          <a:p>
            <a:pPr marL="133350" indent="-133350">
              <a:spcBef>
                <a:spcPts val="75"/>
              </a:spcBef>
              <a:spcAft>
                <a:spcPts val="75"/>
              </a:spcAft>
              <a:buFontTx/>
              <a:buChar char="•"/>
            </a:pPr>
            <a:r>
              <a:rPr lang="en-US" sz="1050" dirty="0" smtClean="0"/>
              <a:t>Network Modules</a:t>
            </a:r>
            <a:endParaRPr lang="en-US" sz="1050" dirty="0"/>
          </a:p>
          <a:p>
            <a:pPr marL="133350" indent="-133350">
              <a:spcBef>
                <a:spcPts val="75"/>
              </a:spcBef>
              <a:spcAft>
                <a:spcPts val="75"/>
              </a:spcAft>
              <a:buFontTx/>
              <a:buChar char="•"/>
            </a:pPr>
            <a:r>
              <a:rPr lang="en-US" sz="1050" dirty="0" err="1" smtClean="0"/>
              <a:t>Pytesser</a:t>
            </a:r>
            <a:endParaRPr lang="en-US" sz="1050" dirty="0"/>
          </a:p>
          <a:p>
            <a:pPr marL="133350" indent="-133350">
              <a:spcBef>
                <a:spcPts val="75"/>
              </a:spcBef>
              <a:spcAft>
                <a:spcPts val="75"/>
              </a:spcAft>
              <a:buFontTx/>
              <a:buChar char="•"/>
            </a:pPr>
            <a:r>
              <a:rPr lang="en-US" sz="1050" dirty="0" smtClean="0"/>
              <a:t>Db Modules</a:t>
            </a:r>
            <a:endParaRPr lang="en-US" sz="1050" dirty="0"/>
          </a:p>
        </p:txBody>
      </p:sp>
      <p:sp>
        <p:nvSpPr>
          <p:cNvPr id="11273" name="Rectangle 9"/>
          <p:cNvSpPr>
            <a:spLocks noChangeArrowheads="1"/>
          </p:cNvSpPr>
          <p:nvPr>
            <p:custDataLst>
              <p:tags r:id="rId8"/>
            </p:custDataLst>
          </p:nvPr>
        </p:nvSpPr>
        <p:spPr bwMode="auto">
          <a:xfrm>
            <a:off x="3484818" y="2412555"/>
            <a:ext cx="2182405" cy="939583"/>
          </a:xfrm>
          <a:prstGeom prst="rect">
            <a:avLst/>
          </a:prstGeom>
          <a:solidFill>
            <a:schemeClr val="accent1"/>
          </a:solidFill>
          <a:ln w="101600">
            <a:solidFill>
              <a:schemeClr val="bg1"/>
            </a:solidFill>
            <a:miter lim="800000"/>
            <a:headEnd/>
            <a:tailEnd/>
          </a:ln>
          <a:effectLst/>
        </p:spPr>
        <p:txBody>
          <a:bodyPr wrap="none" lIns="108000" tIns="54000" rIns="54000" bIns="54000" anchor="ctr"/>
          <a:lstStyle/>
          <a:p>
            <a:pPr marL="133350" indent="-133350" eaLnBrk="0" hangingPunct="0">
              <a:spcBef>
                <a:spcPts val="75"/>
              </a:spcBef>
              <a:spcAft>
                <a:spcPts val="75"/>
              </a:spcAft>
              <a:buClr>
                <a:schemeClr val="folHlink"/>
              </a:buClr>
            </a:pPr>
            <a:r>
              <a:rPr lang="en-US" sz="1050" b="1" dirty="0" err="1" smtClean="0">
                <a:solidFill>
                  <a:schemeClr val="bg1"/>
                </a:solidFill>
              </a:rPr>
              <a:t>PyQt</a:t>
            </a:r>
            <a:r>
              <a:rPr lang="en-US" sz="1050" b="1" dirty="0" smtClean="0">
                <a:solidFill>
                  <a:schemeClr val="bg1"/>
                </a:solidFill>
              </a:rPr>
              <a:t> – </a:t>
            </a:r>
          </a:p>
          <a:p>
            <a:pPr marL="133350" indent="-133350" eaLnBrk="0" hangingPunct="0">
              <a:spcBef>
                <a:spcPts val="75"/>
              </a:spcBef>
              <a:spcAft>
                <a:spcPts val="75"/>
              </a:spcAft>
              <a:buClr>
                <a:schemeClr val="folHlink"/>
              </a:buClr>
            </a:pPr>
            <a:r>
              <a:rPr lang="en-US" sz="1050" b="1" dirty="0">
                <a:solidFill>
                  <a:schemeClr val="bg1"/>
                </a:solidFill>
              </a:rPr>
              <a:t>GUI Interface for </a:t>
            </a:r>
            <a:endParaRPr lang="en-US" sz="1050" b="1" dirty="0" smtClean="0">
              <a:solidFill>
                <a:schemeClr val="bg1"/>
              </a:solidFill>
            </a:endParaRPr>
          </a:p>
          <a:p>
            <a:pPr marL="133350" indent="-133350" eaLnBrk="0" hangingPunct="0">
              <a:spcBef>
                <a:spcPts val="75"/>
              </a:spcBef>
              <a:spcAft>
                <a:spcPts val="75"/>
              </a:spcAft>
              <a:buClr>
                <a:schemeClr val="folHlink"/>
              </a:buClr>
            </a:pPr>
            <a:r>
              <a:rPr lang="en-US" sz="1050" b="1" dirty="0" smtClean="0">
                <a:solidFill>
                  <a:schemeClr val="bg1"/>
                </a:solidFill>
              </a:rPr>
              <a:t>Automation Configuration</a:t>
            </a:r>
          </a:p>
        </p:txBody>
      </p:sp>
      <p:pic>
        <p:nvPicPr>
          <p:cNvPr id="15" name="Picture 14"/>
          <p:cNvPicPr>
            <a:picLocks noChangeAspect="1"/>
          </p:cNvPicPr>
          <p:nvPr/>
        </p:nvPicPr>
        <p:blipFill>
          <a:blip r:embed="rId14"/>
          <a:stretch>
            <a:fillRect/>
          </a:stretch>
        </p:blipFill>
        <p:spPr>
          <a:xfrm>
            <a:off x="6279011" y="874838"/>
            <a:ext cx="2757590" cy="2092655"/>
          </a:xfrm>
          <a:prstGeom prst="rect">
            <a:avLst/>
          </a:prstGeom>
        </p:spPr>
      </p:pic>
      <p:pic>
        <p:nvPicPr>
          <p:cNvPr id="17" name="Picture 16"/>
          <p:cNvPicPr>
            <a:picLocks noChangeAspect="1"/>
          </p:cNvPicPr>
          <p:nvPr/>
        </p:nvPicPr>
        <p:blipFill>
          <a:blip r:embed="rId15"/>
          <a:stretch>
            <a:fillRect/>
          </a:stretch>
        </p:blipFill>
        <p:spPr>
          <a:xfrm>
            <a:off x="6135077" y="3216971"/>
            <a:ext cx="3008923" cy="1319409"/>
          </a:xfrm>
          <a:prstGeom prst="rect">
            <a:avLst/>
          </a:prstGeom>
        </p:spPr>
      </p:pic>
    </p:spTree>
    <p:extLst>
      <p:ext uri="{BB962C8B-B14F-4D97-AF65-F5344CB8AC3E}">
        <p14:creationId xmlns:p14="http://schemas.microsoft.com/office/powerpoint/2010/main" val="1629126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40677" y="947736"/>
            <a:ext cx="2665048" cy="404421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endParaRPr lang="en-US" dirty="0"/>
          </a:p>
        </p:txBody>
      </p:sp>
      <p:sp>
        <p:nvSpPr>
          <p:cNvPr id="11278" name="Rectangle 14"/>
          <p:cNvSpPr>
            <a:spLocks noGrp="1" noChangeArrowheads="1"/>
          </p:cNvSpPr>
          <p:nvPr>
            <p:ph type="title"/>
            <p:custDataLst>
              <p:tags r:id="rId2"/>
            </p:custDataLst>
          </p:nvPr>
        </p:nvSpPr>
        <p:spPr bwMode="auto">
          <a:xfrm>
            <a:off x="455614" y="93889"/>
            <a:ext cx="8232775" cy="752234"/>
          </a:xfrm>
        </p:spPr>
        <p:txBody>
          <a:bodyPr/>
          <a:lstStyle/>
          <a:p>
            <a:r>
              <a:rPr lang="en-US" dirty="0" smtClean="0"/>
              <a:t>Skype Automation Demo</a:t>
            </a:r>
            <a:endParaRPr lang="en-US" dirty="0"/>
          </a:p>
        </p:txBody>
      </p:sp>
      <p:graphicFrame>
        <p:nvGraphicFramePr>
          <p:cNvPr id="11280" name="Rectangle 16" hidden="1"/>
          <p:cNvGraphicFramePr>
            <a:graphicFrameLocks/>
          </p:cNvGraphicFramePr>
          <p:nvPr>
            <p:custDataLst>
              <p:tags r:id="rId3"/>
            </p:custDataLst>
            <p:extLst/>
          </p:nvPr>
        </p:nvGraphicFramePr>
        <p:xfrm>
          <a:off x="1143000" y="0"/>
          <a:ext cx="119063" cy="119063"/>
        </p:xfrm>
        <a:graphic>
          <a:graphicData uri="http://schemas.openxmlformats.org/presentationml/2006/ole">
            <mc:AlternateContent xmlns:mc="http://schemas.openxmlformats.org/markup-compatibility/2006">
              <mc:Choice xmlns:v="urn:schemas-microsoft-com:vml" Requires="v">
                <p:oleObj spid="_x0000_s3142"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143000" y="0"/>
                        <a:ext cx="119063"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3"/>
          <p:cNvPicPr>
            <a:picLocks noChangeAspect="1"/>
          </p:cNvPicPr>
          <p:nvPr/>
        </p:nvPicPr>
        <p:blipFill>
          <a:blip r:embed="rId7"/>
          <a:stretch>
            <a:fillRect/>
          </a:stretch>
        </p:blipFill>
        <p:spPr>
          <a:xfrm>
            <a:off x="2907323" y="947737"/>
            <a:ext cx="3274645" cy="1962150"/>
          </a:xfrm>
          <a:prstGeom prst="rect">
            <a:avLst/>
          </a:prstGeom>
        </p:spPr>
      </p:pic>
      <p:sp>
        <p:nvSpPr>
          <p:cNvPr id="5" name="Rectangle 4"/>
          <p:cNvSpPr/>
          <p:nvPr/>
        </p:nvSpPr>
        <p:spPr>
          <a:xfrm>
            <a:off x="6267938" y="947737"/>
            <a:ext cx="2741248" cy="404421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5614" y="1547446"/>
            <a:ext cx="1677986" cy="914400"/>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Sikuli</a:t>
            </a:r>
            <a:r>
              <a:rPr lang="en-US" dirty="0" smtClean="0"/>
              <a:t> Images</a:t>
            </a:r>
            <a:endParaRPr lang="en-US" dirty="0"/>
          </a:p>
        </p:txBody>
      </p:sp>
      <p:sp>
        <p:nvSpPr>
          <p:cNvPr id="24" name="Oval 23"/>
          <p:cNvSpPr/>
          <p:nvPr/>
        </p:nvSpPr>
        <p:spPr>
          <a:xfrm>
            <a:off x="455614" y="2679333"/>
            <a:ext cx="1672430" cy="914400"/>
          </a:xfrm>
          <a:prstGeom prst="ellipse">
            <a:avLst/>
          </a:prstGeom>
          <a:solidFill>
            <a:srgbClr val="359B4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Sikuli</a:t>
            </a:r>
            <a:r>
              <a:rPr lang="en-US" dirty="0" smtClean="0"/>
              <a:t> Functions</a:t>
            </a:r>
            <a:endParaRPr lang="en-US" dirty="0"/>
          </a:p>
        </p:txBody>
      </p:sp>
      <p:sp>
        <p:nvSpPr>
          <p:cNvPr id="25" name="Oval 24"/>
          <p:cNvSpPr/>
          <p:nvPr/>
        </p:nvSpPr>
        <p:spPr>
          <a:xfrm>
            <a:off x="461170" y="3852985"/>
            <a:ext cx="1672430" cy="914400"/>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Sikuli</a:t>
            </a:r>
            <a:r>
              <a:rPr lang="en-US" dirty="0" smtClean="0"/>
              <a:t> Server</a:t>
            </a:r>
            <a:endParaRPr lang="en-US" dirty="0"/>
          </a:p>
        </p:txBody>
      </p:sp>
      <p:sp>
        <p:nvSpPr>
          <p:cNvPr id="13" name="TextBox 12"/>
          <p:cNvSpPr txBox="1"/>
          <p:nvPr/>
        </p:nvSpPr>
        <p:spPr>
          <a:xfrm>
            <a:off x="923779" y="1011088"/>
            <a:ext cx="736099" cy="369332"/>
          </a:xfrm>
          <a:prstGeom prst="rect">
            <a:avLst/>
          </a:prstGeom>
          <a:noFill/>
        </p:spPr>
        <p:txBody>
          <a:bodyPr wrap="none" rtlCol="0">
            <a:spAutoFit/>
          </a:bodyPr>
          <a:lstStyle/>
          <a:p>
            <a:r>
              <a:rPr lang="en-US" dirty="0" err="1" smtClean="0"/>
              <a:t>Sikuli</a:t>
            </a:r>
            <a:endParaRPr lang="en-US" dirty="0"/>
          </a:p>
        </p:txBody>
      </p:sp>
      <p:sp>
        <p:nvSpPr>
          <p:cNvPr id="28" name="TextBox 27"/>
          <p:cNvSpPr txBox="1"/>
          <p:nvPr/>
        </p:nvSpPr>
        <p:spPr>
          <a:xfrm>
            <a:off x="7101840" y="1033530"/>
            <a:ext cx="902811" cy="369332"/>
          </a:xfrm>
          <a:prstGeom prst="rect">
            <a:avLst/>
          </a:prstGeom>
          <a:noFill/>
        </p:spPr>
        <p:txBody>
          <a:bodyPr wrap="none" rtlCol="0">
            <a:spAutoFit/>
          </a:bodyPr>
          <a:lstStyle/>
          <a:p>
            <a:r>
              <a:rPr lang="en-US" dirty="0" smtClean="0"/>
              <a:t>Python</a:t>
            </a:r>
            <a:endParaRPr lang="en-US" dirty="0"/>
          </a:p>
        </p:txBody>
      </p:sp>
      <p:sp>
        <p:nvSpPr>
          <p:cNvPr id="29" name="Oval 28"/>
          <p:cNvSpPr/>
          <p:nvPr/>
        </p:nvSpPr>
        <p:spPr>
          <a:xfrm>
            <a:off x="6714252" y="1547446"/>
            <a:ext cx="1677986" cy="914400"/>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a:t>
            </a:r>
          </a:p>
          <a:p>
            <a:pPr algn="ctr"/>
            <a:r>
              <a:rPr lang="en-US" sz="1000" dirty="0" smtClean="0"/>
              <a:t> </a:t>
            </a:r>
            <a:r>
              <a:rPr lang="en-US" sz="1000" dirty="0" err="1" smtClean="0"/>
              <a:t>xmlrpclib</a:t>
            </a:r>
            <a:endParaRPr lang="en-US" sz="1000" dirty="0" smtClean="0"/>
          </a:p>
          <a:p>
            <a:pPr algn="ctr"/>
            <a:r>
              <a:rPr lang="en-US" sz="1000" dirty="0" err="1" smtClean="0"/>
              <a:t>Xlutils</a:t>
            </a:r>
            <a:endParaRPr lang="en-US" sz="1000" dirty="0" smtClean="0"/>
          </a:p>
          <a:p>
            <a:pPr algn="ctr"/>
            <a:r>
              <a:rPr lang="en-US" sz="1000" dirty="0" err="1"/>
              <a:t>xlrd</a:t>
            </a:r>
            <a:endParaRPr lang="en-US" sz="1000" dirty="0"/>
          </a:p>
        </p:txBody>
      </p:sp>
      <p:sp>
        <p:nvSpPr>
          <p:cNvPr id="30" name="Oval 29"/>
          <p:cNvSpPr/>
          <p:nvPr/>
        </p:nvSpPr>
        <p:spPr>
          <a:xfrm>
            <a:off x="6802347" y="2648069"/>
            <a:ext cx="1672430" cy="914400"/>
          </a:xfrm>
          <a:prstGeom prst="ellipse">
            <a:avLst/>
          </a:prstGeom>
          <a:solidFill>
            <a:srgbClr val="359B4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Xmlrpclib</a:t>
            </a:r>
            <a:endParaRPr lang="en-US" dirty="0" smtClean="0"/>
          </a:p>
          <a:p>
            <a:pPr algn="ctr"/>
            <a:r>
              <a:rPr lang="en-US" sz="1000" dirty="0"/>
              <a:t>Client and calling </a:t>
            </a:r>
            <a:r>
              <a:rPr lang="en-US" sz="1000" dirty="0" err="1"/>
              <a:t>Sikuli</a:t>
            </a:r>
            <a:r>
              <a:rPr lang="en-US" sz="1000" dirty="0"/>
              <a:t> function</a:t>
            </a:r>
          </a:p>
        </p:txBody>
      </p:sp>
      <p:sp>
        <p:nvSpPr>
          <p:cNvPr id="32" name="Oval 31"/>
          <p:cNvSpPr/>
          <p:nvPr/>
        </p:nvSpPr>
        <p:spPr>
          <a:xfrm>
            <a:off x="6802347" y="3751927"/>
            <a:ext cx="1677986" cy="914400"/>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Verification and Logging</a:t>
            </a:r>
            <a:endParaRPr lang="en-US" sz="1600" dirty="0"/>
          </a:p>
        </p:txBody>
      </p:sp>
      <p:pic>
        <p:nvPicPr>
          <p:cNvPr id="21" name="Picture 20"/>
          <p:cNvPicPr>
            <a:picLocks noChangeAspect="1"/>
          </p:cNvPicPr>
          <p:nvPr/>
        </p:nvPicPr>
        <p:blipFill>
          <a:blip r:embed="rId8"/>
          <a:stretch>
            <a:fillRect/>
          </a:stretch>
        </p:blipFill>
        <p:spPr>
          <a:xfrm>
            <a:off x="2891695" y="2079258"/>
            <a:ext cx="1468907" cy="3028950"/>
          </a:xfrm>
          <a:prstGeom prst="rect">
            <a:avLst/>
          </a:prstGeom>
        </p:spPr>
      </p:pic>
      <p:pic>
        <p:nvPicPr>
          <p:cNvPr id="22" name="Picture 21"/>
          <p:cNvPicPr>
            <a:picLocks noChangeAspect="1"/>
          </p:cNvPicPr>
          <p:nvPr/>
        </p:nvPicPr>
        <p:blipFill>
          <a:blip r:embed="rId9"/>
          <a:stretch>
            <a:fillRect/>
          </a:stretch>
        </p:blipFill>
        <p:spPr>
          <a:xfrm>
            <a:off x="4446573" y="3011500"/>
            <a:ext cx="1735396" cy="2082067"/>
          </a:xfrm>
          <a:prstGeom prst="rect">
            <a:avLst/>
          </a:prstGeom>
        </p:spPr>
      </p:pic>
      <p:pic>
        <p:nvPicPr>
          <p:cNvPr id="27" name="Picture 26"/>
          <p:cNvPicPr>
            <a:picLocks noChangeAspect="1"/>
          </p:cNvPicPr>
          <p:nvPr/>
        </p:nvPicPr>
        <p:blipFill>
          <a:blip r:embed="rId10"/>
          <a:stretch>
            <a:fillRect/>
          </a:stretch>
        </p:blipFill>
        <p:spPr>
          <a:xfrm>
            <a:off x="4376231" y="2079258"/>
            <a:ext cx="1891707" cy="921116"/>
          </a:xfrm>
          <a:prstGeom prst="rect">
            <a:avLst/>
          </a:prstGeom>
        </p:spPr>
      </p:pic>
    </p:spTree>
    <p:extLst>
      <p:ext uri="{BB962C8B-B14F-4D97-AF65-F5344CB8AC3E}">
        <p14:creationId xmlns:p14="http://schemas.microsoft.com/office/powerpoint/2010/main" val="3007789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357393" y="923347"/>
            <a:ext cx="8626809" cy="4183228"/>
          </a:xfrm>
          <a:prstGeom prst="rect">
            <a:avLst/>
          </a:prstGeom>
          <a:solidFill>
            <a:schemeClr val="accent1">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278" name="Rectangle 14"/>
          <p:cNvSpPr>
            <a:spLocks noGrp="1" noChangeArrowheads="1"/>
          </p:cNvSpPr>
          <p:nvPr>
            <p:ph type="title"/>
            <p:custDataLst>
              <p:tags r:id="rId2"/>
            </p:custDataLst>
          </p:nvPr>
        </p:nvSpPr>
        <p:spPr bwMode="auto">
          <a:xfrm>
            <a:off x="455614" y="93889"/>
            <a:ext cx="8232775" cy="752234"/>
          </a:xfrm>
        </p:spPr>
        <p:txBody>
          <a:bodyPr/>
          <a:lstStyle/>
          <a:p>
            <a:r>
              <a:rPr lang="en-US" dirty="0" smtClean="0"/>
              <a:t>Telematics System Test Automation – Insight </a:t>
            </a:r>
            <a:endParaRPr lang="en-US" dirty="0"/>
          </a:p>
        </p:txBody>
      </p:sp>
      <p:graphicFrame>
        <p:nvGraphicFramePr>
          <p:cNvPr id="11280" name="Rectangle 16" hidden="1"/>
          <p:cNvGraphicFramePr>
            <a:graphicFrameLocks/>
          </p:cNvGraphicFramePr>
          <p:nvPr>
            <p:custDataLst>
              <p:tags r:id="rId3"/>
            </p:custDataLst>
            <p:extLst/>
          </p:nvPr>
        </p:nvGraphicFramePr>
        <p:xfrm>
          <a:off x="1143000" y="0"/>
          <a:ext cx="119063" cy="119063"/>
        </p:xfrm>
        <a:graphic>
          <a:graphicData uri="http://schemas.openxmlformats.org/presentationml/2006/ole">
            <mc:AlternateContent xmlns:mc="http://schemas.openxmlformats.org/markup-compatibility/2006">
              <mc:Choice xmlns:v="urn:schemas-microsoft-com:vml" Requires="v">
                <p:oleObj spid="_x0000_s4161"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143000" y="0"/>
                        <a:ext cx="119063"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Oval 1"/>
          <p:cNvSpPr/>
          <p:nvPr/>
        </p:nvSpPr>
        <p:spPr>
          <a:xfrm>
            <a:off x="3420932" y="1548657"/>
            <a:ext cx="1861073" cy="1151068"/>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Telematics ECU</a:t>
            </a:r>
            <a:endParaRPr lang="en-US" dirty="0"/>
          </a:p>
        </p:txBody>
      </p:sp>
      <p:sp>
        <p:nvSpPr>
          <p:cNvPr id="16" name="Oval 15"/>
          <p:cNvSpPr/>
          <p:nvPr/>
        </p:nvSpPr>
        <p:spPr>
          <a:xfrm>
            <a:off x="6499412" y="973123"/>
            <a:ext cx="1837764" cy="1151068"/>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Telematics BackOffice Apps</a:t>
            </a:r>
            <a:endParaRPr lang="en-US" dirty="0"/>
          </a:p>
        </p:txBody>
      </p:sp>
      <p:sp>
        <p:nvSpPr>
          <p:cNvPr id="17" name="Oval 16"/>
          <p:cNvSpPr/>
          <p:nvPr/>
        </p:nvSpPr>
        <p:spPr>
          <a:xfrm>
            <a:off x="455615" y="929043"/>
            <a:ext cx="1887760" cy="1151068"/>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Telematics user Apps</a:t>
            </a:r>
            <a:endParaRPr lang="en-US" dirty="0"/>
          </a:p>
        </p:txBody>
      </p:sp>
      <p:cxnSp>
        <p:nvCxnSpPr>
          <p:cNvPr id="6" name="Straight Arrow Connector 5"/>
          <p:cNvCxnSpPr/>
          <p:nvPr/>
        </p:nvCxnSpPr>
        <p:spPr>
          <a:xfrm>
            <a:off x="2343374" y="1624405"/>
            <a:ext cx="1217407" cy="2043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6" idx="2"/>
          </p:cNvCxnSpPr>
          <p:nvPr/>
        </p:nvCxnSpPr>
        <p:spPr>
          <a:xfrm flipV="1">
            <a:off x="5177118" y="1548657"/>
            <a:ext cx="1322294" cy="2819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357393" y="2840019"/>
            <a:ext cx="914400" cy="914400"/>
          </a:xfrm>
          <a:prstGeom prst="round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App</a:t>
            </a:r>
            <a:endParaRPr lang="en-US" dirty="0"/>
          </a:p>
        </p:txBody>
      </p:sp>
      <p:sp>
        <p:nvSpPr>
          <p:cNvPr id="31" name="Rounded Rectangle 30"/>
          <p:cNvSpPr/>
          <p:nvPr/>
        </p:nvSpPr>
        <p:spPr>
          <a:xfrm>
            <a:off x="1551193" y="2858393"/>
            <a:ext cx="1021976" cy="914400"/>
          </a:xfrm>
          <a:prstGeom prst="round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Mobile App</a:t>
            </a:r>
            <a:endParaRPr lang="en-US" dirty="0"/>
          </a:p>
        </p:txBody>
      </p:sp>
      <p:cxnSp>
        <p:nvCxnSpPr>
          <p:cNvPr id="33" name="Straight Arrow Connector 32"/>
          <p:cNvCxnSpPr>
            <a:stCxn id="17" idx="4"/>
          </p:cNvCxnSpPr>
          <p:nvPr/>
        </p:nvCxnSpPr>
        <p:spPr>
          <a:xfrm flipH="1">
            <a:off x="814595" y="2080111"/>
            <a:ext cx="584900" cy="7599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503232" y="2092964"/>
            <a:ext cx="584797" cy="7342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067313" y="2850478"/>
            <a:ext cx="1122979" cy="914400"/>
          </a:xfrm>
          <a:prstGeom prst="round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Web interface</a:t>
            </a:r>
            <a:endParaRPr lang="en-US" sz="1600" dirty="0"/>
          </a:p>
        </p:txBody>
      </p:sp>
      <p:sp>
        <p:nvSpPr>
          <p:cNvPr id="36" name="Rounded Rectangle 35"/>
          <p:cNvSpPr/>
          <p:nvPr/>
        </p:nvSpPr>
        <p:spPr>
          <a:xfrm>
            <a:off x="7495539" y="2868852"/>
            <a:ext cx="1192849" cy="914400"/>
          </a:xfrm>
          <a:prstGeom prst="round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Mobile Interface</a:t>
            </a:r>
            <a:endParaRPr lang="en-US" sz="1600" dirty="0"/>
          </a:p>
        </p:txBody>
      </p:sp>
      <p:cxnSp>
        <p:nvCxnSpPr>
          <p:cNvPr id="37" name="Straight Arrow Connector 36"/>
          <p:cNvCxnSpPr/>
          <p:nvPr/>
        </p:nvCxnSpPr>
        <p:spPr>
          <a:xfrm flipH="1">
            <a:off x="6733092" y="2090570"/>
            <a:ext cx="662791" cy="7599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421731" y="2103423"/>
            <a:ext cx="584797" cy="7342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95849" y="2827166"/>
            <a:ext cx="997790" cy="1446550"/>
          </a:xfrm>
          <a:prstGeom prst="rect">
            <a:avLst/>
          </a:prstGeom>
          <a:noFill/>
        </p:spPr>
        <p:txBody>
          <a:bodyPr wrap="square" rtlCol="0">
            <a:spAutoFit/>
          </a:bodyPr>
          <a:lstStyle/>
          <a:p>
            <a:r>
              <a:rPr lang="en-US" sz="1400" dirty="0" err="1" smtClean="0"/>
              <a:t>PyQT</a:t>
            </a:r>
            <a:endParaRPr lang="en-US" sz="1400" dirty="0" smtClean="0"/>
          </a:p>
          <a:p>
            <a:r>
              <a:rPr lang="en-US" sz="1400" dirty="0" smtClean="0"/>
              <a:t>win32com</a:t>
            </a:r>
          </a:p>
          <a:p>
            <a:r>
              <a:rPr lang="en-US" sz="1400" dirty="0" err="1" smtClean="0"/>
              <a:t>Pyserial</a:t>
            </a:r>
            <a:endParaRPr lang="en-US" sz="1400" dirty="0" smtClean="0"/>
          </a:p>
          <a:p>
            <a:r>
              <a:rPr lang="en-US" sz="1400" dirty="0" smtClean="0"/>
              <a:t>Visa</a:t>
            </a:r>
          </a:p>
          <a:p>
            <a:r>
              <a:rPr lang="en-US" sz="1400" dirty="0" err="1" smtClean="0"/>
              <a:t>Ctypes</a:t>
            </a:r>
            <a:endParaRPr lang="en-US" sz="1400" dirty="0" smtClean="0"/>
          </a:p>
          <a:p>
            <a:endParaRPr lang="en-US" dirty="0"/>
          </a:p>
        </p:txBody>
      </p:sp>
      <p:sp>
        <p:nvSpPr>
          <p:cNvPr id="39" name="TextBox 38"/>
          <p:cNvSpPr txBox="1"/>
          <p:nvPr/>
        </p:nvSpPr>
        <p:spPr>
          <a:xfrm>
            <a:off x="357393" y="3937024"/>
            <a:ext cx="1986441" cy="1169551"/>
          </a:xfrm>
          <a:prstGeom prst="rect">
            <a:avLst/>
          </a:prstGeom>
          <a:noFill/>
        </p:spPr>
        <p:txBody>
          <a:bodyPr wrap="none" rtlCol="0">
            <a:spAutoFit/>
          </a:bodyPr>
          <a:lstStyle/>
          <a:p>
            <a:r>
              <a:rPr lang="en-US" sz="1400" dirty="0"/>
              <a:t>Selenium web driver</a:t>
            </a:r>
          </a:p>
          <a:p>
            <a:r>
              <a:rPr lang="en-US" sz="1400" dirty="0" err="1"/>
              <a:t>Sikuli</a:t>
            </a:r>
            <a:r>
              <a:rPr lang="en-US" sz="1400" dirty="0"/>
              <a:t> </a:t>
            </a:r>
            <a:r>
              <a:rPr lang="en-US" sz="1400" dirty="0" smtClean="0"/>
              <a:t>script and server</a:t>
            </a:r>
          </a:p>
          <a:p>
            <a:r>
              <a:rPr lang="en-US" sz="1400" dirty="0" smtClean="0"/>
              <a:t>Python </a:t>
            </a:r>
            <a:r>
              <a:rPr lang="en-US" sz="1400" dirty="0" err="1"/>
              <a:t>sikuli</a:t>
            </a:r>
            <a:r>
              <a:rPr lang="en-US" sz="1400" dirty="0"/>
              <a:t> </a:t>
            </a:r>
            <a:r>
              <a:rPr lang="en-US" sz="1400" dirty="0" smtClean="0"/>
              <a:t>client</a:t>
            </a:r>
          </a:p>
          <a:p>
            <a:r>
              <a:rPr lang="en-US" sz="1400" dirty="0" smtClean="0"/>
              <a:t>Screencast </a:t>
            </a:r>
            <a:r>
              <a:rPr lang="en-US" sz="1400" dirty="0" err="1" smtClean="0"/>
              <a:t>etc</a:t>
            </a:r>
            <a:endParaRPr lang="en-US" sz="1400" dirty="0" smtClean="0"/>
          </a:p>
          <a:p>
            <a:r>
              <a:rPr lang="en-US" sz="1400" dirty="0" err="1" smtClean="0"/>
              <a:t>Pytesser</a:t>
            </a:r>
            <a:r>
              <a:rPr lang="en-US" sz="1400" dirty="0" smtClean="0"/>
              <a:t> / PIL </a:t>
            </a:r>
            <a:endParaRPr lang="en-US" sz="1400" dirty="0"/>
          </a:p>
        </p:txBody>
      </p:sp>
      <p:sp>
        <p:nvSpPr>
          <p:cNvPr id="40" name="TextBox 39"/>
          <p:cNvSpPr txBox="1"/>
          <p:nvPr/>
        </p:nvSpPr>
        <p:spPr>
          <a:xfrm>
            <a:off x="6893181" y="3783252"/>
            <a:ext cx="1981878" cy="1384995"/>
          </a:xfrm>
          <a:prstGeom prst="rect">
            <a:avLst/>
          </a:prstGeom>
          <a:noFill/>
        </p:spPr>
        <p:txBody>
          <a:bodyPr wrap="square" rtlCol="0">
            <a:spAutoFit/>
          </a:bodyPr>
          <a:lstStyle/>
          <a:p>
            <a:r>
              <a:rPr lang="en-US" sz="1400" dirty="0"/>
              <a:t>Xml</a:t>
            </a:r>
          </a:p>
          <a:p>
            <a:r>
              <a:rPr lang="en-US" sz="1400" dirty="0" err="1" smtClean="0"/>
              <a:t>Xlutil</a:t>
            </a:r>
            <a:r>
              <a:rPr lang="en-US" sz="1400" dirty="0" smtClean="0"/>
              <a:t> -</a:t>
            </a:r>
            <a:r>
              <a:rPr lang="en-US" sz="1400" dirty="0" err="1" smtClean="0"/>
              <a:t>Xlrd-Xlwt</a:t>
            </a:r>
            <a:endParaRPr lang="en-US" sz="1400" dirty="0" smtClean="0"/>
          </a:p>
          <a:p>
            <a:r>
              <a:rPr lang="en-US" sz="1400" dirty="0" smtClean="0"/>
              <a:t>Csv</a:t>
            </a:r>
          </a:p>
          <a:p>
            <a:r>
              <a:rPr lang="en-US" sz="1400" dirty="0" err="1" smtClean="0"/>
              <a:t>Pyodbc</a:t>
            </a:r>
            <a:endParaRPr lang="en-US" sz="1400" dirty="0" smtClean="0"/>
          </a:p>
          <a:p>
            <a:r>
              <a:rPr lang="en-US" sz="1400" dirty="0" err="1" smtClean="0"/>
              <a:t>Configparser</a:t>
            </a:r>
            <a:r>
              <a:rPr lang="en-US" sz="1400" dirty="0" smtClean="0"/>
              <a:t> </a:t>
            </a:r>
            <a:r>
              <a:rPr lang="en-US" sz="1400" dirty="0" err="1" smtClean="0"/>
              <a:t>etc</a:t>
            </a:r>
            <a:endParaRPr lang="en-US" sz="1400" dirty="0"/>
          </a:p>
          <a:p>
            <a:endParaRPr lang="en-US" sz="1400" dirty="0"/>
          </a:p>
        </p:txBody>
      </p:sp>
      <p:cxnSp>
        <p:nvCxnSpPr>
          <p:cNvPr id="23" name="Straight Arrow Connector 22"/>
          <p:cNvCxnSpPr/>
          <p:nvPr/>
        </p:nvCxnSpPr>
        <p:spPr>
          <a:xfrm>
            <a:off x="2278680" y="1248415"/>
            <a:ext cx="4285428" cy="322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771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2416" y="1014225"/>
            <a:ext cx="8423009" cy="4012637"/>
          </a:xfrm>
          <a:prstGeom prst="rect">
            <a:avLst/>
          </a:prstGeom>
          <a:solidFill>
            <a:schemeClr val="accent1">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4930" name="Rectangle 2"/>
          <p:cNvSpPr>
            <a:spLocks noGrp="1" noChangeArrowheads="1"/>
          </p:cNvSpPr>
          <p:nvPr>
            <p:ph type="title"/>
          </p:nvPr>
        </p:nvSpPr>
        <p:spPr bwMode="auto"/>
        <p:txBody>
          <a:bodyPr/>
          <a:lstStyle/>
          <a:p>
            <a:r>
              <a:rPr lang="en-US" dirty="0" smtClean="0"/>
              <a:t>Key Benefits</a:t>
            </a:r>
            <a:endParaRPr lang="en-US" dirty="0"/>
          </a:p>
        </p:txBody>
      </p:sp>
      <p:grpSp>
        <p:nvGrpSpPr>
          <p:cNvPr id="2" name="Group 4"/>
          <p:cNvGrpSpPr>
            <a:grpSpLocks/>
          </p:cNvGrpSpPr>
          <p:nvPr/>
        </p:nvGrpSpPr>
        <p:grpSpPr bwMode="auto">
          <a:xfrm>
            <a:off x="873465" y="1738855"/>
            <a:ext cx="4335124" cy="2286000"/>
            <a:chOff x="569" y="1440"/>
            <a:chExt cx="3731" cy="2018"/>
          </a:xfrm>
        </p:grpSpPr>
        <p:sp>
          <p:nvSpPr>
            <p:cNvPr id="124933" name="Freeform 5"/>
            <p:cNvSpPr>
              <a:spLocks/>
            </p:cNvSpPr>
            <p:nvPr/>
          </p:nvSpPr>
          <p:spPr bwMode="auto">
            <a:xfrm>
              <a:off x="569" y="2449"/>
              <a:ext cx="3725" cy="1009"/>
            </a:xfrm>
            <a:custGeom>
              <a:avLst/>
              <a:gdLst/>
              <a:ahLst/>
              <a:cxnLst>
                <a:cxn ang="0">
                  <a:pos x="0" y="1008"/>
                </a:cxn>
                <a:cxn ang="0">
                  <a:pos x="3022" y="1008"/>
                </a:cxn>
                <a:cxn ang="0">
                  <a:pos x="3724" y="0"/>
                </a:cxn>
                <a:cxn ang="0">
                  <a:pos x="17" y="0"/>
                </a:cxn>
              </a:cxnLst>
              <a:rect l="0" t="0" r="r" b="b"/>
              <a:pathLst>
                <a:path w="3725" h="1009">
                  <a:moveTo>
                    <a:pt x="0" y="1008"/>
                  </a:moveTo>
                  <a:lnTo>
                    <a:pt x="3022" y="1008"/>
                  </a:lnTo>
                  <a:lnTo>
                    <a:pt x="3724" y="0"/>
                  </a:lnTo>
                  <a:lnTo>
                    <a:pt x="17" y="0"/>
                  </a:lnTo>
                </a:path>
              </a:pathLst>
            </a:custGeom>
            <a:noFill/>
            <a:ln w="6350" cap="rnd" cmpd="sng">
              <a:solidFill>
                <a:srgbClr val="666666"/>
              </a:solidFill>
              <a:prstDash val="solid"/>
              <a:round/>
              <a:headEnd type="none" w="sm" len="sm"/>
              <a:tailEnd type="none" w="sm" len="sm"/>
            </a:ln>
            <a:effectLst/>
          </p:spPr>
          <p:txBody>
            <a:bodyPr lIns="54000" tIns="54000" rIns="54000" bIns="54000"/>
            <a:lstStyle/>
            <a:p>
              <a:endParaRPr lang="de-DE" sz="1050"/>
            </a:p>
          </p:txBody>
        </p:sp>
        <p:sp>
          <p:nvSpPr>
            <p:cNvPr id="124934" name="Freeform 6"/>
            <p:cNvSpPr>
              <a:spLocks/>
            </p:cNvSpPr>
            <p:nvPr/>
          </p:nvSpPr>
          <p:spPr bwMode="auto">
            <a:xfrm>
              <a:off x="569" y="2449"/>
              <a:ext cx="3402" cy="642"/>
            </a:xfrm>
            <a:custGeom>
              <a:avLst/>
              <a:gdLst/>
              <a:ahLst/>
              <a:cxnLst>
                <a:cxn ang="0">
                  <a:pos x="0" y="641"/>
                </a:cxn>
                <a:cxn ang="0">
                  <a:pos x="2936" y="641"/>
                </a:cxn>
                <a:cxn ang="0">
                  <a:pos x="3401" y="0"/>
                </a:cxn>
                <a:cxn ang="0">
                  <a:pos x="9" y="0"/>
                </a:cxn>
              </a:cxnLst>
              <a:rect l="0" t="0" r="r" b="b"/>
              <a:pathLst>
                <a:path w="3402" h="642">
                  <a:moveTo>
                    <a:pt x="0" y="641"/>
                  </a:moveTo>
                  <a:lnTo>
                    <a:pt x="2936" y="641"/>
                  </a:lnTo>
                  <a:lnTo>
                    <a:pt x="3401" y="0"/>
                  </a:lnTo>
                  <a:lnTo>
                    <a:pt x="9" y="0"/>
                  </a:lnTo>
                </a:path>
              </a:pathLst>
            </a:custGeom>
            <a:noFill/>
            <a:ln w="6350" cap="rnd" cmpd="sng">
              <a:solidFill>
                <a:srgbClr val="666666"/>
              </a:solidFill>
              <a:prstDash val="solid"/>
              <a:round/>
              <a:headEnd type="none" w="sm" len="sm"/>
              <a:tailEnd type="none" w="sm" len="sm"/>
            </a:ln>
            <a:effectLst/>
          </p:spPr>
          <p:txBody>
            <a:bodyPr lIns="54000" tIns="54000" rIns="54000" bIns="54000"/>
            <a:lstStyle/>
            <a:p>
              <a:endParaRPr lang="de-DE" sz="1050"/>
            </a:p>
          </p:txBody>
        </p:sp>
        <p:sp>
          <p:nvSpPr>
            <p:cNvPr id="124935" name="Freeform 7"/>
            <p:cNvSpPr>
              <a:spLocks/>
            </p:cNvSpPr>
            <p:nvPr/>
          </p:nvSpPr>
          <p:spPr bwMode="auto">
            <a:xfrm>
              <a:off x="569" y="2449"/>
              <a:ext cx="3056" cy="318"/>
            </a:xfrm>
            <a:custGeom>
              <a:avLst/>
              <a:gdLst/>
              <a:ahLst/>
              <a:cxnLst>
                <a:cxn ang="0">
                  <a:pos x="0" y="317"/>
                </a:cxn>
                <a:cxn ang="0">
                  <a:pos x="2858" y="317"/>
                </a:cxn>
                <a:cxn ang="0">
                  <a:pos x="3055" y="0"/>
                </a:cxn>
                <a:cxn ang="0">
                  <a:pos x="3" y="0"/>
                </a:cxn>
              </a:cxnLst>
              <a:rect l="0" t="0" r="r" b="b"/>
              <a:pathLst>
                <a:path w="3056" h="318">
                  <a:moveTo>
                    <a:pt x="0" y="317"/>
                  </a:moveTo>
                  <a:lnTo>
                    <a:pt x="2858" y="317"/>
                  </a:lnTo>
                  <a:lnTo>
                    <a:pt x="3055" y="0"/>
                  </a:lnTo>
                  <a:lnTo>
                    <a:pt x="3" y="0"/>
                  </a:lnTo>
                </a:path>
              </a:pathLst>
            </a:custGeom>
            <a:noFill/>
            <a:ln w="6350" cap="rnd" cmpd="sng">
              <a:solidFill>
                <a:srgbClr val="666666"/>
              </a:solidFill>
              <a:prstDash val="solid"/>
              <a:round/>
              <a:headEnd type="none" w="sm" len="sm"/>
              <a:tailEnd type="none" w="sm" len="sm"/>
            </a:ln>
            <a:effectLst/>
          </p:spPr>
          <p:txBody>
            <a:bodyPr lIns="54000" tIns="54000" rIns="54000" bIns="54000"/>
            <a:lstStyle/>
            <a:p>
              <a:endParaRPr lang="de-DE" sz="1050"/>
            </a:p>
          </p:txBody>
        </p:sp>
        <p:sp>
          <p:nvSpPr>
            <p:cNvPr id="124936" name="Freeform 8"/>
            <p:cNvSpPr>
              <a:spLocks/>
            </p:cNvSpPr>
            <p:nvPr/>
          </p:nvSpPr>
          <p:spPr bwMode="auto">
            <a:xfrm>
              <a:off x="569" y="1440"/>
              <a:ext cx="3731" cy="1010"/>
            </a:xfrm>
            <a:custGeom>
              <a:avLst/>
              <a:gdLst/>
              <a:ahLst/>
              <a:cxnLst>
                <a:cxn ang="0">
                  <a:pos x="0" y="0"/>
                </a:cxn>
                <a:cxn ang="0">
                  <a:pos x="3027" y="0"/>
                </a:cxn>
                <a:cxn ang="0">
                  <a:pos x="3730" y="1009"/>
                </a:cxn>
                <a:cxn ang="0">
                  <a:pos x="15" y="1009"/>
                </a:cxn>
              </a:cxnLst>
              <a:rect l="0" t="0" r="r" b="b"/>
              <a:pathLst>
                <a:path w="3731" h="1010">
                  <a:moveTo>
                    <a:pt x="0" y="0"/>
                  </a:moveTo>
                  <a:lnTo>
                    <a:pt x="3027" y="0"/>
                  </a:lnTo>
                  <a:lnTo>
                    <a:pt x="3730" y="1009"/>
                  </a:lnTo>
                  <a:lnTo>
                    <a:pt x="15" y="1009"/>
                  </a:lnTo>
                </a:path>
              </a:pathLst>
            </a:custGeom>
            <a:noFill/>
            <a:ln w="6350" cap="rnd" cmpd="sng">
              <a:solidFill>
                <a:srgbClr val="666666"/>
              </a:solidFill>
              <a:prstDash val="solid"/>
              <a:round/>
              <a:headEnd type="none" w="sm" len="sm"/>
              <a:tailEnd type="none" w="sm" len="sm"/>
            </a:ln>
            <a:effectLst/>
          </p:spPr>
          <p:txBody>
            <a:bodyPr lIns="54000" tIns="54000" rIns="54000" bIns="54000"/>
            <a:lstStyle/>
            <a:p>
              <a:endParaRPr lang="de-DE" sz="1050"/>
            </a:p>
          </p:txBody>
        </p:sp>
        <p:sp>
          <p:nvSpPr>
            <p:cNvPr id="124937" name="Freeform 9"/>
            <p:cNvSpPr>
              <a:spLocks/>
            </p:cNvSpPr>
            <p:nvPr/>
          </p:nvSpPr>
          <p:spPr bwMode="auto">
            <a:xfrm>
              <a:off x="569" y="1807"/>
              <a:ext cx="3394" cy="643"/>
            </a:xfrm>
            <a:custGeom>
              <a:avLst/>
              <a:gdLst/>
              <a:ahLst/>
              <a:cxnLst>
                <a:cxn ang="0">
                  <a:pos x="0" y="0"/>
                </a:cxn>
                <a:cxn ang="0">
                  <a:pos x="2928" y="0"/>
                </a:cxn>
                <a:cxn ang="0">
                  <a:pos x="3393" y="642"/>
                </a:cxn>
                <a:cxn ang="0">
                  <a:pos x="0" y="642"/>
                </a:cxn>
              </a:cxnLst>
              <a:rect l="0" t="0" r="r" b="b"/>
              <a:pathLst>
                <a:path w="3394" h="643">
                  <a:moveTo>
                    <a:pt x="0" y="0"/>
                  </a:moveTo>
                  <a:lnTo>
                    <a:pt x="2928" y="0"/>
                  </a:lnTo>
                  <a:lnTo>
                    <a:pt x="3393" y="642"/>
                  </a:lnTo>
                  <a:lnTo>
                    <a:pt x="0" y="642"/>
                  </a:lnTo>
                </a:path>
              </a:pathLst>
            </a:custGeom>
            <a:noFill/>
            <a:ln w="6350" cap="rnd" cmpd="sng">
              <a:solidFill>
                <a:srgbClr val="666666"/>
              </a:solidFill>
              <a:prstDash val="solid"/>
              <a:round/>
              <a:headEnd type="none" w="sm" len="sm"/>
              <a:tailEnd type="none" w="sm" len="sm"/>
            </a:ln>
            <a:effectLst/>
          </p:spPr>
          <p:txBody>
            <a:bodyPr lIns="54000" tIns="54000" rIns="54000" bIns="54000"/>
            <a:lstStyle/>
            <a:p>
              <a:endParaRPr lang="de-DE" sz="1050"/>
            </a:p>
          </p:txBody>
        </p:sp>
        <p:sp>
          <p:nvSpPr>
            <p:cNvPr id="124938" name="Freeform 10"/>
            <p:cNvSpPr>
              <a:spLocks/>
            </p:cNvSpPr>
            <p:nvPr/>
          </p:nvSpPr>
          <p:spPr bwMode="auto">
            <a:xfrm>
              <a:off x="569" y="2131"/>
              <a:ext cx="3064" cy="319"/>
            </a:xfrm>
            <a:custGeom>
              <a:avLst/>
              <a:gdLst/>
              <a:ahLst/>
              <a:cxnLst>
                <a:cxn ang="0">
                  <a:pos x="0" y="0"/>
                </a:cxn>
                <a:cxn ang="0">
                  <a:pos x="2858" y="0"/>
                </a:cxn>
                <a:cxn ang="0">
                  <a:pos x="3063" y="318"/>
                </a:cxn>
                <a:cxn ang="0">
                  <a:pos x="8" y="318"/>
                </a:cxn>
              </a:cxnLst>
              <a:rect l="0" t="0" r="r" b="b"/>
              <a:pathLst>
                <a:path w="3064" h="319">
                  <a:moveTo>
                    <a:pt x="0" y="0"/>
                  </a:moveTo>
                  <a:lnTo>
                    <a:pt x="2858" y="0"/>
                  </a:lnTo>
                  <a:lnTo>
                    <a:pt x="3063" y="318"/>
                  </a:lnTo>
                  <a:lnTo>
                    <a:pt x="8" y="318"/>
                  </a:lnTo>
                </a:path>
              </a:pathLst>
            </a:custGeom>
            <a:noFill/>
            <a:ln w="6350" cap="rnd" cmpd="sng">
              <a:solidFill>
                <a:srgbClr val="666666"/>
              </a:solidFill>
              <a:prstDash val="solid"/>
              <a:round/>
              <a:headEnd type="none" w="sm" len="sm"/>
              <a:tailEnd type="none" w="sm" len="sm"/>
            </a:ln>
            <a:effectLst/>
          </p:spPr>
          <p:txBody>
            <a:bodyPr lIns="54000" tIns="54000" rIns="54000" bIns="54000"/>
            <a:lstStyle/>
            <a:p>
              <a:endParaRPr lang="de-DE" sz="1050"/>
            </a:p>
          </p:txBody>
        </p:sp>
      </p:grpSp>
      <p:sp>
        <p:nvSpPr>
          <p:cNvPr id="124939" name="Rectangle 11"/>
          <p:cNvSpPr>
            <a:spLocks noChangeArrowheads="1"/>
          </p:cNvSpPr>
          <p:nvPr/>
        </p:nvSpPr>
        <p:spPr bwMode="auto">
          <a:xfrm>
            <a:off x="674135" y="1832121"/>
            <a:ext cx="3886863" cy="415529"/>
          </a:xfrm>
          <a:prstGeom prst="rect">
            <a:avLst/>
          </a:prstGeom>
          <a:noFill/>
          <a:ln w="6350">
            <a:noFill/>
            <a:miter lim="800000"/>
            <a:headEnd/>
            <a:tailEnd/>
          </a:ln>
          <a:effectLst/>
        </p:spPr>
        <p:txBody>
          <a:bodyPr lIns="54000" tIns="54000" rIns="54000" bIns="54000" anchor="ctr"/>
          <a:lstStyle/>
          <a:p>
            <a:pPr algn="ctr" defTabSz="664369" eaLnBrk="0" hangingPunct="0"/>
            <a:r>
              <a:rPr lang="en-US" sz="1100" b="1" dirty="0" smtClean="0"/>
              <a:t>Image Recognition/ pattern matching/Color Verification </a:t>
            </a:r>
            <a:endParaRPr lang="en-US" sz="1100" b="1" dirty="0"/>
          </a:p>
        </p:txBody>
      </p:sp>
      <p:sp>
        <p:nvSpPr>
          <p:cNvPr id="124940" name="Rectangle 12"/>
          <p:cNvSpPr>
            <a:spLocks noChangeArrowheads="1"/>
          </p:cNvSpPr>
          <p:nvPr/>
        </p:nvSpPr>
        <p:spPr bwMode="auto">
          <a:xfrm>
            <a:off x="718580" y="2152529"/>
            <a:ext cx="2821543" cy="369094"/>
          </a:xfrm>
          <a:prstGeom prst="rect">
            <a:avLst/>
          </a:prstGeom>
          <a:noFill/>
          <a:ln w="6350">
            <a:noFill/>
            <a:miter lim="800000"/>
            <a:headEnd/>
            <a:tailEnd/>
          </a:ln>
          <a:effectLst/>
        </p:spPr>
        <p:txBody>
          <a:bodyPr lIns="54000" tIns="54000" rIns="54000" bIns="54000" anchor="ctr"/>
          <a:lstStyle/>
          <a:p>
            <a:pPr defTabSz="664369" eaLnBrk="0" hangingPunct="0"/>
            <a:r>
              <a:rPr lang="en-US" sz="1050" b="1" dirty="0" smtClean="0">
                <a:solidFill>
                  <a:srgbClr val="C00000"/>
                </a:solidFill>
              </a:rPr>
              <a:t>Open Source Automation Framework</a:t>
            </a:r>
            <a:endParaRPr lang="en-US" sz="1100" b="1" dirty="0">
              <a:solidFill>
                <a:srgbClr val="C00000"/>
              </a:solidFill>
            </a:endParaRPr>
          </a:p>
        </p:txBody>
      </p:sp>
      <p:sp>
        <p:nvSpPr>
          <p:cNvPr id="124941" name="Rectangle 13"/>
          <p:cNvSpPr>
            <a:spLocks noChangeArrowheads="1"/>
          </p:cNvSpPr>
          <p:nvPr/>
        </p:nvSpPr>
        <p:spPr bwMode="auto">
          <a:xfrm>
            <a:off x="727875" y="2534812"/>
            <a:ext cx="3363498" cy="357188"/>
          </a:xfrm>
          <a:prstGeom prst="rect">
            <a:avLst/>
          </a:prstGeom>
          <a:noFill/>
          <a:ln w="6350">
            <a:noFill/>
            <a:miter lim="800000"/>
            <a:headEnd/>
            <a:tailEnd/>
          </a:ln>
          <a:effectLst/>
        </p:spPr>
        <p:txBody>
          <a:bodyPr lIns="54000" tIns="54000" rIns="54000" bIns="54000" anchor="ctr"/>
          <a:lstStyle/>
          <a:p>
            <a:pPr defTabSz="664369" eaLnBrk="0" hangingPunct="0"/>
            <a:r>
              <a:rPr lang="en-US" sz="1050" b="1" dirty="0" smtClean="0">
                <a:solidFill>
                  <a:srgbClr val="002060"/>
                </a:solidFill>
              </a:rPr>
              <a:t>No need for </a:t>
            </a:r>
            <a:r>
              <a:rPr lang="en-US" sz="1100" b="1" dirty="0" err="1" smtClean="0">
                <a:solidFill>
                  <a:srgbClr val="002060"/>
                </a:solidFill>
              </a:rPr>
              <a:t>Dll</a:t>
            </a:r>
            <a:r>
              <a:rPr lang="en-US" sz="1100" b="1" dirty="0" smtClean="0">
                <a:solidFill>
                  <a:srgbClr val="002060"/>
                </a:solidFill>
              </a:rPr>
              <a:t>/API/Elements/Tags</a:t>
            </a:r>
            <a:endParaRPr lang="en-US" sz="1100" b="1" dirty="0">
              <a:solidFill>
                <a:srgbClr val="002060"/>
              </a:solidFill>
            </a:endParaRPr>
          </a:p>
        </p:txBody>
      </p:sp>
      <p:sp>
        <p:nvSpPr>
          <p:cNvPr id="124942" name="Rectangle 14"/>
          <p:cNvSpPr>
            <a:spLocks noChangeArrowheads="1"/>
          </p:cNvSpPr>
          <p:nvPr/>
        </p:nvSpPr>
        <p:spPr bwMode="auto">
          <a:xfrm>
            <a:off x="718580" y="2863168"/>
            <a:ext cx="3072925" cy="360760"/>
          </a:xfrm>
          <a:prstGeom prst="rect">
            <a:avLst/>
          </a:prstGeom>
          <a:noFill/>
          <a:ln w="6350">
            <a:noFill/>
            <a:miter lim="800000"/>
            <a:headEnd/>
            <a:tailEnd/>
          </a:ln>
          <a:effectLst/>
        </p:spPr>
        <p:txBody>
          <a:bodyPr lIns="54000" tIns="54000" rIns="54000" bIns="54000" anchor="ctr"/>
          <a:lstStyle/>
          <a:p>
            <a:pPr defTabSz="664369" eaLnBrk="0" hangingPunct="0"/>
            <a:r>
              <a:rPr lang="en-US" sz="1050" b="1" dirty="0" smtClean="0"/>
              <a:t>Can Automate </a:t>
            </a:r>
            <a:r>
              <a:rPr lang="en-US" sz="1100" b="1" dirty="0" smtClean="0"/>
              <a:t>any</a:t>
            </a:r>
            <a:r>
              <a:rPr lang="en-US" sz="1050" b="1" dirty="0" smtClean="0"/>
              <a:t> Desktop Application</a:t>
            </a:r>
            <a:endParaRPr lang="en-US" sz="1050" b="1" dirty="0"/>
          </a:p>
        </p:txBody>
      </p:sp>
      <p:sp>
        <p:nvSpPr>
          <p:cNvPr id="124943" name="Rectangle 15"/>
          <p:cNvSpPr>
            <a:spLocks noChangeArrowheads="1"/>
          </p:cNvSpPr>
          <p:nvPr/>
        </p:nvSpPr>
        <p:spPr bwMode="auto">
          <a:xfrm>
            <a:off x="746465" y="3250771"/>
            <a:ext cx="3344908" cy="359569"/>
          </a:xfrm>
          <a:prstGeom prst="rect">
            <a:avLst/>
          </a:prstGeom>
          <a:noFill/>
          <a:ln w="6350">
            <a:noFill/>
            <a:miter lim="800000"/>
            <a:headEnd/>
            <a:tailEnd/>
          </a:ln>
          <a:effectLst/>
        </p:spPr>
        <p:txBody>
          <a:bodyPr lIns="54000" tIns="54000" rIns="54000" bIns="54000" anchor="ctr"/>
          <a:lstStyle/>
          <a:p>
            <a:pPr defTabSz="664369" eaLnBrk="0" hangingPunct="0"/>
            <a:r>
              <a:rPr lang="en-US" sz="1050" b="1" dirty="0" smtClean="0">
                <a:solidFill>
                  <a:srgbClr val="C00000"/>
                </a:solidFill>
              </a:rPr>
              <a:t>Best of Python-</a:t>
            </a:r>
            <a:r>
              <a:rPr lang="en-US" sz="1050" b="1" dirty="0" err="1" smtClean="0">
                <a:solidFill>
                  <a:srgbClr val="C00000"/>
                </a:solidFill>
              </a:rPr>
              <a:t>Sikuli</a:t>
            </a:r>
            <a:r>
              <a:rPr lang="en-US" sz="1050" b="1" dirty="0" smtClean="0">
                <a:solidFill>
                  <a:srgbClr val="C00000"/>
                </a:solidFill>
              </a:rPr>
              <a:t> for Automation</a:t>
            </a:r>
            <a:endParaRPr lang="en-US" sz="1050" b="1" dirty="0">
              <a:solidFill>
                <a:srgbClr val="C00000"/>
              </a:solidFill>
            </a:endParaRPr>
          </a:p>
        </p:txBody>
      </p:sp>
      <p:sp>
        <p:nvSpPr>
          <p:cNvPr id="124944" name="Rectangle 16"/>
          <p:cNvSpPr>
            <a:spLocks noChangeArrowheads="1"/>
          </p:cNvSpPr>
          <p:nvPr/>
        </p:nvSpPr>
        <p:spPr bwMode="auto">
          <a:xfrm>
            <a:off x="737170" y="3567299"/>
            <a:ext cx="2340769" cy="415528"/>
          </a:xfrm>
          <a:prstGeom prst="rect">
            <a:avLst/>
          </a:prstGeom>
          <a:noFill/>
          <a:ln w="6350">
            <a:noFill/>
            <a:miter lim="800000"/>
            <a:headEnd/>
            <a:tailEnd/>
          </a:ln>
          <a:effectLst/>
        </p:spPr>
        <p:txBody>
          <a:bodyPr lIns="54000" tIns="54000" rIns="54000" bIns="54000" anchor="ctr"/>
          <a:lstStyle/>
          <a:p>
            <a:pPr defTabSz="664369" eaLnBrk="0" hangingPunct="0"/>
            <a:r>
              <a:rPr lang="en-US" sz="1050" b="1" dirty="0" smtClean="0">
                <a:solidFill>
                  <a:srgbClr val="002060"/>
                </a:solidFill>
              </a:rPr>
              <a:t>Easy to Script and </a:t>
            </a:r>
            <a:r>
              <a:rPr lang="en-US" sz="1100" b="1" dirty="0" smtClean="0">
                <a:solidFill>
                  <a:srgbClr val="002060"/>
                </a:solidFill>
              </a:rPr>
              <a:t>Maintain</a:t>
            </a:r>
            <a:endParaRPr lang="en-US" sz="1100" b="1" dirty="0">
              <a:solidFill>
                <a:srgbClr val="002060"/>
              </a:solidFill>
            </a:endParaRPr>
          </a:p>
        </p:txBody>
      </p:sp>
      <p:grpSp>
        <p:nvGrpSpPr>
          <p:cNvPr id="18" name="Group 17"/>
          <p:cNvGrpSpPr/>
          <p:nvPr/>
        </p:nvGrpSpPr>
        <p:grpSpPr>
          <a:xfrm>
            <a:off x="5235576" y="1332620"/>
            <a:ext cx="3452813" cy="3421856"/>
            <a:chOff x="294084" y="1026292"/>
            <a:chExt cx="3452813" cy="3421856"/>
          </a:xfrm>
        </p:grpSpPr>
        <p:sp>
          <p:nvSpPr>
            <p:cNvPr id="19" name="Freeform 20"/>
            <p:cNvSpPr>
              <a:spLocks/>
            </p:cNvSpPr>
            <p:nvPr/>
          </p:nvSpPr>
          <p:spPr bwMode="auto">
            <a:xfrm>
              <a:off x="763132" y="1503732"/>
              <a:ext cx="2593240" cy="2493169"/>
            </a:xfrm>
            <a:custGeom>
              <a:avLst/>
              <a:gdLst/>
              <a:ahLst/>
              <a:cxnLst>
                <a:cxn ang="0">
                  <a:pos x="0" y="492"/>
                </a:cxn>
                <a:cxn ang="0">
                  <a:pos x="239" y="1261"/>
                </a:cxn>
                <a:cxn ang="0">
                  <a:pos x="992" y="1261"/>
                </a:cxn>
                <a:cxn ang="0">
                  <a:pos x="1246" y="485"/>
                </a:cxn>
                <a:cxn ang="0">
                  <a:pos x="619" y="0"/>
                </a:cxn>
                <a:cxn ang="0">
                  <a:pos x="0" y="492"/>
                </a:cxn>
              </a:cxnLst>
              <a:rect l="0" t="0" r="r" b="b"/>
              <a:pathLst>
                <a:path w="1247" h="1262">
                  <a:moveTo>
                    <a:pt x="0" y="492"/>
                  </a:moveTo>
                  <a:lnTo>
                    <a:pt x="239" y="1261"/>
                  </a:lnTo>
                  <a:lnTo>
                    <a:pt x="992" y="1261"/>
                  </a:lnTo>
                  <a:lnTo>
                    <a:pt x="1246" y="485"/>
                  </a:lnTo>
                  <a:lnTo>
                    <a:pt x="619" y="0"/>
                  </a:lnTo>
                  <a:lnTo>
                    <a:pt x="0" y="492"/>
                  </a:lnTo>
                </a:path>
              </a:pathLst>
            </a:custGeom>
            <a:noFill/>
            <a:ln w="6350" cap="rnd" cmpd="sng">
              <a:solidFill>
                <a:schemeClr val="accent5"/>
              </a:solidFill>
              <a:prstDash val="dash"/>
              <a:round/>
              <a:headEnd/>
              <a:tailEnd/>
            </a:ln>
            <a:effectLst/>
          </p:spPr>
          <p:txBody>
            <a:bodyPr lIns="34290" rIns="34290" anchor="ctr" anchorCtr="1"/>
            <a:lstStyle/>
            <a:p>
              <a:endParaRPr lang="en-US"/>
            </a:p>
          </p:txBody>
        </p:sp>
        <p:sp>
          <p:nvSpPr>
            <p:cNvPr id="20" name="Line 21"/>
            <p:cNvSpPr>
              <a:spLocks noChangeShapeType="1"/>
            </p:cNvSpPr>
            <p:nvPr/>
          </p:nvSpPr>
          <p:spPr bwMode="auto">
            <a:xfrm>
              <a:off x="748873" y="2476763"/>
              <a:ext cx="2046075" cy="1504099"/>
            </a:xfrm>
            <a:prstGeom prst="line">
              <a:avLst/>
            </a:prstGeom>
            <a:noFill/>
            <a:ln w="6350">
              <a:solidFill>
                <a:schemeClr val="accent5"/>
              </a:solidFill>
              <a:prstDash val="dash"/>
              <a:round/>
              <a:headEnd type="none" w="sm" len="sm"/>
              <a:tailEnd type="none" w="sm" len="sm"/>
            </a:ln>
            <a:effectLst/>
          </p:spPr>
          <p:txBody>
            <a:bodyPr wrap="none" lIns="34290" rIns="34290" anchor="ctr" anchorCtr="1"/>
            <a:lstStyle/>
            <a:p>
              <a:endParaRPr lang="en-US"/>
            </a:p>
          </p:txBody>
        </p:sp>
        <p:sp>
          <p:nvSpPr>
            <p:cNvPr id="21" name="Line 22"/>
            <p:cNvSpPr>
              <a:spLocks noChangeShapeType="1"/>
            </p:cNvSpPr>
            <p:nvPr/>
          </p:nvSpPr>
          <p:spPr bwMode="auto">
            <a:xfrm flipV="1">
              <a:off x="1244351" y="2414389"/>
              <a:ext cx="2110238" cy="1534395"/>
            </a:xfrm>
            <a:prstGeom prst="line">
              <a:avLst/>
            </a:prstGeom>
            <a:noFill/>
            <a:ln w="6350">
              <a:solidFill>
                <a:schemeClr val="accent5"/>
              </a:solidFill>
              <a:prstDash val="dash"/>
              <a:round/>
              <a:headEnd type="none" w="sm" len="sm"/>
              <a:tailEnd type="none" w="sm" len="sm"/>
            </a:ln>
            <a:effectLst/>
          </p:spPr>
          <p:txBody>
            <a:bodyPr wrap="none" lIns="34290" rIns="34290" anchor="ctr" anchorCtr="1"/>
            <a:lstStyle/>
            <a:p>
              <a:endParaRPr lang="en-US"/>
            </a:p>
          </p:txBody>
        </p:sp>
        <p:sp>
          <p:nvSpPr>
            <p:cNvPr id="22" name="Line 23"/>
            <p:cNvSpPr>
              <a:spLocks noChangeShapeType="1"/>
            </p:cNvSpPr>
            <p:nvPr/>
          </p:nvSpPr>
          <p:spPr bwMode="auto">
            <a:xfrm flipH="1" flipV="1">
              <a:off x="2035691" y="1532246"/>
              <a:ext cx="773516" cy="2416538"/>
            </a:xfrm>
            <a:prstGeom prst="line">
              <a:avLst/>
            </a:prstGeom>
            <a:noFill/>
            <a:ln w="9525">
              <a:solidFill>
                <a:srgbClr val="778888"/>
              </a:solidFill>
              <a:prstDash val="dashDot"/>
              <a:round/>
              <a:headEnd type="none" w="sm" len="sm"/>
              <a:tailEnd type="none" w="sm" len="sm"/>
            </a:ln>
            <a:effectLst/>
          </p:spPr>
          <p:txBody>
            <a:bodyPr wrap="none" lIns="34290" rIns="34290" anchor="ctr" anchorCtr="1"/>
            <a:lstStyle/>
            <a:p>
              <a:endParaRPr lang="en-US"/>
            </a:p>
          </p:txBody>
        </p:sp>
        <p:sp>
          <p:nvSpPr>
            <p:cNvPr id="23" name="Line 24"/>
            <p:cNvSpPr>
              <a:spLocks noChangeShapeType="1"/>
            </p:cNvSpPr>
            <p:nvPr/>
          </p:nvSpPr>
          <p:spPr bwMode="auto">
            <a:xfrm flipV="1">
              <a:off x="1226529" y="1516207"/>
              <a:ext cx="794904" cy="2464655"/>
            </a:xfrm>
            <a:prstGeom prst="line">
              <a:avLst/>
            </a:prstGeom>
            <a:noFill/>
            <a:ln w="9525">
              <a:solidFill>
                <a:srgbClr val="778888"/>
              </a:solidFill>
              <a:prstDash val="dash"/>
              <a:round/>
              <a:headEnd type="none" w="sm" len="sm"/>
              <a:tailEnd type="none" w="sm" len="sm"/>
            </a:ln>
            <a:effectLst/>
          </p:spPr>
          <p:txBody>
            <a:bodyPr wrap="none" lIns="34290" rIns="34290" anchor="ctr" anchorCtr="1"/>
            <a:lstStyle/>
            <a:p>
              <a:endParaRPr lang="en-US"/>
            </a:p>
          </p:txBody>
        </p:sp>
        <p:sp>
          <p:nvSpPr>
            <p:cNvPr id="24" name="Line 25"/>
            <p:cNvSpPr>
              <a:spLocks noChangeShapeType="1"/>
            </p:cNvSpPr>
            <p:nvPr/>
          </p:nvSpPr>
          <p:spPr bwMode="auto">
            <a:xfrm>
              <a:off x="734615" y="2476763"/>
              <a:ext cx="2619974" cy="0"/>
            </a:xfrm>
            <a:prstGeom prst="line">
              <a:avLst/>
            </a:prstGeom>
            <a:noFill/>
            <a:ln w="6350">
              <a:solidFill>
                <a:schemeClr val="accent5"/>
              </a:solidFill>
              <a:prstDash val="dash"/>
              <a:round/>
              <a:headEnd type="none" w="sm" len="sm"/>
              <a:tailEnd type="none" w="sm" len="sm"/>
            </a:ln>
            <a:effectLst/>
          </p:spPr>
          <p:txBody>
            <a:bodyPr wrap="none" lIns="34290" rIns="34290" anchor="ctr" anchorCtr="1"/>
            <a:lstStyle/>
            <a:p>
              <a:endParaRPr lang="en-US"/>
            </a:p>
          </p:txBody>
        </p:sp>
        <p:sp>
          <p:nvSpPr>
            <p:cNvPr id="25" name="Oval 26"/>
            <p:cNvSpPr>
              <a:spLocks noChangeArrowheads="1"/>
            </p:cNvSpPr>
            <p:nvPr/>
          </p:nvSpPr>
          <p:spPr bwMode="auto">
            <a:xfrm>
              <a:off x="757238" y="3530176"/>
              <a:ext cx="917972" cy="917972"/>
            </a:xfrm>
            <a:prstGeom prst="ellipse">
              <a:avLst/>
            </a:prstGeom>
            <a:solidFill>
              <a:schemeClr val="accent1"/>
            </a:solidFill>
            <a:ln w="6350">
              <a:noFill/>
              <a:round/>
              <a:headEnd/>
              <a:tailEnd/>
            </a:ln>
            <a:effectLst/>
          </p:spPr>
          <p:txBody>
            <a:bodyPr wrap="none" lIns="34290" rIns="34290" anchor="ctr" anchorCtr="1"/>
            <a:lstStyle/>
            <a:p>
              <a:pPr eaLnBrk="0" hangingPunct="0"/>
              <a:r>
                <a:rPr lang="en-US" sz="1050" b="1" dirty="0" smtClean="0">
                  <a:solidFill>
                    <a:schemeClr val="bg1"/>
                  </a:solidFill>
                </a:rPr>
                <a:t>Mobile apps</a:t>
              </a:r>
              <a:endParaRPr lang="en-US" sz="1050" b="1" dirty="0">
                <a:solidFill>
                  <a:schemeClr val="bg1"/>
                </a:solidFill>
              </a:endParaRPr>
            </a:p>
          </p:txBody>
        </p:sp>
        <p:sp>
          <p:nvSpPr>
            <p:cNvPr id="26" name="Oval 27"/>
            <p:cNvSpPr>
              <a:spLocks noChangeArrowheads="1"/>
            </p:cNvSpPr>
            <p:nvPr/>
          </p:nvSpPr>
          <p:spPr bwMode="auto">
            <a:xfrm>
              <a:off x="294084" y="2020464"/>
              <a:ext cx="917972" cy="917972"/>
            </a:xfrm>
            <a:prstGeom prst="ellipse">
              <a:avLst/>
            </a:prstGeom>
            <a:solidFill>
              <a:schemeClr val="accent1"/>
            </a:solidFill>
            <a:ln w="6350">
              <a:noFill/>
              <a:round/>
              <a:headEnd/>
              <a:tailEnd/>
            </a:ln>
            <a:effectLst/>
          </p:spPr>
          <p:txBody>
            <a:bodyPr wrap="none" lIns="34290" rIns="34290" anchor="ctr" anchorCtr="1"/>
            <a:lstStyle/>
            <a:p>
              <a:pPr eaLnBrk="0" hangingPunct="0"/>
              <a:r>
                <a:rPr lang="en-US" sz="1050" b="1" dirty="0" smtClean="0">
                  <a:solidFill>
                    <a:schemeClr val="bg1"/>
                  </a:solidFill>
                </a:rPr>
                <a:t>Embedded </a:t>
              </a:r>
            </a:p>
            <a:p>
              <a:pPr eaLnBrk="0" hangingPunct="0"/>
              <a:r>
                <a:rPr lang="en-US" sz="1050" b="1" dirty="0" smtClean="0">
                  <a:solidFill>
                    <a:schemeClr val="bg1"/>
                  </a:solidFill>
                </a:rPr>
                <a:t>App</a:t>
              </a:r>
              <a:endParaRPr lang="en-US" sz="1050" b="1" dirty="0">
                <a:solidFill>
                  <a:schemeClr val="bg1"/>
                </a:solidFill>
              </a:endParaRPr>
            </a:p>
          </p:txBody>
        </p:sp>
        <p:sp>
          <p:nvSpPr>
            <p:cNvPr id="27" name="Oval 28"/>
            <p:cNvSpPr>
              <a:spLocks noChangeArrowheads="1"/>
            </p:cNvSpPr>
            <p:nvPr/>
          </p:nvSpPr>
          <p:spPr bwMode="auto">
            <a:xfrm>
              <a:off x="1560909" y="1026292"/>
              <a:ext cx="917972" cy="917972"/>
            </a:xfrm>
            <a:prstGeom prst="ellipse">
              <a:avLst/>
            </a:prstGeom>
            <a:solidFill>
              <a:schemeClr val="accent1"/>
            </a:solidFill>
            <a:ln w="6350">
              <a:noFill/>
              <a:round/>
              <a:headEnd/>
              <a:tailEnd/>
            </a:ln>
            <a:effectLst/>
          </p:spPr>
          <p:txBody>
            <a:bodyPr wrap="none" lIns="34290" rIns="34290" anchor="ctr" anchorCtr="1"/>
            <a:lstStyle/>
            <a:p>
              <a:pPr eaLnBrk="0" hangingPunct="0"/>
              <a:r>
                <a:rPr lang="en-US" sz="1050" b="1" dirty="0" smtClean="0">
                  <a:solidFill>
                    <a:schemeClr val="bg1"/>
                  </a:solidFill>
                </a:rPr>
                <a:t>Desktop tool</a:t>
              </a:r>
              <a:endParaRPr lang="en-US" sz="1050" b="1" dirty="0">
                <a:solidFill>
                  <a:schemeClr val="bg1"/>
                </a:solidFill>
              </a:endParaRPr>
            </a:p>
          </p:txBody>
        </p:sp>
        <p:sp>
          <p:nvSpPr>
            <p:cNvPr id="28" name="Oval 29"/>
            <p:cNvSpPr>
              <a:spLocks noChangeArrowheads="1"/>
            </p:cNvSpPr>
            <p:nvPr/>
          </p:nvSpPr>
          <p:spPr bwMode="auto">
            <a:xfrm>
              <a:off x="2828925" y="2020464"/>
              <a:ext cx="917972" cy="917972"/>
            </a:xfrm>
            <a:prstGeom prst="ellipse">
              <a:avLst/>
            </a:prstGeom>
            <a:solidFill>
              <a:schemeClr val="accent1"/>
            </a:solidFill>
            <a:ln w="6350">
              <a:noFill/>
              <a:round/>
              <a:headEnd/>
              <a:tailEnd/>
            </a:ln>
            <a:effectLst/>
          </p:spPr>
          <p:txBody>
            <a:bodyPr wrap="none" lIns="34290" rIns="34290" anchor="ctr" anchorCtr="1"/>
            <a:lstStyle/>
            <a:p>
              <a:pPr eaLnBrk="0" hangingPunct="0"/>
              <a:r>
                <a:rPr lang="en-GB" sz="1050" b="1" dirty="0" smtClean="0">
                  <a:solidFill>
                    <a:schemeClr val="bg1"/>
                  </a:solidFill>
                </a:rPr>
                <a:t>Web App</a:t>
              </a:r>
              <a:endParaRPr lang="en-US" sz="1050" b="1" dirty="0">
                <a:solidFill>
                  <a:schemeClr val="bg1"/>
                </a:solidFill>
              </a:endParaRPr>
            </a:p>
          </p:txBody>
        </p:sp>
        <p:sp>
          <p:nvSpPr>
            <p:cNvPr id="29" name="Oval 30"/>
            <p:cNvSpPr>
              <a:spLocks noChangeArrowheads="1"/>
            </p:cNvSpPr>
            <p:nvPr/>
          </p:nvSpPr>
          <p:spPr bwMode="auto">
            <a:xfrm>
              <a:off x="2368153" y="3530176"/>
              <a:ext cx="917972" cy="917972"/>
            </a:xfrm>
            <a:prstGeom prst="ellipse">
              <a:avLst/>
            </a:prstGeom>
            <a:solidFill>
              <a:schemeClr val="accent1"/>
            </a:solidFill>
            <a:ln w="6350">
              <a:noFill/>
              <a:round/>
              <a:headEnd/>
              <a:tailEnd/>
            </a:ln>
            <a:effectLst/>
          </p:spPr>
          <p:txBody>
            <a:bodyPr wrap="none" lIns="34290" rIns="34290" anchor="ctr" anchorCtr="1"/>
            <a:lstStyle/>
            <a:p>
              <a:pPr eaLnBrk="0" hangingPunct="0"/>
              <a:r>
                <a:rPr lang="en-US" sz="1050" b="1" dirty="0" smtClean="0">
                  <a:solidFill>
                    <a:schemeClr val="bg1"/>
                  </a:solidFill>
                </a:rPr>
                <a:t>Process </a:t>
              </a:r>
            </a:p>
            <a:p>
              <a:pPr eaLnBrk="0" hangingPunct="0"/>
              <a:r>
                <a:rPr lang="en-US" sz="1050" b="1" dirty="0" smtClean="0">
                  <a:solidFill>
                    <a:schemeClr val="bg1"/>
                  </a:solidFill>
                </a:rPr>
                <a:t>Automation</a:t>
              </a:r>
              <a:endParaRPr lang="en-US" sz="1050" b="1" dirty="0">
                <a:solidFill>
                  <a:schemeClr val="bg1"/>
                </a:solidFill>
              </a:endParaRPr>
            </a:p>
          </p:txBody>
        </p:sp>
      </p:grpSp>
    </p:spTree>
    <p:extLst>
      <p:ext uri="{BB962C8B-B14F-4D97-AF65-F5344CB8AC3E}">
        <p14:creationId xmlns:p14="http://schemas.microsoft.com/office/powerpoint/2010/main" val="381329259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a7249ff9137735267271cf6681d731abd3c386"/>
  <p:tag name="ISPRING_RESOURCE_PATHS_HASH_PRESENTER" val="82532151e9c97188e16f22f45bdf5aa2725d346"/>
  <p:tag name="PAGENUMBER" val="1"/>
  <p:tag name="AGENDAHEIGHT" val="280.6875"/>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0Fb2377yKUeR7XPJZ4b_8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ZQ7ruvF8IE6aRCzRXMnjK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ajCH3VYIaUqcOA9SDSIVR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Tend8xRp0kmaDE6jkdyd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MDVB916ca0yiEfvwX2Gov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WsXMoO.pEyNt_aWvkbU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0Fb2377yKUeR7XPJZ4b_8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ZQ7ruvF8IE6aRCzRXMnjK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AGENDA" val="TOC"/>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ZQ7ruvF8IE6aRCzRXMnjK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AGENDA" val="TOC"/>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Q7ruvF8IE6aRCzRXMnjK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ajCH3VYIaUqcOA9SDSIVR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Tend8xRp0kmaDE6jkdydf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MDVB916ca0yiEfvwX2Gov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oWsXMoO.pEyNt_aWvkbUHQ"/>
</p:tagLst>
</file>

<file path=ppt/theme/theme1.xml><?xml version="1.0" encoding="utf-8"?>
<a:theme xmlns:a="http://schemas.openxmlformats.org/drawingml/2006/main" name="14-3827-AD-Dandel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General Contribution" ma:contentTypeID="0x012000FD200C85A7BB46D2B974A85017C5AC2B010027E19A3863F6754D87FF5FEE52779544" ma:contentTypeVersion="0" ma:contentTypeDescription="General Contribution" ma:contentTypeScope="" ma:versionID="3fbe6439d487e9b9c4705701493999b2">
  <xsd:schema xmlns:xsd="http://www.w3.org/2001/XMLSchema" xmlns:p="http://schemas.microsoft.com/office/2006/metadata/properties" xmlns:ns1="http://schemas.microsoft.com/sharepoint/v3" targetNamespace="http://schemas.microsoft.com/office/2006/metadata/properties" ma:root="true" ma:fieldsID="2763f9e9c7d677490903a514bc96fadc" ns1:_="">
    <xsd:import namespace="http://schemas.microsoft.com/sharepoint/v3"/>
    <xsd:element name="properties">
      <xsd:complexType>
        <xsd:sequence>
          <xsd:element name="documentManagement">
            <xsd:complexType>
              <xsd:all>
                <xsd:element ref="ns1:Abstract" minOccurs="0"/>
                <xsd:element ref="ns1:ItemType" minOccurs="0"/>
                <xsd:element ref="ns1:ContentCurrentDate" minOccurs="0"/>
                <xsd:element ref="ns1:Contacts" minOccurs="0"/>
                <xsd:element ref="ns1:ArchiveDate" minOccurs="0"/>
                <xsd:element ref="ns1:ArchivalDate" minOccurs="0"/>
                <xsd:element ref="ns1:ApprovedForUseBy" minOccurs="0"/>
                <xsd:element ref="ns1:ArchiveStatus" minOccurs="0"/>
                <xsd:element ref="ns1:BusinessFunctionKeywords" minOccurs="0"/>
                <xsd:element ref="ns1:Client" minOccurs="0"/>
                <xsd:element ref="ns1:EngagementLink" minOccurs="0"/>
                <xsd:element ref="ns1:ConditionsforUse" minOccurs="0"/>
                <xsd:element ref="ns1:ConditionsforUseComments" minOccurs="0"/>
                <xsd:element ref="ns1:DeliveryCenter" minOccurs="0"/>
                <xsd:element ref="ns1:DetailsPageURL" minOccurs="0"/>
                <xsd:element ref="ns1:DetailsPageURL2" minOccurs="0"/>
                <xsd:element ref="ns1:IndustryKeywords" minOccurs="0"/>
                <xsd:element ref="ns1:ContribKeywords" minOccurs="0"/>
                <xsd:element ref="ns1:ContribLanguage" minOccurs="0"/>
                <xsd:element ref="ns1:TechnologyKeywords" minOccurs="0"/>
                <xsd:element ref="ns1:StorageType" minOccurs="0"/>
                <xsd:element ref="ns1:VendorProductKeywords" minOccurs="0"/>
                <xsd:element ref="ns1:Offerings" minOccurs="0"/>
                <xsd:element ref="ns1:PertinentToOrgUnit" minOccurs="0"/>
                <xsd:element ref="ns1:PertinentToCountry" minOccurs="0"/>
                <xsd:element ref="ns1:RevisionTime" minOccurs="0"/>
                <xsd:element ref="ns1:RevisionBy" minOccurs="0"/>
                <xsd:element ref="ns1:flagVVID" minOccurs="0"/>
                <xsd:element ref="ns1:DateCreated" minOccurs="0"/>
                <xsd:element ref="ns1:SubmittedBy" minOccurs="0"/>
                <xsd:element ref="ns1:KXGeography" minOccurs="0"/>
                <xsd:element ref="ns1:HasAttachment" minOccurs="0"/>
                <xsd:element ref="ns1:VisibleToAsset" minOccurs="0"/>
                <xsd:element ref="ns1:OfficialAsset" minOccurs="0"/>
                <xsd:element ref="ns1:SourceType" minOccurs="0"/>
                <xsd:element ref="ns1:RestrictedClient" minOccurs="0"/>
                <xsd:element ref="ns1:KXThumbnailURL" minOccurs="0"/>
                <xsd:element ref="ns1:OpportunityCharacteristics" minOccurs="0"/>
                <xsd:element ref="ns1:RelatedConten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Abstract" ma:index="3" nillable="true" ma:displayName="Description" ma:internalName="Abstract">
      <xsd:simpleType>
        <xsd:restriction base="dms:Note">
          <xsd:maxLength value="6"/>
        </xsd:restriction>
      </xsd:simpleType>
    </xsd:element>
    <xsd:element name="ItemType" ma:index="4" nillable="true" ma:displayName="Item Type" ma:internalName="ItemType">
      <xsd:simpleType>
        <xsd:restriction base="dms:Note"/>
      </xsd:simpleType>
    </xsd:element>
    <xsd:element name="ContentCurrentDate" ma:index="5" nillable="true" ma:displayName="Content Current Date" ma:default="[today]" ma:format="DateOnly" ma:internalName="ContentCurrentDate">
      <xsd:simpleType>
        <xsd:restriction base="dms:DateTime"/>
      </xsd:simpleType>
    </xsd:element>
    <xsd:element name="Contacts" ma:index="6" nillable="true" ma:displayName="Contacts" ma:internalName="Contacts">
      <xsd:simpleType>
        <xsd:restriction base="dms:Note"/>
      </xsd:simpleType>
    </xsd:element>
    <xsd:element name="ArchiveDate" ma:index="7" nillable="true" ma:displayName="Expiration Date" ma:format="DateOnly" ma:internalName="ArchiveDate">
      <xsd:simpleType>
        <xsd:restriction base="dms:DateTime"/>
      </xsd:simpleType>
    </xsd:element>
    <xsd:element name="ArchivalDate" ma:index="8" nillable="true" ma:displayName="Archival Date" ma:description="Check if contribution has expired." ma:format="DateOnly" ma:internalName="ArchivalDate">
      <xsd:simpleType>
        <xsd:restriction base="dms:DateTime"/>
      </xsd:simpleType>
    </xsd:element>
    <xsd:element name="ApprovedForUseBy" ma:index="9" nillable="true" ma:displayName="Reviewing Groups" ma:internalName="ApprovedForUseBy">
      <xsd:simpleType>
        <xsd:restriction base="dms:Note"/>
      </xsd:simpleType>
    </xsd:element>
    <xsd:element name="ArchiveStatus" ma:index="10" nillable="true" ma:displayName="Status" ma:internalName="ArchiveStatus">
      <xsd:simpleType>
        <xsd:restriction base="dms:Text"/>
      </xsd:simpleType>
    </xsd:element>
    <xsd:element name="BusinessFunctionKeywords" ma:index="11" nillable="true" ma:displayName="Business Processes &amp; Services" ma:internalName="BusinessFunctionKeywords">
      <xsd:simpleType>
        <xsd:restriction base="dms:Note"/>
      </xsd:simpleType>
    </xsd:element>
    <xsd:element name="Client" ma:index="12" nillable="true" ma:displayName="Client" ma:internalName="Client">
      <xsd:simpleType>
        <xsd:restriction base="dms:Note"/>
      </xsd:simpleType>
    </xsd:element>
    <xsd:element name="EngagementLink" ma:index="13" nillable="true" ma:displayName="Engagement Link" ma:internalName="EngagementLink">
      <xsd:simpleType>
        <xsd:restriction base="dms:Note"/>
      </xsd:simpleType>
    </xsd:element>
    <xsd:element name="ConditionsforUse" ma:index="14" nillable="true" ma:displayName="Usage Restriction" ma:internalName="ConditionsforUse">
      <xsd:simpleType>
        <xsd:restriction base="dms:Text"/>
      </xsd:simpleType>
    </xsd:element>
    <xsd:element name="ConditionsforUseComments" ma:index="15" nillable="true" ma:displayName="Usage Restriction Comments" ma:internalName="ConditionsforUseComments">
      <xsd:simpleType>
        <xsd:restriction base="dms:Note"/>
      </xsd:simpleType>
    </xsd:element>
    <xsd:element name="DeliveryCenter" ma:index="16" nillable="true" ma:displayName="Delivery Center" ma:internalName="DeliveryCenter">
      <xsd:simpleType>
        <xsd:restriction base="dms:Note"/>
      </xsd:simpleType>
    </xsd:element>
    <xsd:element name="DetailsPageURL" ma:index="17" nillable="true" ma:displayName="Details Page URL" ma:internalName="DetailsPageURL">
      <xsd:simpleType>
        <xsd:restriction base="dms:Note"/>
      </xsd:simpleType>
    </xsd:element>
    <xsd:element name="DetailsPageURL2" ma:index="18" nillable="true" ma:displayName="Details Page URL2" ma:internalName="DetailsPageURL2">
      <xsd:simpleType>
        <xsd:restriction base="dms:Text"/>
      </xsd:simpleType>
    </xsd:element>
    <xsd:element name="IndustryKeywords" ma:index="19" nillable="true" ma:displayName="Business &amp; Industries" ma:internalName="IndustryKeywords">
      <xsd:simpleType>
        <xsd:restriction base="dms:Note"/>
      </xsd:simpleType>
    </xsd:element>
    <xsd:element name="ContribKeywords" ma:index="20" nillable="true" ma:displayName="Content Manager Keywords" ma:internalName="ContribKeywords">
      <xsd:simpleType>
        <xsd:restriction base="dms:Note"/>
      </xsd:simpleType>
    </xsd:element>
    <xsd:element name="ContribLanguage" ma:index="21" nillable="true" ma:displayName="Language" ma:internalName="ContribLanguage">
      <xsd:simpleType>
        <xsd:restriction base="dms:Note"/>
      </xsd:simpleType>
    </xsd:element>
    <xsd:element name="TechnologyKeywords" ma:index="22" nillable="true" ma:displayName="Technologies" ma:internalName="TechnologyKeywords">
      <xsd:simpleType>
        <xsd:restriction base="dms:Note"/>
      </xsd:simpleType>
    </xsd:element>
    <xsd:element name="StorageType" ma:index="23" nillable="true" ma:displayName="Storage Type" ma:internalName="StorageType">
      <xsd:simpleType>
        <xsd:restriction base="dms:Text"/>
      </xsd:simpleType>
    </xsd:element>
    <xsd:element name="VendorProductKeywords" ma:index="24" nillable="true" ma:displayName="Vendors" ma:internalName="VendorProductKeywords">
      <xsd:simpleType>
        <xsd:restriction base="dms:Note"/>
      </xsd:simpleType>
    </xsd:element>
    <xsd:element name="Offerings" ma:index="25" nillable="true" ma:displayName="Offerings" ma:internalName="Offerings">
      <xsd:simpleType>
        <xsd:restriction base="dms:Note"/>
      </xsd:simpleType>
    </xsd:element>
    <xsd:element name="PertinentToOrgUnit" ma:index="26" nillable="true" ma:displayName="Accenture Organizations" ma:internalName="PertinentToOrgUnit">
      <xsd:simpleType>
        <xsd:restriction base="dms:Note"/>
      </xsd:simpleType>
    </xsd:element>
    <xsd:element name="PertinentToCountry" ma:index="27" nillable="true" ma:displayName="Countries" ma:internalName="PertinentToCountry">
      <xsd:simpleType>
        <xsd:restriction base="dms:Note"/>
      </xsd:simpleType>
    </xsd:element>
    <xsd:element name="RevisionTime" ma:index="28" nillable="true" ma:displayName="Revision Time" ma:internalName="RevisionTime">
      <xsd:simpleType>
        <xsd:restriction base="dms:Note"/>
      </xsd:simpleType>
    </xsd:element>
    <xsd:element name="RevisionBy" ma:index="29" nillable="true" ma:displayName="Revision By" ma:internalName="RevisionBy">
      <xsd:simpleType>
        <xsd:restriction base="dms:Note"/>
      </xsd:simpleType>
    </xsd:element>
    <xsd:element name="flagVVID" ma:index="30" nillable="true" ma:displayName="flagVVID" ma:internalName="flagVVID">
      <xsd:simpleType>
        <xsd:restriction base="dms:Text"/>
      </xsd:simpleType>
    </xsd:element>
    <xsd:element name="DateCreated" ma:index="31" nillable="true" ma:displayName="Date Created" ma:internalName="DateCreated">
      <xsd:simpleType>
        <xsd:restriction base="dms:DateTime"/>
      </xsd:simpleType>
    </xsd:element>
    <xsd:element name="SubmittedBy" ma:index="32" nillable="true" ma:displayName="Submitted By" ma:internalName="SubmittedBy">
      <xsd:simpleType>
        <xsd:restriction base="dms:Text"/>
      </xsd:simpleType>
    </xsd:element>
    <xsd:element name="KXGeography" ma:index="33" nillable="true" ma:displayName="KXGeography" ma:internalName="KXGeography">
      <xsd:simpleType>
        <xsd:restriction base="dms:Note"/>
      </xsd:simpleType>
    </xsd:element>
    <xsd:element name="HasAttachment" ma:index="34" nillable="true" ma:displayName="Has Attachment" ma:description="Check if contribution has attachment." ma:internalName="HasAttachment">
      <xsd:simpleType>
        <xsd:restriction base="dms:Text"/>
      </xsd:simpleType>
    </xsd:element>
    <xsd:element name="VisibleToAsset" ma:index="35" nillable="true" ma:displayName="Visible To Asset" ma:internalName="VisibleToAsset">
      <xsd:simpleType>
        <xsd:restriction base="dms:Text"/>
      </xsd:simpleType>
    </xsd:element>
    <xsd:element name="OfficialAsset" ma:index="36" nillable="true" ma:displayName="Official Asset" ma:internalName="OfficialAsset">
      <xsd:simpleType>
        <xsd:restriction base="dms:Text"/>
      </xsd:simpleType>
    </xsd:element>
    <xsd:element name="SourceType" ma:index="37" nillable="true" ma:displayName="SourceType" ma:internalName="SourceType">
      <xsd:simpleType>
        <xsd:restriction base="dms:Text"/>
      </xsd:simpleType>
    </xsd:element>
    <xsd:element name="RestrictedClient" ma:index="38" nillable="true" ma:displayName="Confidential Client" ma:internalName="RestrictedClient">
      <xsd:simpleType>
        <xsd:restriction base="dms:Text"/>
      </xsd:simpleType>
    </xsd:element>
    <xsd:element name="KXThumbnailURL" ma:index="39" nillable="true" ma:displayName="KX Thumbnail URL" ma:internalName="KXThumbnailURL">
      <xsd:simpleType>
        <xsd:restriction base="dms:Note"/>
      </xsd:simpleType>
    </xsd:element>
    <xsd:element name="OpportunityCharacteristics" ma:index="40" nillable="true" ma:displayName="Opportunity Characteristics" ma:internalName="OpportunityCharacteristics">
      <xsd:simpleType>
        <xsd:restriction base="dms:Note"/>
      </xsd:simpleType>
    </xsd:element>
    <xsd:element name="RelatedContent" ma:index="41" nillable="true" ma:displayName="Related Content" ma:internalName="RelatedContent">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EngagementLink xmlns="http://schemas.microsoft.com/sharepoint/v3" xsi:nil="true"/>
    <PertinentToCountry xmlns="http://schemas.microsoft.com/sharepoint/v3" xsi:nil="true"/>
    <Client xmlns="http://schemas.microsoft.com/sharepoint/v3" xsi:nil="true"/>
    <flagVVID xmlns="http://schemas.microsoft.com/sharepoint/v3" xsi:nil="true"/>
    <RelatedContent xmlns="http://schemas.microsoft.com/sharepoint/v3" xsi:nil="true"/>
    <Abstract xmlns="http://schemas.microsoft.com/sharepoint/v3">&lt;p&gt;The Accenture Digital presentation template featuring the Accenture Digital lockup is approved for internal and external use.&lt;/p&gt;</Abstract>
    <ContentCurrentDate xmlns="http://schemas.microsoft.com/sharepoint/v3">2015-08-19T05:00:00+00:00</ContentCurrentDate>
    <DateCreated xmlns="http://schemas.microsoft.com/sharepoint/v3">2014-04-24T23:58:13+00:00</DateCreated>
    <OfficialAsset xmlns="http://schemas.microsoft.com/sharepoint/v3">No</OfficialAsset>
    <ArchiveStatus xmlns="http://schemas.microsoft.com/sharepoint/v3">Active</ArchiveStatus>
    <IndustryKeywords xmlns="http://schemas.microsoft.com/sharepoint/v3">;#13489;~Cross Industry</IndustryKeywords>
    <VendorProductKeywords xmlns="http://schemas.microsoft.com/sharepoint/v3">;#0;~None</VendorProductKeywords>
    <RevisionTime xmlns="http://schemas.microsoft.com/sharepoint/v3">6/2/2016 12:03:48 AM&lt;br&gt;5/27/2016 6:10:35 AM&lt;br&gt;5/11/2016 1:46:07 AM&lt;br&gt;8/19/2015 8:58:21 AM&lt;br&gt;8/19/2015 8:56:01 AM&lt;br&gt;6/17/2015 12:40:36 PM&lt;br&gt;6/17/2015 12:24:33 PM&lt;br&gt;2/12/2015 4:43:12 PM&lt;br&gt;1/30/2015 6:04:35 PM&lt;br&gt;9/29/2014 9:47:59 AM&lt;br&gt;7/3/2014 3:54:23 PM</RevisionTime>
    <Contacts xmlns="http://schemas.microsoft.com/sharepoint/v3">dir\julie.e.sielaff</Contacts>
    <ItemType xmlns="http://schemas.microsoft.com/sharepoint/v3">;#13991;~Marketing and Sales Material</ItemType>
    <Offerings xmlns="http://schemas.microsoft.com/sharepoint/v3">;#14290;~Accenture Digital</Offerings>
    <KXThumbnailURL xmlns="http://schemas.microsoft.com/sharepoint/v3">https://documentpreviews.accenture.com/_vti_bin/Longitude5/DocumentViewerService.svc/getResource/?resourceKey=https%3A%2F%2Fkx.accenture.com%2FRepositories%2FC28%2F39%2F5%2FAccenture_Digital%20Kiwi%20Ad_June%202015_16x9.pptx@_pc!res_~1@_pc!res_~False@_pc!res_~http@_pc!res_~0@_pc!res_~120@_pc!res_~120</KXThumbnailURL>
    <HasAttachment xmlns="http://schemas.microsoft.com/sharepoint/v3">No</HasAttachment>
    <DeliveryCenter xmlns="http://schemas.microsoft.com/sharepoint/v3" xsi:nil="true"/>
    <StorageType xmlns="http://schemas.microsoft.com/sharepoint/v3">File</StorageType>
    <RevisionBy xmlns="http://schemas.microsoft.com/sharepoint/v3">kx.massupdate&lt;br&gt;dir\kritika.sharad.kumar&lt;br&gt;dir\gijo.a.george&lt;br&gt;dir\julie.e.sielaff&lt;br&gt;dir\julie.e.sielaff&lt;br&gt;dir\laurie.m.schiro&lt;br&gt;dir\laurie.m.schiro&lt;br&gt;dir\julie.e.sielaff&lt;br&gt;dir\julie.e.sielaff&lt;br&gt;dir\jaya.banerjee&lt;br&gt;dir\julie.e.sielaff</RevisionBy>
    <VisibleToAsset xmlns="http://schemas.microsoft.com/sharepoint/v3" xsi:nil="true"/>
    <BusinessFunctionKeywords xmlns="http://schemas.microsoft.com/sharepoint/v3">;#14513;~Marketing</BusinessFunctionKeywords>
    <ConditionsforUse xmlns="http://schemas.microsoft.com/sharepoint/v3">Unrestricted Use</ConditionsforUse>
    <DetailsPageURL2 xmlns="http://schemas.microsoft.com/sharepoint/v3">https://kx.accenture.com/repositories/DownloadForm.aspx?path=C28/39/5/Accenture_Digital%20Kiwi%20Ad_June%202015_16x9.pptx</DetailsPageURL2>
    <RestrictedClient xmlns="http://schemas.microsoft.com/sharepoint/v3" xsi:nil="true"/>
    <KXGeography xmlns="http://schemas.microsoft.com/sharepoint/v3">;#9494;~Global</KXGeography>
    <ConditionsforUseComments xmlns="http://schemas.microsoft.com/sharepoint/v3" xsi:nil="true"/>
    <TechnologyKeywords xmlns="http://schemas.microsoft.com/sharepoint/v3">;#0;~None</TechnologyKeywords>
    <PertinentToOrgUnit xmlns="http://schemas.microsoft.com/sharepoint/v3">;#13836;~Accenture Digital</PertinentToOrgUnit>
    <DetailsPageURL xmlns="http://schemas.microsoft.com/sharepoint/v3">https://kx.accenture.com/repositories/ContributionForm.aspx?path=C28/39/5&amp;mode=Read</DetailsPageURL>
    <ContribLanguage xmlns="http://schemas.microsoft.com/sharepoint/v3">;#4628;~English</ContribLanguage>
    <ApprovedForUseBy xmlns="http://schemas.microsoft.com/sharepoint/v3">;#13070;~Accenture Interactive;#12139;~Accenture Mobility Services</ApprovedForUseBy>
    <SubmittedBy xmlns="http://schemas.microsoft.com/sharepoint/v3">DIR\julie.e.sielaff</SubmittedBy>
    <SourceType xmlns="http://schemas.microsoft.com/sharepoint/v3">ContributionForm</SourceType>
    <ArchivalDate xmlns="http://schemas.microsoft.com/sharepoint/v3" xsi:nil="true"/>
    <ContribKeywords xmlns="http://schemas.microsoft.com/sharepoint/v3">;#14810;~AS Gateway;#13414;~Digital</ContribKeywords>
    <ArchiveDate xmlns="http://schemas.microsoft.com/sharepoint/v3">2016-04-24T05:00:00+00:00</ArchiveDate>
    <OpportunityCharacteristics xmlns="http://schemas.microsoft.com/sharepoint/v3" xsi:nil="true"/>
  </documentManagement>
</p:properties>
</file>

<file path=customXml/item3.xml><?xml version="1.0" encoding="utf-8"?>
<?mso-contentType ?>
<FormTemplates xmlns="http://schemas.microsoft.com/sharepoint/v3/contenttype/forms">
  <Display>ListForm</Display>
  <Edit>ListForm</Edit>
  <New>ListForm</New>
</FormTemplates>
</file>

<file path=customXml/itemProps1.xml><?xml version="1.0" encoding="utf-8"?>
<ds:datastoreItem xmlns:ds="http://schemas.openxmlformats.org/officeDocument/2006/customXml" ds:itemID="{BE3D4C1F-51F4-4657-AFB3-D939F85151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2F8FF39-A5D2-4C20-89CA-E0BB61C09927}">
  <ds:schemaRefs>
    <ds:schemaRef ds:uri="http://schemas.openxmlformats.org/package/2006/metadata/core-properties"/>
    <ds:schemaRef ds:uri="http://purl.org/dc/elements/1.1/"/>
    <ds:schemaRef ds:uri="http://schemas.microsoft.com/office/2006/metadata/properties"/>
    <ds:schemaRef ds:uri="http://purl.org/dc/dcmitype/"/>
    <ds:schemaRef ds:uri="http://purl.org/dc/terms/"/>
    <ds:schemaRef ds:uri="http://schemas.microsoft.com/sharepoint/v3"/>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087F4195-F5EC-42D0-8A48-F74CD20435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14-2863 - Digital Transformation for Automotive - April 2014 (RR)</Template>
  <TotalTime>5095</TotalTime>
  <Words>683</Words>
  <Application>Microsoft Office PowerPoint</Application>
  <PresentationFormat>On-screen Show (16:9)</PresentationFormat>
  <Paragraphs>168</Paragraphs>
  <Slides>10</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Calibri</vt:lpstr>
      <vt:lpstr>Times New Roman</vt:lpstr>
      <vt:lpstr>Arial</vt:lpstr>
      <vt:lpstr>14-3827-AD-Dandelion</vt:lpstr>
      <vt:lpstr>think-cell Slide</vt:lpstr>
      <vt:lpstr>PowerPoint Presentation</vt:lpstr>
      <vt:lpstr>Agenda</vt:lpstr>
      <vt:lpstr>Python Sikuli Automation Overview</vt:lpstr>
      <vt:lpstr>Automation Framework</vt:lpstr>
      <vt:lpstr>Sikuli Overview</vt:lpstr>
      <vt:lpstr>Automation Module</vt:lpstr>
      <vt:lpstr>Skype Automation Demo</vt:lpstr>
      <vt:lpstr>Telematics System Test Automation – Insight </vt:lpstr>
      <vt:lpstr>Key Benefits</vt:lpstr>
      <vt:lpstr>Reference and Contact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Accenture Digital Presentation Template</dc:title>
  <dc:creator>creative.services.presentations@accenture.com</dc:creator>
  <cp:lastModifiedBy>vidya rajagopal</cp:lastModifiedBy>
  <cp:revision>261</cp:revision>
  <cp:lastPrinted>2009-05-13T12:37:25Z</cp:lastPrinted>
  <dcterms:created xsi:type="dcterms:W3CDTF">2014-04-15T02:10:05Z</dcterms:created>
  <dcterms:modified xsi:type="dcterms:W3CDTF">2017-08-24T05:09:39Z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0x012000FD200C85A7BB46D2B974A85017C5AC2B010027E19A3863F6754D87FF5FEE52779544</vt:lpwstr>
  </property>
  <property fmtid="{D5CDD505-2E9C-101B-9397-08002B2CF9AE}" pid="3" name="UserName">
    <vt:lpwstr>selene.wang</vt:lpwstr>
  </property>
  <property fmtid="{D5CDD505-2E9C-101B-9397-08002B2CF9AE}" pid="4" name="ComputerName">
    <vt:lpwstr>MW7I4MFK7YU7IZ</vt:lpwstr>
  </property>
  <property fmtid="{D5CDD505-2E9C-101B-9397-08002B2CF9AE}" pid="5" name="palette_size">
    <vt:lpwstr>5</vt:lpwstr>
  </property>
  <property fmtid="{D5CDD505-2E9C-101B-9397-08002B2CF9AE}" pid="6" name="GUIDE_C1L">
    <vt:lpwstr>35.87504</vt:lpwstr>
  </property>
  <property fmtid="{D5CDD505-2E9C-101B-9397-08002B2CF9AE}" pid="7" name="GUIDE_C1R">
    <vt:lpwstr>246.3307</vt:lpwstr>
  </property>
  <property fmtid="{D5CDD505-2E9C-101B-9397-08002B2CF9AE}" pid="8" name="GUIDE_C2L">
    <vt:lpwstr>254.8346</vt:lpwstr>
  </property>
  <property fmtid="{D5CDD505-2E9C-101B-9397-08002B2CF9AE}" pid="9" name="GUIDE_ML">
    <vt:lpwstr>355.748</vt:lpwstr>
  </property>
  <property fmtid="{D5CDD505-2E9C-101B-9397-08002B2CF9AE}" pid="10" name="GUIDE_MR">
    <vt:lpwstr>364.252</vt:lpwstr>
  </property>
  <property fmtid="{D5CDD505-2E9C-101B-9397-08002B2CF9AE}" pid="11" name="GUIDE_C2R">
    <vt:lpwstr>465.125</vt:lpwstr>
  </property>
  <property fmtid="{D5CDD505-2E9C-101B-9397-08002B2CF9AE}" pid="12" name="GUIDE_C3L">
    <vt:lpwstr>473.75</vt:lpwstr>
  </property>
  <property fmtid="{D5CDD505-2E9C-101B-9397-08002B2CF9AE}" pid="13" name="GUIDE_C3R">
    <vt:lpwstr>684.1251</vt:lpwstr>
  </property>
  <property fmtid="{D5CDD505-2E9C-101B-9397-08002B2CF9AE}" pid="14" name="GUIDE_GTL_R">
    <vt:lpwstr>688</vt:lpwstr>
  </property>
  <property fmtid="{D5CDD505-2E9C-101B-9397-08002B2CF9AE}" pid="15" name="GUIDE_R1">
    <vt:lpwstr>30.62504</vt:lpwstr>
  </property>
  <property fmtid="{D5CDD505-2E9C-101B-9397-08002B2CF9AE}" pid="16" name="GUIDE_R2">
    <vt:lpwstr>83.12504</vt:lpwstr>
  </property>
  <property fmtid="{D5CDD505-2E9C-101B-9397-08002B2CF9AE}" pid="17" name="GUIDE_R3">
    <vt:lpwstr>100.6645</vt:lpwstr>
  </property>
  <property fmtid="{D5CDD505-2E9C-101B-9397-08002B2CF9AE}" pid="18" name="GUIDE_R4">
    <vt:lpwstr>511.25</vt:lpwstr>
  </property>
  <property fmtid="{D5CDD505-2E9C-101B-9397-08002B2CF9AE}" pid="19" name="FederalData">
    <vt:lpwstr>No</vt:lpwstr>
  </property>
</Properties>
</file>