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Franklin Gothic Demi" panose="020B0703020102020204" pitchFamily="34" charset="0"/>
      <p:regular r:id="rId12"/>
      <p:italic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370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66318" y="1087636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SIH1454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Create an intelligent system using AI/ML to detect phishing domains which imitate look and feel of genuine domains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          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 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Ethical Encoders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Pramoth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K J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000000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Sri Eshwar College of Engineering</a:t>
            </a:r>
            <a:endParaRPr lang="en-IN" dirty="0">
              <a:effectLst/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Blockchain &amp; Cybersecurity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61569" y="86213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800" dirty="0"/>
              <a:t>Idea/Approach Details</a:t>
            </a:r>
            <a:endParaRPr sz="38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454889" y="2070914"/>
            <a:ext cx="6030404" cy="36895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Development of Browser Extension-(</a:t>
            </a:r>
            <a:r>
              <a:rPr lang="en-US" dirty="0" err="1">
                <a:solidFill>
                  <a:schemeClr val="tx1"/>
                </a:solidFill>
                <a:latin typeface="Franklin Gothic Demi" panose="020B0703020102020204" pitchFamily="34" charset="0"/>
                <a:sym typeface="Franklin Gothic"/>
              </a:rPr>
              <a:t>PhishGuard</a:t>
            </a:r>
            <a:r>
              <a:rPr lang="en-US" dirty="0">
                <a:solidFill>
                  <a:schemeClr val="tx1"/>
                </a:solidFill>
                <a:latin typeface="Franklin Gothic Demi" panose="020B0703020102020204" pitchFamily="34" charset="0"/>
                <a:sym typeface="Franklin Gothic"/>
              </a:rPr>
              <a:t> AI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)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Extension that leverages a pre-trained machine learning model, specifically a Convolutional Neural Network (CNN), to detect phishing websites.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This model has been trained on a vast dataset containing both phishing and benign URLs.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Our extension actively scans URLs in real-time and promptly alerts you with a pop-out message if it detects a potential phishing website.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This detection process occurs seamlessly, enhancing online security without user intervention.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852856" y="4074160"/>
            <a:ext cx="4884255" cy="25057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 learning algorith</a:t>
            </a:r>
            <a:r>
              <a:rPr lang="en-US" b="1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b="1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– CNN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 err="1">
                <a:solidFill>
                  <a:schemeClr val="tx1"/>
                </a:solidFill>
              </a:rPr>
              <a:t>XGBooster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>
                <a:solidFill>
                  <a:schemeClr val="tx1"/>
                </a:solidFill>
              </a:rPr>
              <a:t>HTML5 CSS3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 err="1">
                <a:solidFill>
                  <a:schemeClr val="tx1"/>
                </a:solidFill>
              </a:rPr>
              <a:t>Javascript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A0333-6F77-A205-3328-8FECF05E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276878"/>
            <a:ext cx="5455921" cy="33908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15899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572232"/>
            <a:ext cx="4838701" cy="40381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1. Financial Transaction Security : Enhance online payment and financial platform security by detecting and halting phishing attempts, safeguarding user payment information.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2. E-commerce Protection: Block counterfeit e-commerce sites, ensuring safe online shopping experiences, and preventing fraudulent purchases.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3.Online Shopping Verification : Boost confidence in online shopping by verifying store authenticity, reducing the risk of scams.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4. Online Banking Security: Protect financial credentials, verify genuine bank websites, and prevent phishing attacks.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dirty="0"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565150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27977"/>
            <a:ext cx="5313681" cy="3256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N" sz="190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Python: </a:t>
            </a:r>
            <a:r>
              <a:rPr lang="en-IN" sz="180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The primary language for extension development and machine learning.</a:t>
            </a:r>
          </a:p>
          <a:p>
            <a:pPr algn="l"/>
            <a:r>
              <a:rPr lang="en-IN" sz="190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Deep Learning Framework: Choose TensorFlow, PyTorch, or Keras for building and training the CNN model.</a:t>
            </a:r>
          </a:p>
          <a:p>
            <a:pPr algn="l"/>
            <a:r>
              <a:rPr lang="en-IN" sz="190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Web Development Skills: JavaScript, HTML, CSS</a:t>
            </a:r>
          </a:p>
          <a:p>
            <a:pPr algn="l"/>
            <a:r>
              <a:rPr lang="en-IN" sz="190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Phishing Dataset: Gather data from sources like PhishTank or OpenPhish, containing known phishing and legitimate websites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6890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 err="1">
                <a:solidFill>
                  <a:srgbClr val="5D7C3F"/>
                </a:solidFill>
              </a:rPr>
              <a:t>Pramoth</a:t>
            </a:r>
            <a:r>
              <a:rPr lang="en-US" sz="1200" b="1" dirty="0">
                <a:solidFill>
                  <a:srgbClr val="5D7C3F"/>
                </a:solidFill>
              </a:rPr>
              <a:t> K J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b="1" dirty="0">
                <a:solidFill>
                  <a:schemeClr val="tx1"/>
                </a:solidFill>
              </a:rPr>
              <a:t>B Tech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Stream : AIDS</a:t>
            </a:r>
            <a:r>
              <a:rPr lang="en-US" sz="1200" dirty="0"/>
              <a:t>			 </a:t>
            </a:r>
            <a:r>
              <a:rPr lang="en-US" sz="1200" b="1" dirty="0">
                <a:solidFill>
                  <a:schemeClr val="tx1"/>
                </a:solidFill>
              </a:rPr>
              <a:t>Year : III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Gowtham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b="1" dirty="0">
                <a:solidFill>
                  <a:schemeClr val="tx1"/>
                </a:solidFill>
              </a:rPr>
              <a:t>B Tech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Stream : AIDS </a:t>
            </a:r>
            <a:r>
              <a:rPr lang="en-US" sz="1200" dirty="0"/>
              <a:t>			 </a:t>
            </a:r>
            <a:r>
              <a:rPr lang="en-US" sz="1200" b="1" dirty="0">
                <a:solidFill>
                  <a:schemeClr val="tx1"/>
                </a:solidFill>
              </a:rPr>
              <a:t>Year : III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Vidya </a:t>
            </a:r>
            <a:r>
              <a:rPr lang="en-US" sz="1200" b="1" dirty="0" err="1">
                <a:solidFill>
                  <a:srgbClr val="5D7C3F"/>
                </a:solidFill>
              </a:rPr>
              <a:t>sagar</a:t>
            </a:r>
            <a:r>
              <a:rPr lang="en-US" sz="1200" b="1" dirty="0">
                <a:solidFill>
                  <a:srgbClr val="5D7C3F"/>
                </a:solidFill>
              </a:rPr>
              <a:t> 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b="1" dirty="0">
                <a:solidFill>
                  <a:schemeClr val="tx1"/>
                </a:solidFill>
              </a:rPr>
              <a:t>B Tech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Stream : AIDS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Year : III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</a:t>
            </a:r>
            <a:r>
              <a:rPr lang="en-US" sz="1200" b="1" dirty="0" err="1">
                <a:solidFill>
                  <a:srgbClr val="5D7C3F"/>
                </a:solidFill>
              </a:rPr>
              <a:t>Dharaneesh</a:t>
            </a:r>
            <a:r>
              <a:rPr lang="en-US" sz="1200" b="1" dirty="0">
                <a:solidFill>
                  <a:srgbClr val="5D7C3F"/>
                </a:solidFill>
              </a:rPr>
              <a:t>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b="1" dirty="0">
                <a:solidFill>
                  <a:schemeClr val="tx1"/>
                </a:solidFill>
              </a:rPr>
              <a:t>B Tech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Stream : CSBS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Year : III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 err="1">
                <a:solidFill>
                  <a:srgbClr val="5D7C3F"/>
                </a:solidFill>
              </a:rPr>
              <a:t>Mohanapriya</a:t>
            </a:r>
            <a:r>
              <a:rPr lang="en-US" sz="1200" b="1" dirty="0">
                <a:solidFill>
                  <a:srgbClr val="5D7C3F"/>
                </a:solidFill>
              </a:rPr>
              <a:t>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b="1" dirty="0">
                <a:solidFill>
                  <a:schemeClr val="tx1"/>
                </a:solidFill>
              </a:rPr>
              <a:t>B Tech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Stream : AIDS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Nesha</a:t>
            </a:r>
            <a:r>
              <a:rPr lang="en-US" sz="1200" b="1" dirty="0">
                <a:solidFill>
                  <a:srgbClr val="5D7C3F"/>
                </a:solidFill>
              </a:rPr>
              <a:t> S 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</a:t>
            </a:r>
            <a:r>
              <a:rPr lang="en-US" sz="1200" b="1" dirty="0">
                <a:solidFill>
                  <a:schemeClr val="tx1"/>
                </a:solidFill>
              </a:rPr>
              <a:t>B Tech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Stream : AIDS 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 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Dr S Sumathi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Category : Academic</a:t>
            </a:r>
            <a:r>
              <a:rPr lang="en-US" sz="1200" dirty="0"/>
              <a:t>			</a:t>
            </a:r>
            <a:r>
              <a:rPr lang="en-US" sz="1200" b="1" dirty="0">
                <a:solidFill>
                  <a:schemeClr val="tx1"/>
                </a:solidFill>
              </a:rPr>
              <a:t>Expertise : AI ML</a:t>
            </a:r>
            <a:r>
              <a:rPr lang="en-US" sz="1200" dirty="0"/>
              <a:t>		                            </a:t>
            </a:r>
            <a:r>
              <a:rPr lang="en-US" sz="1200" b="1" dirty="0">
                <a:solidFill>
                  <a:schemeClr val="tx1"/>
                </a:solidFill>
              </a:rPr>
              <a:t>Domain Experience (in years):   12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 </a:t>
            </a:r>
            <a:r>
              <a:rPr lang="en-US" sz="1200" b="1" dirty="0" err="1">
                <a:solidFill>
                  <a:srgbClr val="804160"/>
                </a:solidFill>
              </a:rPr>
              <a:t>Mrs</a:t>
            </a:r>
            <a:r>
              <a:rPr lang="en-US" sz="1200" b="1" dirty="0">
                <a:solidFill>
                  <a:srgbClr val="804160"/>
                </a:solidFill>
              </a:rPr>
              <a:t> B </a:t>
            </a:r>
            <a:r>
              <a:rPr lang="en-US" sz="1200" b="1" dirty="0" err="1">
                <a:solidFill>
                  <a:srgbClr val="804160"/>
                </a:solidFill>
              </a:rPr>
              <a:t>Suchithra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Category : Academic </a:t>
            </a:r>
            <a:r>
              <a:rPr lang="en-US" sz="1200" dirty="0"/>
              <a:t>		 	</a:t>
            </a:r>
            <a:r>
              <a:rPr lang="en-US" sz="1200" b="1" dirty="0">
                <a:solidFill>
                  <a:schemeClr val="tx1"/>
                </a:solidFill>
              </a:rPr>
              <a:t>Expertise : Cybersecurity </a:t>
            </a:r>
            <a:r>
              <a:rPr lang="en-US" sz="1200" dirty="0"/>
              <a:t>		</a:t>
            </a:r>
            <a:r>
              <a:rPr lang="en-US" sz="1200" b="1" dirty="0">
                <a:solidFill>
                  <a:schemeClr val="tx1"/>
                </a:solidFill>
              </a:rPr>
              <a:t>Domain Experience (in years):   </a:t>
            </a:r>
            <a:r>
              <a:rPr lang="en-US" sz="1200" dirty="0"/>
              <a:t> </a:t>
            </a:r>
            <a:r>
              <a:rPr lang="en-US" sz="1200" b="1" dirty="0"/>
              <a:t>9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566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Arial</vt:lpstr>
      <vt:lpstr>Libre Franklin</vt:lpstr>
      <vt:lpstr>Calibri</vt:lpstr>
      <vt:lpstr>Noto Sans Symbols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Vidyasagar M</cp:lastModifiedBy>
  <cp:revision>5</cp:revision>
  <dcterms:created xsi:type="dcterms:W3CDTF">2022-02-11T07:14:46Z</dcterms:created>
  <dcterms:modified xsi:type="dcterms:W3CDTF">2023-09-15T13:43:39Z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