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66" r:id="rId4"/>
    <p:sldId id="267" r:id="rId5"/>
    <p:sldId id="256" r:id="rId6"/>
    <p:sldId id="257" r:id="rId7"/>
    <p:sldId id="258" r:id="rId8"/>
    <p:sldId id="259" r:id="rId9"/>
    <p:sldId id="260" r:id="rId10"/>
    <p:sldId id="261" r:id="rId11"/>
    <p:sldId id="262" r:id="rId12"/>
    <p:sldId id="263"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E1EB2BD-5497-43F8-85E2-168DC9446C08}" type="datetimeFigureOut">
              <a:rPr lang="en-IN" smtClean="0"/>
              <a:t>29-09-2016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35B2-E282-456B-A089-520B314E6256}" type="slidenum">
              <a:rPr lang="en-IN" smtClean="0"/>
              <a:t>‹#›</a:t>
            </a:fld>
            <a:endParaRPr lang="en-IN"/>
          </a:p>
        </p:txBody>
      </p:sp>
    </p:spTree>
    <p:extLst>
      <p:ext uri="{BB962C8B-B14F-4D97-AF65-F5344CB8AC3E}">
        <p14:creationId xmlns:p14="http://schemas.microsoft.com/office/powerpoint/2010/main" val="136492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E1EB2BD-5497-43F8-85E2-168DC9446C08}" type="datetimeFigureOut">
              <a:rPr lang="en-IN" smtClean="0"/>
              <a:t>29-09-2016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35B2-E282-456B-A089-520B314E6256}" type="slidenum">
              <a:rPr lang="en-IN" smtClean="0"/>
              <a:t>‹#›</a:t>
            </a:fld>
            <a:endParaRPr lang="en-IN"/>
          </a:p>
        </p:txBody>
      </p:sp>
    </p:spTree>
    <p:extLst>
      <p:ext uri="{BB962C8B-B14F-4D97-AF65-F5344CB8AC3E}">
        <p14:creationId xmlns:p14="http://schemas.microsoft.com/office/powerpoint/2010/main" val="2529931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E1EB2BD-5497-43F8-85E2-168DC9446C08}" type="datetimeFigureOut">
              <a:rPr lang="en-IN" smtClean="0"/>
              <a:t>29-09-2016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35B2-E282-456B-A089-520B314E6256}" type="slidenum">
              <a:rPr lang="en-IN" smtClean="0"/>
              <a:t>‹#›</a:t>
            </a:fld>
            <a:endParaRPr lang="en-IN"/>
          </a:p>
        </p:txBody>
      </p:sp>
    </p:spTree>
    <p:extLst>
      <p:ext uri="{BB962C8B-B14F-4D97-AF65-F5344CB8AC3E}">
        <p14:creationId xmlns:p14="http://schemas.microsoft.com/office/powerpoint/2010/main" val="777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E1EB2BD-5497-43F8-85E2-168DC9446C08}" type="datetimeFigureOut">
              <a:rPr lang="en-IN" smtClean="0"/>
              <a:t>29-09-2016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35B2-E282-456B-A089-520B314E6256}" type="slidenum">
              <a:rPr lang="en-IN" smtClean="0"/>
              <a:t>‹#›</a:t>
            </a:fld>
            <a:endParaRPr lang="en-IN"/>
          </a:p>
        </p:txBody>
      </p:sp>
    </p:spTree>
    <p:extLst>
      <p:ext uri="{BB962C8B-B14F-4D97-AF65-F5344CB8AC3E}">
        <p14:creationId xmlns:p14="http://schemas.microsoft.com/office/powerpoint/2010/main" val="631598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1EB2BD-5497-43F8-85E2-168DC9446C08}" type="datetimeFigureOut">
              <a:rPr lang="en-IN" smtClean="0"/>
              <a:t>29-09-2016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35B2-E282-456B-A089-520B314E6256}" type="slidenum">
              <a:rPr lang="en-IN" smtClean="0"/>
              <a:t>‹#›</a:t>
            </a:fld>
            <a:endParaRPr lang="en-IN"/>
          </a:p>
        </p:txBody>
      </p:sp>
    </p:spTree>
    <p:extLst>
      <p:ext uri="{BB962C8B-B14F-4D97-AF65-F5344CB8AC3E}">
        <p14:creationId xmlns:p14="http://schemas.microsoft.com/office/powerpoint/2010/main" val="1732133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E1EB2BD-5497-43F8-85E2-168DC9446C08}" type="datetimeFigureOut">
              <a:rPr lang="en-IN" smtClean="0"/>
              <a:t>29-09-2016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2535B2-E282-456B-A089-520B314E6256}" type="slidenum">
              <a:rPr lang="en-IN" smtClean="0"/>
              <a:t>‹#›</a:t>
            </a:fld>
            <a:endParaRPr lang="en-IN"/>
          </a:p>
        </p:txBody>
      </p:sp>
    </p:spTree>
    <p:extLst>
      <p:ext uri="{BB962C8B-B14F-4D97-AF65-F5344CB8AC3E}">
        <p14:creationId xmlns:p14="http://schemas.microsoft.com/office/powerpoint/2010/main" val="156883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E1EB2BD-5497-43F8-85E2-168DC9446C08}" type="datetimeFigureOut">
              <a:rPr lang="en-IN" smtClean="0"/>
              <a:t>29-09-2016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2535B2-E282-456B-A089-520B314E6256}" type="slidenum">
              <a:rPr lang="en-IN" smtClean="0"/>
              <a:t>‹#›</a:t>
            </a:fld>
            <a:endParaRPr lang="en-IN"/>
          </a:p>
        </p:txBody>
      </p:sp>
    </p:spTree>
    <p:extLst>
      <p:ext uri="{BB962C8B-B14F-4D97-AF65-F5344CB8AC3E}">
        <p14:creationId xmlns:p14="http://schemas.microsoft.com/office/powerpoint/2010/main" val="3040105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E1EB2BD-5497-43F8-85E2-168DC9446C08}" type="datetimeFigureOut">
              <a:rPr lang="en-IN" smtClean="0"/>
              <a:t>29-09-2016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2535B2-E282-456B-A089-520B314E6256}" type="slidenum">
              <a:rPr lang="en-IN" smtClean="0"/>
              <a:t>‹#›</a:t>
            </a:fld>
            <a:endParaRPr lang="en-IN"/>
          </a:p>
        </p:txBody>
      </p:sp>
    </p:spTree>
    <p:extLst>
      <p:ext uri="{BB962C8B-B14F-4D97-AF65-F5344CB8AC3E}">
        <p14:creationId xmlns:p14="http://schemas.microsoft.com/office/powerpoint/2010/main" val="4211233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EB2BD-5497-43F8-85E2-168DC9446C08}" type="datetimeFigureOut">
              <a:rPr lang="en-IN" smtClean="0"/>
              <a:t>29-09-2016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2535B2-E282-456B-A089-520B314E6256}" type="slidenum">
              <a:rPr lang="en-IN" smtClean="0"/>
              <a:t>‹#›</a:t>
            </a:fld>
            <a:endParaRPr lang="en-IN"/>
          </a:p>
        </p:txBody>
      </p:sp>
    </p:spTree>
    <p:extLst>
      <p:ext uri="{BB962C8B-B14F-4D97-AF65-F5344CB8AC3E}">
        <p14:creationId xmlns:p14="http://schemas.microsoft.com/office/powerpoint/2010/main" val="3525380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1EB2BD-5497-43F8-85E2-168DC9446C08}" type="datetimeFigureOut">
              <a:rPr lang="en-IN" smtClean="0"/>
              <a:t>29-09-2016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2535B2-E282-456B-A089-520B314E6256}" type="slidenum">
              <a:rPr lang="en-IN" smtClean="0"/>
              <a:t>‹#›</a:t>
            </a:fld>
            <a:endParaRPr lang="en-IN"/>
          </a:p>
        </p:txBody>
      </p:sp>
    </p:spTree>
    <p:extLst>
      <p:ext uri="{BB962C8B-B14F-4D97-AF65-F5344CB8AC3E}">
        <p14:creationId xmlns:p14="http://schemas.microsoft.com/office/powerpoint/2010/main" val="585239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1EB2BD-5497-43F8-85E2-168DC9446C08}" type="datetimeFigureOut">
              <a:rPr lang="en-IN" smtClean="0"/>
              <a:t>29-09-2016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2535B2-E282-456B-A089-520B314E6256}" type="slidenum">
              <a:rPr lang="en-IN" smtClean="0"/>
              <a:t>‹#›</a:t>
            </a:fld>
            <a:endParaRPr lang="en-IN"/>
          </a:p>
        </p:txBody>
      </p:sp>
    </p:spTree>
    <p:extLst>
      <p:ext uri="{BB962C8B-B14F-4D97-AF65-F5344CB8AC3E}">
        <p14:creationId xmlns:p14="http://schemas.microsoft.com/office/powerpoint/2010/main" val="394402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1EB2BD-5497-43F8-85E2-168DC9446C08}" type="datetimeFigureOut">
              <a:rPr lang="en-IN" smtClean="0"/>
              <a:t>29-09-2016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2535B2-E282-456B-A089-520B314E6256}" type="slidenum">
              <a:rPr lang="en-IN" smtClean="0"/>
              <a:t>‹#›</a:t>
            </a:fld>
            <a:endParaRPr lang="en-IN"/>
          </a:p>
        </p:txBody>
      </p:sp>
    </p:spTree>
    <p:extLst>
      <p:ext uri="{BB962C8B-B14F-4D97-AF65-F5344CB8AC3E}">
        <p14:creationId xmlns:p14="http://schemas.microsoft.com/office/powerpoint/2010/main" val="464335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redux.js.org/docs/Glossary.html#store" TargetMode="External"/><Relationship Id="rId2" Type="http://schemas.openxmlformats.org/officeDocument/2006/relationships/hyperlink" Target="http://redux.js.org/docs/Glossary.html#stat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redux.js.org/docs/Glossary.html#a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redux.js.org/docs/Glossary.html#reduc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Redux</a:t>
            </a:r>
          </a:p>
        </p:txBody>
      </p:sp>
      <p:sp>
        <p:nvSpPr>
          <p:cNvPr id="3" name="Subtitle 2"/>
          <p:cNvSpPr>
            <a:spLocks noGrp="1"/>
          </p:cNvSpPr>
          <p:nvPr>
            <p:ph type="subTitle" idx="1"/>
          </p:nvPr>
        </p:nvSpPr>
        <p:spPr/>
        <p:txBody>
          <a:bodyPr/>
          <a:lstStyle/>
          <a:p>
            <a:endParaRPr lang="en-IN" dirty="0"/>
          </a:p>
          <a:p>
            <a:r>
              <a:rPr lang="en-IN" dirty="0"/>
              <a:t>A Redux is a predictable state container for JavaScript apps.</a:t>
            </a:r>
            <a:endParaRPr lang="en-IN" dirty="0"/>
          </a:p>
        </p:txBody>
      </p:sp>
    </p:spTree>
    <p:extLst>
      <p:ext uri="{BB962C8B-B14F-4D97-AF65-F5344CB8AC3E}">
        <p14:creationId xmlns:p14="http://schemas.microsoft.com/office/powerpoint/2010/main" val="1779112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t="11272" b="10928"/>
          <a:stretch/>
        </p:blipFill>
        <p:spPr>
          <a:xfrm>
            <a:off x="0" y="772998"/>
            <a:ext cx="12192000" cy="5335571"/>
          </a:xfrm>
          <a:prstGeom prst="rect">
            <a:avLst/>
          </a:prstGeom>
        </p:spPr>
      </p:pic>
    </p:spTree>
    <p:extLst>
      <p:ext uri="{BB962C8B-B14F-4D97-AF65-F5344CB8AC3E}">
        <p14:creationId xmlns:p14="http://schemas.microsoft.com/office/powerpoint/2010/main" val="573978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was wrong with the original MVC frameworks?</a:t>
            </a:r>
            <a:br>
              <a:rPr lang="en-IN" b="1" dirty="0"/>
            </a:br>
            <a:endParaRPr lang="en-IN" dirty="0"/>
          </a:p>
        </p:txBody>
      </p:sp>
      <p:sp>
        <p:nvSpPr>
          <p:cNvPr id="3" name="Content Placeholder 2"/>
          <p:cNvSpPr>
            <a:spLocks noGrp="1"/>
          </p:cNvSpPr>
          <p:nvPr>
            <p:ph idx="1"/>
          </p:nvPr>
        </p:nvSpPr>
        <p:spPr/>
        <p:txBody>
          <a:bodyPr/>
          <a:lstStyle/>
          <a:p>
            <a:r>
              <a:rPr lang="en-IN" i="1" dirty="0"/>
              <a:t>Originally, there were many MVC frameworks out there of different sizes and shapes, but generally can be either categorized as MVCs  or an extension of MVC. </a:t>
            </a:r>
            <a:br>
              <a:rPr lang="en-IN" dirty="0"/>
            </a:br>
            <a:br>
              <a:rPr lang="en-IN" b="1" dirty="0"/>
            </a:br>
            <a:r>
              <a:rPr lang="en-IN" b="1" dirty="0"/>
              <a:t>Flux/Redux attempts to resolve the problem where bugs are difficult to trace when a model has been continuously updated as an app is being used.</a:t>
            </a:r>
            <a:endParaRPr lang="en-IN" dirty="0"/>
          </a:p>
        </p:txBody>
      </p:sp>
    </p:spTree>
    <p:extLst>
      <p:ext uri="{BB962C8B-B14F-4D97-AF65-F5344CB8AC3E}">
        <p14:creationId xmlns:p14="http://schemas.microsoft.com/office/powerpoint/2010/main" val="2535695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9494" y="1187687"/>
            <a:ext cx="9332193" cy="5231965"/>
          </a:xfrm>
        </p:spPr>
      </p:pic>
    </p:spTree>
    <p:extLst>
      <p:ext uri="{BB962C8B-B14F-4D97-AF65-F5344CB8AC3E}">
        <p14:creationId xmlns:p14="http://schemas.microsoft.com/office/powerpoint/2010/main" val="1675056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The problem with this is when there are many views and models and one of the model’s state changed into something we didn’t expect, we are unable to efficiently trace which view or which model caused the problem</a:t>
            </a:r>
            <a:r>
              <a:rPr lang="en-IN" dirty="0"/>
              <a:t>, since there are way too many possibilities.</a:t>
            </a:r>
            <a:endParaRPr lang="en-IN" dirty="0"/>
          </a:p>
        </p:txBody>
      </p:sp>
    </p:spTree>
    <p:extLst>
      <p:ext uri="{BB962C8B-B14F-4D97-AF65-F5344CB8AC3E}">
        <p14:creationId xmlns:p14="http://schemas.microsoft.com/office/powerpoint/2010/main" val="24425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How does Redux Work?</a:t>
            </a:r>
            <a:br>
              <a:rPr lang="en-IN" b="1" dirty="0"/>
            </a:br>
            <a:endParaRPr lang="en-IN" dirty="0"/>
          </a:p>
        </p:txBody>
      </p:sp>
      <p:sp>
        <p:nvSpPr>
          <p:cNvPr id="5" name="Content Placeholder 4"/>
          <p:cNvSpPr>
            <a:spLocks noGrp="1"/>
          </p:cNvSpPr>
          <p:nvPr>
            <p:ph idx="1"/>
          </p:nvPr>
        </p:nvSpPr>
        <p:spPr/>
        <p:txBody>
          <a:bodyPr>
            <a:normAutofit fontScale="92500" lnSpcReduction="20000"/>
          </a:bodyPr>
          <a:lstStyle/>
          <a:p>
            <a:r>
              <a:rPr lang="en-IN" dirty="0"/>
              <a:t>Redux can be broken down into the following:</a:t>
            </a:r>
          </a:p>
          <a:p>
            <a:r>
              <a:rPr lang="en-IN" dirty="0">
                <a:solidFill>
                  <a:srgbClr val="FF0000"/>
                </a:solidFill>
              </a:rPr>
              <a:t>– store</a:t>
            </a:r>
            <a:r>
              <a:rPr lang="en-IN" dirty="0"/>
              <a:t>: manages the states. Mainly there is a dispatch method to dispatch an action. In a Redux app, you can obtain its states via </a:t>
            </a:r>
            <a:r>
              <a:rPr lang="en-IN" dirty="0" err="1"/>
              <a:t>store.getState</a:t>
            </a:r>
            <a:r>
              <a:rPr lang="en-IN" dirty="0"/>
              <a:t>()</a:t>
            </a:r>
          </a:p>
          <a:p>
            <a:r>
              <a:rPr lang="en-IN" dirty="0">
                <a:solidFill>
                  <a:srgbClr val="FF0000"/>
                </a:solidFill>
              </a:rPr>
              <a:t>– action</a:t>
            </a:r>
            <a:r>
              <a:rPr lang="en-IN" dirty="0"/>
              <a:t>: a simple, plain JavaScript object. An action can also be considered as a command to change a state.</a:t>
            </a:r>
          </a:p>
          <a:p>
            <a:r>
              <a:rPr lang="en-IN" dirty="0">
                <a:solidFill>
                  <a:srgbClr val="FF0000"/>
                </a:solidFill>
              </a:rPr>
              <a:t>– reducer</a:t>
            </a:r>
            <a:r>
              <a:rPr lang="en-IN" dirty="0"/>
              <a:t>: decides how to change a state after receiving an action, and thus can be considered the entrance of a state change. A reducer is comprised of functions, and it changes states by taking an action as an argument, in which it then returns a new state.</a:t>
            </a:r>
          </a:p>
          <a:p>
            <a:r>
              <a:rPr lang="en-IN" dirty="0">
                <a:solidFill>
                  <a:srgbClr val="FF0000"/>
                </a:solidFill>
              </a:rPr>
              <a:t>– middleware</a:t>
            </a:r>
            <a:r>
              <a:rPr lang="en-IN" dirty="0"/>
              <a:t>: the middleman between a </a:t>
            </a:r>
            <a:r>
              <a:rPr lang="en-IN" dirty="0" err="1"/>
              <a:t>store.dispatch</a:t>
            </a:r>
            <a:r>
              <a:rPr lang="en-IN" dirty="0"/>
              <a:t>() and a reducer. Its purpose is to intercept an action that has been dispatched, and modify or even cancel the action before it reaches the reducer.</a:t>
            </a:r>
            <a:endParaRPr lang="en-IN" dirty="0"/>
          </a:p>
        </p:txBody>
      </p:sp>
    </p:spTree>
    <p:extLst>
      <p:ext uri="{BB962C8B-B14F-4D97-AF65-F5344CB8AC3E}">
        <p14:creationId xmlns:p14="http://schemas.microsoft.com/office/powerpoint/2010/main" val="4196667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838200" y="1930677"/>
            <a:ext cx="10623165" cy="3678271"/>
          </a:xfrm>
          <a:prstGeom prst="rect">
            <a:avLst/>
          </a:prstGeom>
        </p:spPr>
      </p:pic>
    </p:spTree>
    <p:extLst>
      <p:ext uri="{BB962C8B-B14F-4D97-AF65-F5344CB8AC3E}">
        <p14:creationId xmlns:p14="http://schemas.microsoft.com/office/powerpoint/2010/main" val="22740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In a more complex app, we will need to split up a store’s state into different pieces like we’d do when </a:t>
            </a:r>
            <a:r>
              <a:rPr lang="en-IN" dirty="0" err="1"/>
              <a:t>namespacing</a:t>
            </a:r>
            <a:r>
              <a:rPr lang="en-IN" dirty="0"/>
              <a:t>. You can do this in Redux by creating different reducers to manage different areas of a state, and then merge them together through </a:t>
            </a:r>
            <a:r>
              <a:rPr lang="en-IN" dirty="0" err="1"/>
              <a:t>combineReducers</a:t>
            </a:r>
            <a:r>
              <a:rPr lang="en-IN" dirty="0"/>
              <a:t>.</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0" y="3629320"/>
            <a:ext cx="10160000" cy="2752626"/>
          </a:xfrm>
          <a:prstGeom prst="rect">
            <a:avLst/>
          </a:prstGeom>
        </p:spPr>
      </p:pic>
    </p:spTree>
    <p:extLst>
      <p:ext uri="{BB962C8B-B14F-4D97-AF65-F5344CB8AC3E}">
        <p14:creationId xmlns:p14="http://schemas.microsoft.com/office/powerpoint/2010/main" val="733629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Async</a:t>
            </a:r>
            <a:r>
              <a:rPr lang="en-IN" b="1" dirty="0"/>
              <a:t> &amp; Middleware</a:t>
            </a:r>
            <a:br>
              <a:rPr lang="en-IN" b="1" dirty="0"/>
            </a:br>
            <a:endParaRPr lang="en-IN" dirty="0"/>
          </a:p>
        </p:txBody>
      </p:sp>
      <p:sp>
        <p:nvSpPr>
          <p:cNvPr id="3" name="Content Placeholder 2"/>
          <p:cNvSpPr>
            <a:spLocks noGrp="1"/>
          </p:cNvSpPr>
          <p:nvPr>
            <p:ph idx="1"/>
          </p:nvPr>
        </p:nvSpPr>
        <p:spPr/>
        <p:txBody>
          <a:bodyPr/>
          <a:lstStyle/>
          <a:p>
            <a:pPr fontAlgn="base"/>
            <a:r>
              <a:rPr lang="en-IN" dirty="0"/>
              <a:t>We’ve already introduced state updating, but a front-end app is never that simple</a:t>
            </a:r>
          </a:p>
          <a:p>
            <a:pPr fontAlgn="base"/>
            <a:r>
              <a:rPr lang="en-IN" dirty="0"/>
              <a:t>Here we’ll go over how to handle asynchronous </a:t>
            </a:r>
            <a:r>
              <a:rPr lang="en-IN" dirty="0" err="1"/>
              <a:t>behavior</a:t>
            </a:r>
            <a:r>
              <a:rPr lang="en-IN" dirty="0"/>
              <a:t> in a Redux app. In this section, we’ll examine the process of sending an HTTP request to understand how </a:t>
            </a:r>
            <a:r>
              <a:rPr lang="en-IN" dirty="0" err="1"/>
              <a:t>async</a:t>
            </a:r>
            <a:r>
              <a:rPr lang="en-IN" dirty="0"/>
              <a:t> works in Redux.</a:t>
            </a:r>
          </a:p>
          <a:p>
            <a:endParaRPr lang="en-IN" dirty="0"/>
          </a:p>
        </p:txBody>
      </p:sp>
    </p:spTree>
    <p:extLst>
      <p:ext uri="{BB962C8B-B14F-4D97-AF65-F5344CB8AC3E}">
        <p14:creationId xmlns:p14="http://schemas.microsoft.com/office/powerpoint/2010/main" val="2661286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Sample Situation</a:t>
            </a:r>
            <a:br>
              <a:rPr lang="en-IN" b="1" dirty="0"/>
            </a:br>
            <a:endParaRPr lang="en-IN" dirty="0"/>
          </a:p>
        </p:txBody>
      </p:sp>
      <p:sp>
        <p:nvSpPr>
          <p:cNvPr id="3" name="Content Placeholder 2"/>
          <p:cNvSpPr>
            <a:spLocks noGrp="1"/>
          </p:cNvSpPr>
          <p:nvPr>
            <p:ph idx="1"/>
          </p:nvPr>
        </p:nvSpPr>
        <p:spPr/>
        <p:txBody>
          <a:bodyPr/>
          <a:lstStyle/>
          <a:p>
            <a:r>
              <a:rPr lang="en-IN" dirty="0"/>
              <a:t>Let’s say we have an app that a list called questions. At some point (e.g. a user clicks a button), we will need to send a request to our server to obtain the data in questions. While sending this request, we need to reflect the sending state in our store, and if the request has been made successfully, we will need to put the data of questions in our store. If the HTTP request failed, we will need to reflect the failure info in our store.</a:t>
            </a:r>
            <a:endParaRPr lang="en-IN" dirty="0"/>
          </a:p>
        </p:txBody>
      </p:sp>
    </p:spTree>
    <p:extLst>
      <p:ext uri="{BB962C8B-B14F-4D97-AF65-F5344CB8AC3E}">
        <p14:creationId xmlns:p14="http://schemas.microsoft.com/office/powerpoint/2010/main" val="3122306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a Middleware?</a:t>
            </a:r>
            <a:endParaRPr lang="en-IN" dirty="0"/>
          </a:p>
        </p:txBody>
      </p:sp>
      <p:sp>
        <p:nvSpPr>
          <p:cNvPr id="3" name="Content Placeholder 2"/>
          <p:cNvSpPr>
            <a:spLocks noGrp="1"/>
          </p:cNvSpPr>
          <p:nvPr>
            <p:ph idx="1"/>
          </p:nvPr>
        </p:nvSpPr>
        <p:spPr/>
        <p:txBody>
          <a:bodyPr/>
          <a:lstStyle/>
          <a:p>
            <a:r>
              <a:rPr lang="en-IN" dirty="0"/>
              <a:t>in Redux a middleware is like the negotiator between </a:t>
            </a:r>
            <a:r>
              <a:rPr lang="en-IN" dirty="0" err="1"/>
              <a:t>store.dispatch</a:t>
            </a:r>
            <a:r>
              <a:rPr lang="en-IN" dirty="0"/>
              <a:t> and reducer. To be more specific, the </a:t>
            </a:r>
            <a:r>
              <a:rPr lang="en-IN" dirty="0" err="1"/>
              <a:t>store.dispatch</a:t>
            </a:r>
            <a:r>
              <a:rPr lang="en-IN" dirty="0"/>
              <a:t>() we call is actually comprised of layers of middleware, and the reducer is in the innermost layer.</a:t>
            </a:r>
            <a:endParaRPr lang="en-IN" dirty="0"/>
          </a:p>
        </p:txBody>
      </p:sp>
      <p:pic>
        <p:nvPicPr>
          <p:cNvPr id="5" name="Picture 4"/>
          <p:cNvPicPr>
            <a:picLocks noChangeAspect="1"/>
          </p:cNvPicPr>
          <p:nvPr/>
        </p:nvPicPr>
        <p:blipFill>
          <a:blip r:embed="rId2"/>
          <a:stretch>
            <a:fillRect/>
          </a:stretch>
        </p:blipFill>
        <p:spPr>
          <a:xfrm>
            <a:off x="1729818" y="3667026"/>
            <a:ext cx="9318395" cy="2949411"/>
          </a:xfrm>
          <a:prstGeom prst="rect">
            <a:avLst/>
          </a:prstGeom>
        </p:spPr>
      </p:pic>
    </p:spTree>
    <p:extLst>
      <p:ext uri="{BB962C8B-B14F-4D97-AF65-F5344CB8AC3E}">
        <p14:creationId xmlns:p14="http://schemas.microsoft.com/office/powerpoint/2010/main" val="3563964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Three Principles</a:t>
            </a:r>
            <a:br>
              <a:rPr lang="en-IN" b="1" dirty="0"/>
            </a:br>
            <a:endParaRPr lang="en-IN" dirty="0"/>
          </a:p>
        </p:txBody>
      </p:sp>
      <p:sp>
        <p:nvSpPr>
          <p:cNvPr id="3" name="Content Placeholder 2"/>
          <p:cNvSpPr>
            <a:spLocks noGrp="1"/>
          </p:cNvSpPr>
          <p:nvPr>
            <p:ph idx="1"/>
          </p:nvPr>
        </p:nvSpPr>
        <p:spPr/>
        <p:txBody>
          <a:bodyPr/>
          <a:lstStyle/>
          <a:p>
            <a:endParaRPr lang="en-IN" b="1" dirty="0"/>
          </a:p>
          <a:p>
            <a:r>
              <a:rPr lang="en-IN" b="1" dirty="0"/>
              <a:t>The </a:t>
            </a:r>
            <a:r>
              <a:rPr lang="en-IN" b="1" dirty="0">
                <a:hlinkClick r:id="rId2"/>
              </a:rPr>
              <a:t>state</a:t>
            </a:r>
            <a:r>
              <a:rPr lang="en-IN" b="1" dirty="0"/>
              <a:t> of your whole application is stored in an object tree within a single </a:t>
            </a:r>
            <a:r>
              <a:rPr lang="en-IN" b="1" dirty="0">
                <a:hlinkClick r:id="rId3"/>
              </a:rPr>
              <a:t>store</a:t>
            </a:r>
            <a:r>
              <a:rPr lang="en-IN" b="1" dirty="0"/>
              <a:t>.</a:t>
            </a:r>
            <a:endParaRPr lang="en-IN" dirty="0"/>
          </a:p>
          <a:p>
            <a:r>
              <a:rPr lang="en-IN" dirty="0"/>
              <a:t>This makes it easy to create universal apps, as the state from your server can be serialized and hydrated into the client with no extra coding effort. A single state tree also makes it easier to debug or introspect an application; it also enables you to persist your app's state in development, for a faster development cycle. </a:t>
            </a:r>
            <a:endParaRPr lang="en-IN" dirty="0"/>
          </a:p>
        </p:txBody>
      </p:sp>
    </p:spTree>
    <p:extLst>
      <p:ext uri="{BB962C8B-B14F-4D97-AF65-F5344CB8AC3E}">
        <p14:creationId xmlns:p14="http://schemas.microsoft.com/office/powerpoint/2010/main" val="888472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a:t>Through a middleware, we can extract the above-mentioned asynchronous API request and place them in the same middleware. In other words, when sending an API request, we will need to dispatch an action of a specific type, and then let our middleware intercept such types of actions to send the respective API request.</a:t>
            </a:r>
          </a:p>
          <a:p>
            <a:r>
              <a:rPr lang="en-IN" dirty="0"/>
              <a:t>The middleware will intercept any action with the CALL_API key, and then send an API request based on the method, path, query, </a:t>
            </a:r>
            <a:r>
              <a:rPr lang="en-IN" dirty="0" err="1"/>
              <a:t>successType</a:t>
            </a:r>
            <a:r>
              <a:rPr lang="en-IN" dirty="0"/>
              <a:t>, </a:t>
            </a:r>
            <a:r>
              <a:rPr lang="en-IN" dirty="0" err="1"/>
              <a:t>etc</a:t>
            </a:r>
            <a:r>
              <a:rPr lang="en-IN" dirty="0"/>
              <a:t> stored inside the action.</a:t>
            </a:r>
          </a:p>
          <a:p>
            <a:endParaRPr lang="en-IN" dirty="0"/>
          </a:p>
          <a:p>
            <a:r>
              <a:rPr lang="en-IN" dirty="0"/>
              <a:t>This way, when we really need to send a request, we won’t have to deal with asynchronous logic and we’ll only need to dispatch an action that has CALL_API.</a:t>
            </a:r>
            <a:endParaRPr lang="en-IN" dirty="0"/>
          </a:p>
        </p:txBody>
      </p:sp>
    </p:spTree>
    <p:extLst>
      <p:ext uri="{BB962C8B-B14F-4D97-AF65-F5344CB8AC3E}">
        <p14:creationId xmlns:p14="http://schemas.microsoft.com/office/powerpoint/2010/main" val="3147164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he middleware will intercept any action with the CALL_API key, and then send an API request based on the method, path, query, </a:t>
            </a:r>
            <a:r>
              <a:rPr lang="en-IN" dirty="0" err="1"/>
              <a:t>successType</a:t>
            </a:r>
            <a:r>
              <a:rPr lang="en-IN" dirty="0"/>
              <a:t>, </a:t>
            </a:r>
            <a:r>
              <a:rPr lang="en-IN" dirty="0" err="1"/>
              <a:t>etc</a:t>
            </a:r>
            <a:r>
              <a:rPr lang="en-IN" dirty="0"/>
              <a:t> stored inside the action.</a:t>
            </a:r>
          </a:p>
          <a:p>
            <a:endParaRPr lang="en-IN" dirty="0"/>
          </a:p>
          <a:p>
            <a:r>
              <a:rPr lang="en-IN" dirty="0"/>
              <a:t>This way, when we really need to send a request, we won’t have to deal with asynchronous logic and we’ll only need to dispatch an action that has CALL_API.</a:t>
            </a:r>
            <a:endParaRPr lang="en-IN" dirty="0"/>
          </a:p>
        </p:txBody>
      </p:sp>
    </p:spTree>
    <p:extLst>
      <p:ext uri="{BB962C8B-B14F-4D97-AF65-F5344CB8AC3E}">
        <p14:creationId xmlns:p14="http://schemas.microsoft.com/office/powerpoint/2010/main" val="3689392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246242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State is read-only</a:t>
            </a:r>
            <a:br>
              <a:rPr lang="en-IN" b="1" dirty="0"/>
            </a:br>
            <a:endParaRPr lang="en-IN" dirty="0"/>
          </a:p>
        </p:txBody>
      </p:sp>
      <p:sp>
        <p:nvSpPr>
          <p:cNvPr id="3" name="Content Placeholder 2"/>
          <p:cNvSpPr>
            <a:spLocks noGrp="1"/>
          </p:cNvSpPr>
          <p:nvPr>
            <p:ph idx="1"/>
          </p:nvPr>
        </p:nvSpPr>
        <p:spPr/>
        <p:txBody>
          <a:bodyPr/>
          <a:lstStyle/>
          <a:p>
            <a:r>
              <a:rPr lang="en-IN" b="1" dirty="0"/>
              <a:t>The only way to change the state is to emit an </a:t>
            </a:r>
            <a:r>
              <a:rPr lang="en-IN" b="1" dirty="0">
                <a:hlinkClick r:id="rId2"/>
              </a:rPr>
              <a:t>action</a:t>
            </a:r>
            <a:r>
              <a:rPr lang="en-IN" b="1" dirty="0"/>
              <a:t>, an object describing what happened.</a:t>
            </a:r>
            <a:endParaRPr lang="en-IN" dirty="0"/>
          </a:p>
          <a:p>
            <a:endParaRPr lang="en-IN" dirty="0"/>
          </a:p>
        </p:txBody>
      </p:sp>
    </p:spTree>
    <p:extLst>
      <p:ext uri="{BB962C8B-B14F-4D97-AF65-F5344CB8AC3E}">
        <p14:creationId xmlns:p14="http://schemas.microsoft.com/office/powerpoint/2010/main" val="1567423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Changes are made with pure functions</a:t>
            </a:r>
            <a:br>
              <a:rPr lang="en-IN" b="1" dirty="0"/>
            </a:br>
            <a:endParaRPr lang="en-IN" dirty="0"/>
          </a:p>
        </p:txBody>
      </p:sp>
      <p:sp>
        <p:nvSpPr>
          <p:cNvPr id="3" name="Content Placeholder 2"/>
          <p:cNvSpPr>
            <a:spLocks noGrp="1"/>
          </p:cNvSpPr>
          <p:nvPr>
            <p:ph idx="1"/>
          </p:nvPr>
        </p:nvSpPr>
        <p:spPr/>
        <p:txBody>
          <a:bodyPr>
            <a:normAutofit lnSpcReduction="10000"/>
          </a:bodyPr>
          <a:lstStyle/>
          <a:p>
            <a:r>
              <a:rPr lang="en-IN" b="1" dirty="0"/>
              <a:t>To specify how the state tree is transformed by actions, you write pure </a:t>
            </a:r>
            <a:r>
              <a:rPr lang="en-IN" b="1" dirty="0">
                <a:hlinkClick r:id="rId2"/>
              </a:rPr>
              <a:t>reducers</a:t>
            </a:r>
            <a:r>
              <a:rPr lang="en-IN" b="1" dirty="0"/>
              <a:t>.</a:t>
            </a:r>
          </a:p>
          <a:p>
            <a:endParaRPr lang="en-IN" b="1" dirty="0"/>
          </a:p>
          <a:p>
            <a:r>
              <a:rPr lang="en-IN" dirty="0"/>
              <a:t>Reducers are just pure functions that take the previous state and an action, and return the next state. Remember to return new state objects, instead of mutating the previous state. You can start with a single reducer, and as your app grows, split it off into smaller reducers that manage specific parts of the state tree. Because reducers are just functions, you can control the order in which they are called, pass additional data, or even make reusable reducers for common tasks such as pagination.</a:t>
            </a:r>
            <a:endParaRPr lang="en-IN" dirty="0"/>
          </a:p>
        </p:txBody>
      </p:sp>
    </p:spTree>
    <p:extLst>
      <p:ext uri="{BB962C8B-B14F-4D97-AF65-F5344CB8AC3E}">
        <p14:creationId xmlns:p14="http://schemas.microsoft.com/office/powerpoint/2010/main" val="4031482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rotWithShape="1">
          <a:blip r:embed="rId2"/>
          <a:srcRect t="12371" b="17388"/>
          <a:stretch/>
        </p:blipFill>
        <p:spPr>
          <a:xfrm>
            <a:off x="0" y="848412"/>
            <a:ext cx="12192000" cy="4817097"/>
          </a:xfrm>
          <a:prstGeom prst="rect">
            <a:avLst/>
          </a:prstGeom>
        </p:spPr>
      </p:pic>
    </p:spTree>
    <p:extLst>
      <p:ext uri="{BB962C8B-B14F-4D97-AF65-F5344CB8AC3E}">
        <p14:creationId xmlns:p14="http://schemas.microsoft.com/office/powerpoint/2010/main" val="383985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t="11547" b="9931"/>
          <a:stretch/>
        </p:blipFill>
        <p:spPr>
          <a:xfrm>
            <a:off x="0" y="791852"/>
            <a:ext cx="12192000" cy="5385111"/>
          </a:xfrm>
          <a:prstGeom prst="rect">
            <a:avLst/>
          </a:prstGeom>
        </p:spPr>
      </p:pic>
    </p:spTree>
    <p:extLst>
      <p:ext uri="{BB962C8B-B14F-4D97-AF65-F5344CB8AC3E}">
        <p14:creationId xmlns:p14="http://schemas.microsoft.com/office/powerpoint/2010/main" val="2768000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t="11684" b="11753"/>
          <a:stretch/>
        </p:blipFill>
        <p:spPr>
          <a:xfrm>
            <a:off x="0" y="801278"/>
            <a:ext cx="12192000" cy="5250730"/>
          </a:xfrm>
          <a:prstGeom prst="rect">
            <a:avLst/>
          </a:prstGeom>
        </p:spPr>
      </p:pic>
    </p:spTree>
    <p:extLst>
      <p:ext uri="{BB962C8B-B14F-4D97-AF65-F5344CB8AC3E}">
        <p14:creationId xmlns:p14="http://schemas.microsoft.com/office/powerpoint/2010/main" val="2250004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t="18007" b="11065"/>
          <a:stretch/>
        </p:blipFill>
        <p:spPr>
          <a:xfrm>
            <a:off x="0" y="1234911"/>
            <a:ext cx="12192000" cy="4864232"/>
          </a:xfrm>
          <a:prstGeom prst="rect">
            <a:avLst/>
          </a:prstGeom>
        </p:spPr>
      </p:pic>
    </p:spTree>
    <p:extLst>
      <p:ext uri="{BB962C8B-B14F-4D97-AF65-F5344CB8AC3E}">
        <p14:creationId xmlns:p14="http://schemas.microsoft.com/office/powerpoint/2010/main" val="2386263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t="12371" b="10928"/>
          <a:stretch/>
        </p:blipFill>
        <p:spPr>
          <a:xfrm>
            <a:off x="0" y="848412"/>
            <a:ext cx="12192000" cy="5260157"/>
          </a:xfrm>
          <a:prstGeom prst="rect">
            <a:avLst/>
          </a:prstGeom>
        </p:spPr>
      </p:pic>
    </p:spTree>
    <p:extLst>
      <p:ext uri="{BB962C8B-B14F-4D97-AF65-F5344CB8AC3E}">
        <p14:creationId xmlns:p14="http://schemas.microsoft.com/office/powerpoint/2010/main" val="3652882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727</Words>
  <Application>Microsoft Office PowerPoint</Application>
  <PresentationFormat>Widescreen</PresentationFormat>
  <Paragraphs>37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Redux</vt:lpstr>
      <vt:lpstr>Three Principles </vt:lpstr>
      <vt:lpstr>State is read-only </vt:lpstr>
      <vt:lpstr>Changes are made with pure functions </vt:lpstr>
      <vt:lpstr>PowerPoint Presentation</vt:lpstr>
      <vt:lpstr>PowerPoint Presentation</vt:lpstr>
      <vt:lpstr>PowerPoint Presentation</vt:lpstr>
      <vt:lpstr>PowerPoint Presentation</vt:lpstr>
      <vt:lpstr>PowerPoint Presentation</vt:lpstr>
      <vt:lpstr>PowerPoint Presentation</vt:lpstr>
      <vt:lpstr>What was wrong with the original MVC frameworks? </vt:lpstr>
      <vt:lpstr>PowerPoint Presentation</vt:lpstr>
      <vt:lpstr>PowerPoint Presentation</vt:lpstr>
      <vt:lpstr>How does Redux Work? </vt:lpstr>
      <vt:lpstr>PowerPoint Presentation</vt:lpstr>
      <vt:lpstr>PowerPoint Presentation</vt:lpstr>
      <vt:lpstr>Async &amp; Middleware </vt:lpstr>
      <vt:lpstr>The Sample Situation </vt:lpstr>
      <vt:lpstr>What is a Middleware?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amarjeet singh</dc:creator>
  <cp:lastModifiedBy>amarjeet singh</cp:lastModifiedBy>
  <cp:revision>9</cp:revision>
  <dcterms:created xsi:type="dcterms:W3CDTF">2016-09-28T18:03:22Z</dcterms:created>
  <dcterms:modified xsi:type="dcterms:W3CDTF">2016-09-29T13:08:57Z</dcterms:modified>
</cp:coreProperties>
</file>