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8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4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4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4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80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2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5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2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8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65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2D45F-127D-4C78-9EC3-FB96A68BA0D6}" type="datetimeFigureOut">
              <a:rPr lang="en-GB" smtClean="0"/>
              <a:t>11/10/2020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47F2-8696-43EF-A1FC-080471A3E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com/what-is-the-standard-error-of-a-samp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31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Variance inflation Factor(VIF)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37505"/>
          </a:xfrm>
        </p:spPr>
        <p:txBody>
          <a:bodyPr/>
          <a:lstStyle/>
          <a:p>
            <a:r>
              <a:rPr lang="en-GB" dirty="0" smtClean="0"/>
              <a:t>A VIF is one of method to  detects multicollinearity in Regression.</a:t>
            </a:r>
          </a:p>
          <a:p>
            <a:r>
              <a:rPr lang="en-GB" dirty="0" smtClean="0"/>
              <a:t>occurs when there is correlation between predictors in a model.</a:t>
            </a:r>
          </a:p>
        </p:txBody>
      </p:sp>
    </p:spTree>
    <p:extLst>
      <p:ext uri="{BB962C8B-B14F-4D97-AF65-F5344CB8AC3E}">
        <p14:creationId xmlns:p14="http://schemas.microsoft.com/office/powerpoint/2010/main" val="27204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VIF?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one way to know dependence of predicators is to find out </a:t>
            </a:r>
          </a:p>
          <a:p>
            <a:pPr marL="0" indent="0">
              <a:buNone/>
            </a:pPr>
            <a:r>
              <a:rPr lang="en-GB" dirty="0" smtClean="0"/>
              <a:t>correlation among pairs of predictors. But correlation only among</a:t>
            </a:r>
          </a:p>
          <a:p>
            <a:pPr marL="0" indent="0">
              <a:buNone/>
            </a:pPr>
            <a:r>
              <a:rPr lang="en-GB" dirty="0" smtClean="0"/>
              <a:t>two pairs of predictors is limiting. It is possible that the pairwise correlations are small, and yet a linear dependence exists among three or even more variables, for example, if X3 = 2X1 + 5X2 + error, say. That's why many regression analysts often rely on what are called variance inflation factors (VIF) to help detect multicollinearity.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0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143691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Variance Inflection Factor 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1577"/>
            <a:ext cx="9144000" cy="31612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 the name suggests a variance inflation factor Quantifies how much variance is inflated i.e. </a:t>
            </a:r>
            <a:r>
              <a:rPr lang="en-GB" dirty="0"/>
              <a:t>t</a:t>
            </a:r>
            <a:r>
              <a:rPr lang="en-GB" dirty="0" smtClean="0"/>
              <a:t>he VIF estimates how much the variance of a regression coefficient is inflated due to multicollinearity in the model . VIF exists for each of the predictors in a multiple regression model for example the variance inflation factor for the estimated regression coefficient  </a:t>
            </a:r>
            <a:r>
              <a:rPr lang="en-GB" dirty="0" err="1" smtClean="0"/>
              <a:t>bj</a:t>
            </a:r>
            <a:r>
              <a:rPr lang="en-GB" dirty="0" smtClean="0"/>
              <a:t>- is denoted by </a:t>
            </a:r>
            <a:r>
              <a:rPr lang="en-GB" dirty="0" err="1" smtClean="0"/>
              <a:t>VIFj</a:t>
            </a:r>
            <a:r>
              <a:rPr lang="en-GB" dirty="0" smtClean="0"/>
              <a:t>- is just the factor by which the variance is inflated by the existence of correlation among the predictor variable in the model</a:t>
            </a:r>
          </a:p>
          <a:p>
            <a:r>
              <a:rPr lang="en-GB" dirty="0" smtClean="0"/>
              <a:t>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9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Calculation of VIF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particular, the variance inflation factor for the </a:t>
            </a:r>
            <a:r>
              <a:rPr lang="en-GB" i="1" dirty="0" err="1"/>
              <a:t>j</a:t>
            </a:r>
            <a:r>
              <a:rPr lang="en-GB" i="1" baseline="30000" dirty="0" err="1"/>
              <a:t>th</a:t>
            </a:r>
            <a:r>
              <a:rPr lang="en-GB" dirty="0"/>
              <a:t> predictor </a:t>
            </a:r>
            <a:r>
              <a:rPr lang="en-GB" dirty="0" smtClean="0"/>
              <a:t>is:</a:t>
            </a:r>
          </a:p>
          <a:p>
            <a:pPr marL="0" indent="0">
              <a:buNone/>
            </a:pPr>
            <a:r>
              <a:rPr lang="en-GB" dirty="0" smtClean="0"/>
              <a:t>                     </a:t>
            </a:r>
            <a:r>
              <a:rPr lang="en-GB" dirty="0" err="1" smtClean="0"/>
              <a:t>VIFj</a:t>
            </a:r>
            <a:r>
              <a:rPr lang="en-GB" dirty="0" smtClean="0"/>
              <a:t>=1/1-Rj^2</a:t>
            </a:r>
          </a:p>
          <a:p>
            <a:pPr marL="0" indent="0">
              <a:buNone/>
            </a:pPr>
            <a:r>
              <a:rPr lang="en-GB" dirty="0" smtClean="0"/>
              <a:t>where </a:t>
            </a:r>
            <a:r>
              <a:rPr lang="en-GB" dirty="0" err="1" smtClean="0"/>
              <a:t>Rj</a:t>
            </a:r>
            <a:r>
              <a:rPr lang="en-GB" dirty="0" smtClean="0"/>
              <a:t>  is the </a:t>
            </a:r>
            <a:r>
              <a:rPr lang="en-GB" i="1" dirty="0" smtClean="0"/>
              <a:t>R</a:t>
            </a:r>
            <a:r>
              <a:rPr lang="en-GB" baseline="30000" dirty="0" smtClean="0"/>
              <a:t>2</a:t>
            </a:r>
            <a:r>
              <a:rPr lang="en-GB" dirty="0" smtClean="0"/>
              <a:t>-value obtained by regressing the </a:t>
            </a:r>
            <a:r>
              <a:rPr lang="en-GB" i="1" dirty="0" err="1" smtClean="0"/>
              <a:t>j</a:t>
            </a:r>
            <a:r>
              <a:rPr lang="en-GB" i="1" baseline="30000" dirty="0" err="1" smtClean="0"/>
              <a:t>th</a:t>
            </a:r>
            <a:r>
              <a:rPr lang="en-GB" dirty="0" smtClean="0"/>
              <a:t> predictor on the remaining predictors. 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0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Interpretation of VIF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GB" dirty="0"/>
              <a:t>Variance inflation factors range from 1 upwards. The numerical value for VIF tells you (in decimal form) what percentage the variance (i.e. the </a:t>
            </a:r>
            <a:r>
              <a:rPr lang="en-GB" dirty="0">
                <a:hlinkClick r:id="rId2"/>
              </a:rPr>
              <a:t>standard error</a:t>
            </a:r>
            <a:r>
              <a:rPr lang="en-GB" dirty="0"/>
              <a:t> squared) is inflated for each coefficient. For example, a VIF of 1.9 tells you that the variance of a particular coefficient is 90% bigger than what you would expect if there was no multicollinearity — if there was no correlation with other predictors.</a:t>
            </a:r>
            <a:br>
              <a:rPr lang="en-GB" dirty="0"/>
            </a:br>
            <a:r>
              <a:rPr lang="en-GB" dirty="0"/>
              <a:t>A </a:t>
            </a:r>
            <a:r>
              <a:rPr lang="en-GB" b="1" dirty="0"/>
              <a:t>rule of thumb</a:t>
            </a:r>
            <a:r>
              <a:rPr lang="en-GB" dirty="0"/>
              <a:t> for interpreting the variance inflation factor:</a:t>
            </a:r>
          </a:p>
          <a:p>
            <a:pPr marL="0" indent="0" fontAlgn="base">
              <a:buNone/>
            </a:pPr>
            <a:r>
              <a:rPr lang="en-GB" dirty="0" smtClean="0"/>
              <a:t>                 1 </a:t>
            </a:r>
            <a:r>
              <a:rPr lang="en-GB" dirty="0"/>
              <a:t>= not correlated.</a:t>
            </a:r>
          </a:p>
          <a:p>
            <a:pPr marL="0" indent="0" fontAlgn="base">
              <a:buNone/>
            </a:pPr>
            <a:r>
              <a:rPr lang="en-GB" dirty="0" smtClean="0"/>
              <a:t>       Between </a:t>
            </a:r>
            <a:r>
              <a:rPr lang="en-GB" dirty="0"/>
              <a:t>1 and 5 = moderately correlated.</a:t>
            </a:r>
          </a:p>
          <a:p>
            <a:pPr marL="0" indent="0" fontAlgn="base">
              <a:buNone/>
            </a:pPr>
            <a:r>
              <a:rPr lang="en-GB" dirty="0" smtClean="0"/>
              <a:t>       Greater </a:t>
            </a:r>
            <a:r>
              <a:rPr lang="en-GB" dirty="0"/>
              <a:t>than 5 = highly correlated.</a:t>
            </a:r>
          </a:p>
          <a:p>
            <a:pPr marL="0" indent="0" fontAlgn="base">
              <a:buNone/>
            </a:pPr>
            <a:r>
              <a:rPr lang="en-GB" dirty="0"/>
              <a:t>Exactly how large a VIF has to be before it causes issues is a subject of debate. What is known is that the more your VIF increases, the less reliable your regression results are going to be. In general, a VIF above 10 indicates high correlation and is cause for concern. Some authors suggest a more conservative level of 2.5 or above.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01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5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Variance inflation Factor(VIF)</vt:lpstr>
      <vt:lpstr>Why VIF? </vt:lpstr>
      <vt:lpstr>Variance Inflection Factor : </vt:lpstr>
      <vt:lpstr>Calculation of VIF</vt:lpstr>
      <vt:lpstr>Interpretation of VIF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 inflation Factor(VIF)</dc:title>
  <dc:creator>Vidya sagar</dc:creator>
  <cp:lastModifiedBy>Vidya sagar</cp:lastModifiedBy>
  <cp:revision>4</cp:revision>
  <dcterms:created xsi:type="dcterms:W3CDTF">2020-10-10T20:28:01Z</dcterms:created>
  <dcterms:modified xsi:type="dcterms:W3CDTF">2020-10-10T21:55:18Z</dcterms:modified>
</cp:coreProperties>
</file>