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f0db2d3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f0db2d3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f0db2d3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f0db2d3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f0db2d3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f0db2d3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f0db2d3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f0db2d3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f0db2d3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f0db2d3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f0db2d33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f0db2d33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aborn.pydata.org/generated/seaborn.scatterplot.html#seaborn.scatterplot" TargetMode="External"/><Relationship Id="rId4" Type="http://schemas.openxmlformats.org/officeDocument/2006/relationships/hyperlink" Target="https://seaborn.pydata.org/generated/seaborn.histplot.html#seaborn.histplot" TargetMode="External"/><Relationship Id="rId5" Type="http://schemas.openxmlformats.org/officeDocument/2006/relationships/hyperlink" Target="https://seaborn.pydata.org/generated/seaborn.regplot.html#seaborn.regplo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Heatmap, Pairplot, Jointplot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29-Aug-2023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62825" y="2315625"/>
            <a:ext cx="4313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Control the annotations with a formatting string: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highlight>
                  <a:srgbClr val="F8F8F8"/>
                </a:highlight>
              </a:rPr>
              <a:t>sns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heatmap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glue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annot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b="1" lang="en">
                <a:solidFill>
                  <a:srgbClr val="6BA1AE"/>
                </a:solidFill>
                <a:highlight>
                  <a:srgbClr val="F8F8F8"/>
                </a:highlight>
              </a:rPr>
              <a:t>True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fmt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lang="en">
                <a:solidFill>
                  <a:srgbClr val="4A6991"/>
                </a:solidFill>
                <a:highlight>
                  <a:srgbClr val="F8F8F8"/>
                </a:highlight>
              </a:rPr>
              <a:t>".1f"</a:t>
            </a:r>
            <a:r>
              <a:rPr b="1" lang="en">
                <a:highlight>
                  <a:srgbClr val="F8F8F8"/>
                </a:highlight>
              </a:rPr>
              <a:t>)</a:t>
            </a:r>
            <a:endParaRPr b="1">
              <a:highlight>
                <a:srgbClr val="F8F8F8"/>
              </a:highlight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2825" y="373500"/>
            <a:ext cx="51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load_dataset</a:t>
            </a:r>
            <a:r>
              <a:rPr b="1" lang="en"/>
              <a:t>(</a:t>
            </a:r>
            <a:r>
              <a:rPr lang="en">
                <a:solidFill>
                  <a:srgbClr val="4A6991"/>
                </a:solidFill>
              </a:rPr>
              <a:t>"glue"</a:t>
            </a:r>
            <a:r>
              <a:rPr b="1" lang="en"/>
              <a:t>)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pivot</a:t>
            </a:r>
            <a:r>
              <a:rPr b="1" lang="en"/>
              <a:t>(</a:t>
            </a:r>
            <a:r>
              <a:rPr lang="en">
                <a:solidFill>
                  <a:srgbClr val="4A6991"/>
                </a:solidFill>
              </a:rPr>
              <a:t>"Model"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>
                <a:solidFill>
                  <a:srgbClr val="4A6991"/>
                </a:solidFill>
              </a:rPr>
              <a:t>"Task"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>
                <a:solidFill>
                  <a:srgbClr val="4A6991"/>
                </a:solidFill>
              </a:rPr>
              <a:t>"Score"</a:t>
            </a:r>
            <a:r>
              <a:rPr b="1" lang="en"/>
              <a:t>)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heatmap</a:t>
            </a:r>
            <a:r>
              <a:rPr b="1" lang="en"/>
              <a:t>(</a:t>
            </a:r>
            <a:r>
              <a:rPr lang="en"/>
              <a:t>glue</a:t>
            </a:r>
            <a:r>
              <a:rPr b="1" lang="en"/>
              <a:t>)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416225" y="1189775"/>
            <a:ext cx="50067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Use 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annot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to represent the cell values with text: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046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8F8F8"/>
                </a:highlight>
              </a:rPr>
              <a:t>sns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heatmap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glue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annot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b="1" lang="en">
                <a:solidFill>
                  <a:srgbClr val="6BA1AE"/>
                </a:solidFill>
                <a:highlight>
                  <a:srgbClr val="F8F8F8"/>
                </a:highlight>
              </a:rPr>
              <a:t>True</a:t>
            </a:r>
            <a:r>
              <a:rPr b="1" lang="en">
                <a:highlight>
                  <a:srgbClr val="F8F8F8"/>
                </a:highlight>
              </a:rPr>
              <a:t>)</a:t>
            </a:r>
            <a:endParaRPr b="1">
              <a:highlight>
                <a:srgbClr val="F8F8F8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16225" y="3441475"/>
            <a:ext cx="68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on 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https://seaborn.pydata.org/generated/seaborn.heatmap.html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200" y="394825"/>
            <a:ext cx="54765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Use a separate dataframe for the annotations: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046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8F8F8"/>
                </a:highlight>
              </a:rPr>
              <a:t>sns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heatmap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glue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annot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lang="en">
                <a:highlight>
                  <a:srgbClr val="F8F8F8"/>
                </a:highlight>
              </a:rPr>
              <a:t>glue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rank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axis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lang="en">
                <a:solidFill>
                  <a:srgbClr val="4A6991"/>
                </a:solidFill>
                <a:highlight>
                  <a:srgbClr val="F8F8F8"/>
                </a:highlight>
              </a:rPr>
              <a:t>"columns"</a:t>
            </a:r>
            <a:r>
              <a:rPr b="1" lang="en">
                <a:highlight>
                  <a:srgbClr val="F8F8F8"/>
                </a:highlight>
              </a:rPr>
              <a:t>))</a:t>
            </a:r>
            <a:endParaRPr b="1">
              <a:highlight>
                <a:srgbClr val="F8F8F8"/>
              </a:highlight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222525"/>
            <a:ext cx="3814074" cy="2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8875" y="458875"/>
            <a:ext cx="748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E46"/>
                </a:solidFill>
                <a:highlight>
                  <a:srgbClr val="FFFFFF"/>
                </a:highlight>
              </a:rPr>
              <a:t>A pair plot is a data visualization that plots pair-wise relationships between all the variables of a dataset. </a:t>
            </a:r>
            <a:endParaRPr>
              <a:solidFill>
                <a:srgbClr val="393E4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3E4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E46"/>
                </a:solidFill>
                <a:highlight>
                  <a:srgbClr val="FFFFFF"/>
                </a:highlight>
              </a:rPr>
              <a:t>This allows you to better understand the relationships visually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58875" y="1707375"/>
            <a:ext cx="49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load_dataset</a:t>
            </a:r>
            <a:r>
              <a:rPr b="1" lang="en"/>
              <a:t>(</a:t>
            </a:r>
            <a:r>
              <a:rPr lang="en">
                <a:solidFill>
                  <a:srgbClr val="4A6991"/>
                </a:solidFill>
              </a:rPr>
              <a:t>"penguins"</a:t>
            </a:r>
            <a:r>
              <a:rPr b="1" lang="en"/>
              <a:t>)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pairplot</a:t>
            </a:r>
            <a:r>
              <a:rPr b="1" lang="en"/>
              <a:t>(</a:t>
            </a:r>
            <a:r>
              <a:rPr lang="en"/>
              <a:t>penguins</a:t>
            </a:r>
            <a:r>
              <a:rPr b="1" lang="en"/>
              <a:t>)</a:t>
            </a:r>
            <a:endParaRPr b="1"/>
          </a:p>
        </p:txBody>
      </p:sp>
      <p:sp>
        <p:nvSpPr>
          <p:cNvPr id="89" name="Google Shape;89;p16"/>
          <p:cNvSpPr txBox="1"/>
          <p:nvPr/>
        </p:nvSpPr>
        <p:spPr>
          <a:xfrm>
            <a:off x="458875" y="3160975"/>
            <a:ext cx="4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pairplot</a:t>
            </a:r>
            <a:r>
              <a:rPr b="1" lang="en"/>
              <a:t>(</a:t>
            </a:r>
            <a:r>
              <a:rPr lang="en"/>
              <a:t>penguins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hue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"species"</a:t>
            </a:r>
            <a:r>
              <a:rPr b="1" lang="en"/>
              <a:t>)</a:t>
            </a:r>
            <a:endParaRPr b="1"/>
          </a:p>
        </p:txBody>
      </p:sp>
      <p:sp>
        <p:nvSpPr>
          <p:cNvPr id="90" name="Google Shape;90;p16"/>
          <p:cNvSpPr txBox="1"/>
          <p:nvPr/>
        </p:nvSpPr>
        <p:spPr>
          <a:xfrm>
            <a:off x="458875" y="2434175"/>
            <a:ext cx="68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Assigning 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hue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variable adds a semantic mapping and changes the default marginal plot to a layered kernel density estimate (KDE)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58875" y="512225"/>
            <a:ext cx="7013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It’s possible to force marginal histograms: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046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8F8F8"/>
                </a:highlight>
              </a:rPr>
              <a:t>sns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pairplot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penguins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hue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lang="en">
                <a:solidFill>
                  <a:srgbClr val="4A6991"/>
                </a:solidFill>
                <a:highlight>
                  <a:srgbClr val="F8F8F8"/>
                </a:highlight>
              </a:rPr>
              <a:t>"species"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diag_kind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lang="en">
                <a:solidFill>
                  <a:srgbClr val="4A6991"/>
                </a:solidFill>
                <a:highlight>
                  <a:srgbClr val="F8F8F8"/>
                </a:highlight>
              </a:rPr>
              <a:t>"hist"</a:t>
            </a:r>
            <a:r>
              <a:rPr b="1" lang="en">
                <a:highlight>
                  <a:srgbClr val="F8F8F8"/>
                </a:highlight>
              </a:rPr>
              <a:t>)</a:t>
            </a:r>
            <a:endParaRPr b="1">
              <a:highlight>
                <a:srgbClr val="F8F8F8"/>
              </a:highlight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8875" y="1984825"/>
            <a:ext cx="59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pairplot</a:t>
            </a:r>
            <a:r>
              <a:rPr b="1" lang="en"/>
              <a:t>(</a:t>
            </a:r>
            <a:r>
              <a:rPr lang="en"/>
              <a:t>penguins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hue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"species"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markers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b="1" lang="en"/>
              <a:t>[</a:t>
            </a:r>
            <a:r>
              <a:rPr lang="en">
                <a:solidFill>
                  <a:srgbClr val="4A6991"/>
                </a:solidFill>
              </a:rPr>
              <a:t>"o"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>
                <a:solidFill>
                  <a:srgbClr val="4A6991"/>
                </a:solidFill>
              </a:rPr>
              <a:t>"s"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>
                <a:solidFill>
                  <a:srgbClr val="4A6991"/>
                </a:solidFill>
              </a:rPr>
              <a:t>"D"</a:t>
            </a:r>
            <a:r>
              <a:rPr b="1" lang="en"/>
              <a:t>])</a:t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458875" y="1584625"/>
            <a:ext cx="6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markers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parameter applies a style mapping on the off-diagonal axes. 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58875" y="2657125"/>
            <a:ext cx="59565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Set 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corner=True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to plot only the lower triangle:</a:t>
            </a:r>
            <a:endParaRPr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046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8F8F8"/>
                </a:highlight>
              </a:rPr>
              <a:t>sns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.</a:t>
            </a:r>
            <a:r>
              <a:rPr lang="en">
                <a:highlight>
                  <a:srgbClr val="F8F8F8"/>
                </a:highlight>
              </a:rPr>
              <a:t>pairplot</a:t>
            </a:r>
            <a:r>
              <a:rPr b="1" lang="en">
                <a:highlight>
                  <a:srgbClr val="F8F8F8"/>
                </a:highlight>
              </a:rPr>
              <a:t>(</a:t>
            </a:r>
            <a:r>
              <a:rPr lang="en">
                <a:highlight>
                  <a:srgbClr val="F8F8F8"/>
                </a:highlight>
              </a:rPr>
              <a:t>penguins</a:t>
            </a:r>
            <a:r>
              <a:rPr b="1" lang="en">
                <a:highlight>
                  <a:srgbClr val="F8F8F8"/>
                </a:highlight>
              </a:rPr>
              <a:t>,</a:t>
            </a:r>
            <a:r>
              <a:rPr lang="en">
                <a:solidFill>
                  <a:srgbClr val="323232"/>
                </a:solidFill>
                <a:highlight>
                  <a:srgbClr val="F8F8F8"/>
                </a:highlight>
              </a:rPr>
              <a:t> </a:t>
            </a:r>
            <a:r>
              <a:rPr lang="en">
                <a:highlight>
                  <a:srgbClr val="F8F8F8"/>
                </a:highlight>
              </a:rPr>
              <a:t>corner</a:t>
            </a:r>
            <a:r>
              <a:rPr b="1" lang="en">
                <a:solidFill>
                  <a:srgbClr val="DBA475"/>
                </a:solidFill>
                <a:highlight>
                  <a:srgbClr val="F8F8F8"/>
                </a:highlight>
              </a:rPr>
              <a:t>=</a:t>
            </a:r>
            <a:r>
              <a:rPr b="1" lang="en">
                <a:solidFill>
                  <a:srgbClr val="6BA1AE"/>
                </a:solidFill>
                <a:highlight>
                  <a:srgbClr val="F8F8F8"/>
                </a:highlight>
              </a:rPr>
              <a:t>True</a:t>
            </a:r>
            <a:r>
              <a:rPr b="1" lang="en">
                <a:highlight>
                  <a:srgbClr val="F8F8F8"/>
                </a:highlight>
              </a:rPr>
              <a:t>)</a:t>
            </a:r>
            <a:endParaRPr b="1">
              <a:highlight>
                <a:srgbClr val="F8F8F8"/>
              </a:highlight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8875" y="3638875"/>
            <a:ext cx="71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https://seaborn.pydata.org/generated/seaborn.pairplot.html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plot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256100"/>
            <a:ext cx="60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Draw a plot of two variables with bivariate and univariate graphs.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1675375"/>
            <a:ext cx="66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load_dataset</a:t>
            </a:r>
            <a:r>
              <a:rPr b="1" lang="en"/>
              <a:t>(</a:t>
            </a:r>
            <a:r>
              <a:rPr lang="en">
                <a:solidFill>
                  <a:srgbClr val="4A6991"/>
                </a:solidFill>
              </a:rPr>
              <a:t>"penguins"</a:t>
            </a:r>
            <a:r>
              <a:rPr b="1" lang="en"/>
              <a:t>)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jointplot</a:t>
            </a:r>
            <a:r>
              <a:rPr b="1" lang="en"/>
              <a:t>(</a:t>
            </a:r>
            <a:r>
              <a:rPr lang="en"/>
              <a:t>data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/>
              <a:t>penguins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x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"bill_length_mm"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y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"bill_depth_mm"</a:t>
            </a:r>
            <a:r>
              <a:rPr b="1" lang="en"/>
              <a:t>)</a:t>
            </a:r>
            <a:endParaRPr b="1"/>
          </a:p>
        </p:txBody>
      </p:sp>
      <p:sp>
        <p:nvSpPr>
          <p:cNvPr id="108" name="Google Shape;108;p18"/>
          <p:cNvSpPr txBox="1"/>
          <p:nvPr/>
        </p:nvSpPr>
        <p:spPr>
          <a:xfrm>
            <a:off x="311700" y="832350"/>
            <a:ext cx="65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In the simplest invocation, assign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to create a scatterplot (using </a:t>
            </a:r>
            <a:r>
              <a:rPr b="1" lang="en">
                <a:solidFill>
                  <a:srgbClr val="0000EE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scatterplot()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) with marginal histograms (using </a:t>
            </a:r>
            <a:r>
              <a:rPr b="1" lang="en">
                <a:solidFill>
                  <a:srgbClr val="0000EE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histplot()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):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3310050"/>
            <a:ext cx="7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jointplot</a:t>
            </a:r>
            <a:r>
              <a:rPr b="1" lang="en"/>
              <a:t>(</a:t>
            </a:r>
            <a:r>
              <a:rPr lang="en"/>
              <a:t>data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/>
              <a:t>penguins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x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"bill_length_mm"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y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"bill_depth_mm"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kind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"reg"</a:t>
            </a:r>
            <a:r>
              <a:rPr b="1" lang="en"/>
              <a:t>)</a:t>
            </a:r>
            <a:endParaRPr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2858800"/>
            <a:ext cx="7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Set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kind="reg"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 to add a linear regression fit (using </a:t>
            </a:r>
            <a:r>
              <a:rPr b="1" lang="en">
                <a:solidFill>
                  <a:srgbClr val="0000EE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regplot()</a:t>
            </a:r>
            <a:r>
              <a:rPr lang="en">
                <a:solidFill>
                  <a:srgbClr val="323232"/>
                </a:solidFill>
                <a:highlight>
                  <a:srgbClr val="FFFFFF"/>
                </a:highlight>
              </a:rPr>
              <a:t>) and univariate KDE curves: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plot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80200" y="330825"/>
            <a:ext cx="7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</a:t>
            </a:r>
            <a:r>
              <a:rPr b="1" lang="en">
                <a:solidFill>
                  <a:srgbClr val="DBA475"/>
                </a:solidFill>
              </a:rPr>
              <a:t>.</a:t>
            </a:r>
            <a:r>
              <a:rPr lang="en"/>
              <a:t>jointplot</a:t>
            </a:r>
            <a:r>
              <a:rPr b="1" lang="en"/>
              <a:t>(</a:t>
            </a:r>
            <a:r>
              <a:rPr lang="en"/>
              <a:t>data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/>
              <a:t>penguins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x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"bill_length_mm"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y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"bill_depth_mm"</a:t>
            </a:r>
            <a:r>
              <a:rPr b="1" lang="en"/>
              <a:t>,</a:t>
            </a:r>
            <a:r>
              <a:rPr lang="en">
                <a:solidFill>
                  <a:srgbClr val="323232"/>
                </a:solidFill>
              </a:rPr>
              <a:t> </a:t>
            </a:r>
            <a:r>
              <a:rPr lang="en"/>
              <a:t>kind</a:t>
            </a:r>
            <a:r>
              <a:rPr b="1" lang="en">
                <a:solidFill>
                  <a:srgbClr val="DBA475"/>
                </a:solidFill>
              </a:rPr>
              <a:t>=</a:t>
            </a:r>
            <a:r>
              <a:rPr lang="en">
                <a:solidFill>
                  <a:srgbClr val="4A6991"/>
                </a:solidFill>
              </a:rPr>
              <a:t>"hex"</a:t>
            </a:r>
            <a:r>
              <a:rPr b="1" lang="en"/>
              <a:t>)</a:t>
            </a:r>
            <a:endParaRPr b="1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0" y="731025"/>
            <a:ext cx="3444834" cy="348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780675" y="1301875"/>
            <a:ext cx="420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https://seaborn.pydata.org/generated/seaborn.jointplot.html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