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9b2c1078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9b2c1078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b2c1078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b2c1078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b2c107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9b2c107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b2c107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b2c107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9b2c107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9b2c107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9b2c107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9b2c107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b2c1078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b2c1078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9b2c1078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9b2c1078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b2c1078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b2c1078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9b2c107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9b2c107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9b2c1078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9b2c1078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9b2c107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9b2c107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1878549"/>
            <a:ext cx="5075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977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5"/>
              <a:buFont typeface="Arial"/>
              <a:buChar char="●"/>
            </a:pPr>
            <a:r>
              <a:rPr lang="en" sz="12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Introduction to Pandas DataFrame for Beginners</a:t>
            </a:r>
            <a:endParaRPr sz="12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5117" lvl="0" marL="977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5"/>
              <a:buFont typeface="Arial"/>
              <a:buChar char="●"/>
            </a:pPr>
            <a:r>
              <a:rPr lang="en" sz="12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04-August-2023</a:t>
            </a:r>
            <a:endParaRPr sz="12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980"/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Introduction to Pandas DataFrame</a:t>
            </a:r>
            <a:endParaRPr b="1" sz="17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 Manipulation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11700" y="257925"/>
            <a:ext cx="8376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new column: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df['New_Column'] =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a column: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df.drop('Column_Name', axis=1, inplace=True)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filtered_df = df[df['Age'] &gt; 25]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 Aggregation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361075"/>
            <a:ext cx="724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df.groupby('Column_Name').agg(): Perform aggregate operations on groups.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Calculate average age by city: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avg_age_by_city = df.groupby('City')['Age'].mean()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 Visualization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311700" y="294750"/>
            <a:ext cx="758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integrates with Matplotlib for data visualization.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line chart: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df.plot(x='X_Column', y='Y_Column', kind='line')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bar chart: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df.plot(x='X_Column', y='Y_Column', kind='bar')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11700" y="375800"/>
            <a:ext cx="7256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 is a powerful tool for data manipulation and analysis in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simplifies data handling and allows beginners to perform complex operations with 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exploring and analyzing data with Pandas!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Pandas?</a:t>
            </a:r>
            <a:endParaRPr sz="3300">
              <a:solidFill>
                <a:srgbClr val="FFFFFF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9779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Pandas is an open-source data manipulation and analysis library for Python.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9779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It provides easy-to-use data structures and data analysis tools.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977900" rtl="0" algn="l"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Key components: Series and DataFrame.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What is a DataFrame?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658000"/>
            <a:ext cx="75363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1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DataFrame is a 2-dimensional labeled data structure, similar to a spreadsheet or SQL table.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1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Consists of rows and columns.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100"/>
              <a:buChar char="●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</a:rPr>
              <a:t>DataFrames can be easily manipulated, cleaned, and analyzed.</a:t>
            </a:r>
            <a:endParaRPr sz="120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Pandas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1149550"/>
            <a:ext cx="542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Pandas library in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pandas as pd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Creating a DataFrame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11700" y="66325"/>
            <a:ext cx="54288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DataFrame from a dictionary: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'Name': ['Alice', 'Bob', 'Charlie'],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'Age': [25, 30, 22],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'City': ['New York', 'London', 'Paris']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 = pd.DataFrame(data)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Reading Data into a DataFrame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537925"/>
            <a:ext cx="6364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can read data from various sources: CSV, Excel, SQL databases,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Read data from a CSV file: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 = pd.read_csv('data.csv')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Exploring the DataFrame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353700"/>
            <a:ext cx="7602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df.head(n): View the first 'n' rows of the DataFrame.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df.tail(n): View the last 'n' rows of the DataFrame.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df.shape: Get the number of rows and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df.info(): Get summary information about the DataFrame.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Accessing Data in DataFrame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338975"/>
            <a:ext cx="831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 specific column: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df['Column_Name']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 specific row: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df.loc[row_index]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a specific cell: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df.at[row_index, 'Column_Name']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11700" y="368450"/>
            <a:ext cx="692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values: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df.isnull(): Identify missing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df.fillna(value): Fill missing values with a specified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duplicates: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df.drop_duplicates(inplace=True)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