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0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3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7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04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3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8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0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2F19-DEFF-4A6A-807E-0769CB0CE06C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A18E-D5F7-45F8-BD6F-9B3D464B4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4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0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9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0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31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7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3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45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0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5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8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3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3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4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6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5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2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3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5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9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58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0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9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4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5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3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93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6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9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7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6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8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Bsc3</dc:creator>
  <cp:lastModifiedBy>Bsc3</cp:lastModifiedBy>
  <cp:revision>1</cp:revision>
  <dcterms:created xsi:type="dcterms:W3CDTF">2023-04-27T07:08:43Z</dcterms:created>
  <dcterms:modified xsi:type="dcterms:W3CDTF">2023-04-27T07:15:42Z</dcterms:modified>
</cp:coreProperties>
</file>