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A56E71-B22F-49D0-AC92-23DE4E7811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Spotify_Cybertronians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9C1EEDA-4AE6-4600-9FF7-236A2CE02E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2/16/2024 12:05:04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otifY Ranking Based on Popularity" id="2" name="slide2">
            <a:extLst>
              <a:ext uri="{FF2B5EF4-FFF2-40B4-BE49-F238E27FC236}">
                <a16:creationId xmlns:a16="http://schemas.microsoft.com/office/drawing/2014/main" id="{D8310391-8F5B-483A-8674-FEA38579C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2024-02-16T08:05:04Z</dcterms:created>
  <dcterms:modified xsi:type="dcterms:W3CDTF">2024-02-16T08:05:04Z</dcterms:modified>
</cp:coreProperties>
</file>