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0DC9489-F63F-4777-B2FF-B221959FC22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Spotify_Cybertronians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CAF1050-2D6E-4AB6-A7D2-365C4A6BB58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2/16/2024 12:06:09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otify Top Charts " id="2" name="slide2">
            <a:extLst>
              <a:ext uri="{FF2B5EF4-FFF2-40B4-BE49-F238E27FC236}">
                <a16:creationId xmlns:a16="http://schemas.microsoft.com/office/drawing/2014/main" id="{AF1606E5-7BB8-418D-AC0A-5DBB46D8BF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2024-02-16T08:06:09Z</dcterms:created>
  <dcterms:modified xsi:type="dcterms:W3CDTF">2024-02-16T08:06:09Z</dcterms:modified>
</cp:coreProperties>
</file>