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264027-585B-42A2-8A86-ACBD15B44D7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Diabetes Prediction_Data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193C6A-88A3-477C-9401-E392E7FF2E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2/16/2024 1:35:51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betes Prediction Boxplots" id="2" name="slide2">
            <a:extLst>
              <a:ext uri="{FF2B5EF4-FFF2-40B4-BE49-F238E27FC236}">
                <a16:creationId xmlns:a16="http://schemas.microsoft.com/office/drawing/2014/main" id="{049906BD-1F4A-44D4-A30C-B8C1B4360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2024-02-16T09:35:51Z</dcterms:created>
  <dcterms:modified xsi:type="dcterms:W3CDTF">2024-02-16T09:35:51Z</dcterms:modified>
</cp:coreProperties>
</file>