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B3C677-C207-423C-91E6-EC13960E2C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Diabetes Prediction_Data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3814F6-DEF9-4CCC-B724-85373D3146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2/16/2024 1:34:55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es Prediction Histogram" id="2" name="slide2">
            <a:extLst>
              <a:ext uri="{FF2B5EF4-FFF2-40B4-BE49-F238E27FC236}">
                <a16:creationId xmlns:a16="http://schemas.microsoft.com/office/drawing/2014/main" id="{A31CC573-C079-49C9-A4D2-C2744788D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2024-02-16T09:34:55Z</dcterms:created>
  <dcterms:modified xsi:type="dcterms:W3CDTF">2024-02-16T09:34:55Z</dcterms:modified>
</cp:coreProperties>
</file>