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8.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7.xml" ContentType="application/vnd.openxmlformats-officedocument.presentationml.slide+xml"/>
  <Override PartName="/ppt/slides/slide31.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43.xml" ContentType="application/vnd.openxmlformats-officedocument.presentationml.slide+xml"/>
  <Override PartName="/ppt/slides/slide6.xml" ContentType="application/vnd.openxmlformats-officedocument.presentationml.slide+xml"/>
  <Override PartName="/ppt/slides/slide41.xml" ContentType="application/vnd.openxmlformats-officedocument.presentationml.slide+xml"/>
  <Override PartName="/ppt/slides/slide34.xml" ContentType="application/vnd.openxmlformats-officedocument.presentationml.slide+xml"/>
  <Override PartName="/ppt/slides/slide42.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38.xml" ContentType="application/vnd.openxmlformats-officedocument.presentationml.slide+xml"/>
  <Override PartName="/ppt/slides/slide40.xml" ContentType="application/vnd.openxmlformats-officedocument.presentationml.slide+xml"/>
  <Override PartName="/ppt/slides/slide37.xml" ContentType="application/vnd.openxmlformats-officedocument.presentationml.slide+xml"/>
  <Override PartName="/ppt/slides/slide39.xml" ContentType="application/vnd.openxmlformats-officedocument.presentationml.slide+xml"/>
  <Override PartName="/ppt/notesSlides/notesSlide37.xml" ContentType="application/vnd.openxmlformats-officedocument.presentationml.notesSlide+xml"/>
  <Override PartName="/ppt/notesSlides/notesSlide36.xml" ContentType="application/vnd.openxmlformats-officedocument.presentationml.notesSlide+xml"/>
  <Override PartName="/ppt/notesSlides/notesSlide35.xml" ContentType="application/vnd.openxmlformats-officedocument.presentationml.notesSlide+xml"/>
  <Override PartName="/ppt/slideMasters/slideMaster1.xml" ContentType="application/vnd.openxmlformats-officedocument.presentationml.slideMaster+xml"/>
  <Override PartName="/ppt/notesSlides/notesSlide33.xml" ContentType="application/vnd.openxmlformats-officedocument.presentationml.notesSlide+xml"/>
  <Override PartName="/ppt/notesSlides/notesSlide38.xml" ContentType="application/vnd.openxmlformats-officedocument.presentationml.notesSlide+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notesSlides/notesSlide32.xml" ContentType="application/vnd.openxmlformats-officedocument.presentationml.notesSlide+xml"/>
  <Override PartName="/ppt/notesSlides/notesSlide34.xml" ContentType="application/vnd.openxmlformats-officedocument.presentationml.notesSlide+xml"/>
  <Override PartName="/ppt/slideLayouts/slideLayout34.xml" ContentType="application/vnd.openxmlformats-officedocument.presentationml.slideLayout+xml"/>
  <Override PartName="/ppt/notesSlides/notesSlide8.xml" ContentType="application/vnd.openxmlformats-officedocument.presentationml.notesSlide+xml"/>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slideLayouts/slideLayout30.xml" ContentType="application/vnd.openxmlformats-officedocument.presentationml.slideLayout+xml"/>
  <Override PartName="/ppt/notesSlides/notesSlide16.xml" ContentType="application/vnd.openxmlformats-officedocument.presentationml.notesSlide+xml"/>
  <Override PartName="/ppt/notesSlides/notesSlide15.xml" ContentType="application/vnd.openxmlformats-officedocument.presentationml.notesSlide+xml"/>
  <Override PartName="/ppt/notesSlides/notesSlide14.xml" ContentType="application/vnd.openxmlformats-officedocument.presentationml.notesSlide+xml"/>
  <Override PartName="/ppt/slideLayouts/slideLayout28.xml" ContentType="application/vnd.openxmlformats-officedocument.presentationml.slideLayout+xml"/>
  <Override PartName="/ppt/notesSlides/notesSlide13.xml" ContentType="application/vnd.openxmlformats-officedocument.presentationml.notesSlide+xml"/>
  <Override PartName="/ppt/slideLayouts/slideLayout29.xml" ContentType="application/vnd.openxmlformats-officedocument.presentationml.slideLayout+xml"/>
  <Override PartName="/ppt/slideLayouts/slideLayout33.xml" ContentType="application/vnd.openxmlformats-officedocument.presentationml.slideLayout+xml"/>
  <Override PartName="/ppt/notesSlides/notesSlide11.xml" ContentType="application/vnd.openxmlformats-officedocument.presentationml.notesSlide+xml"/>
  <Override PartName="/ppt/slideLayouts/slideLayout54.xml" ContentType="application/vnd.openxmlformats-officedocument.presentationml.slideLayout+xml"/>
  <Override PartName="/ppt/slideLayouts/slideLayout53.xml" ContentType="application/vnd.openxmlformats-officedocument.presentationml.slideLayout+xml"/>
  <Override PartName="/ppt/slideLayouts/slideLayout52.xml" ContentType="application/vnd.openxmlformats-officedocument.presentationml.slideLayout+xml"/>
  <Override PartName="/ppt/slideLayouts/slideLayout42.xml" ContentType="application/vnd.openxmlformats-officedocument.presentationml.slideLayout+xml"/>
  <Override PartName="/ppt/slideLayouts/slideLayout41.xml" ContentType="application/vnd.openxmlformats-officedocument.presentationml.slideLayout+xml"/>
  <Override PartName="/ppt/slideLayouts/slideLayout40.xml" ContentType="application/vnd.openxmlformats-officedocument.presentationml.slideLayout+xml"/>
  <Override PartName="/ppt/slideLayouts/slideLayout39.xml" ContentType="application/vnd.openxmlformats-officedocument.presentationml.slideLayout+xml"/>
  <Override PartName="/ppt/slideLayouts/slideLayout38.xml" ContentType="application/vnd.openxmlformats-officedocument.presentationml.slideLayout+xml"/>
  <Override PartName="/ppt/slideLayouts/slideLayout37.xml" ContentType="application/vnd.openxmlformats-officedocument.presentationml.slideLayout+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43.xml" ContentType="application/vnd.openxmlformats-officedocument.presentationml.slideLayout+xml"/>
  <Override PartName="/ppt/slideLayouts/slideLayout51.xml" ContentType="application/vnd.openxmlformats-officedocument.presentationml.slideLayout+xml"/>
  <Override PartName="/ppt/slideLayouts/slideLayout50.xml" ContentType="application/vnd.openxmlformats-officedocument.presentationml.slideLayout+xml"/>
  <Override PartName="/ppt/slideLayouts/slideLayout49.xml" ContentType="application/vnd.openxmlformats-officedocument.presentationml.slideLayout+xml"/>
  <Override PartName="/ppt/slideLayouts/slideLayout48.xml" ContentType="application/vnd.openxmlformats-officedocument.presentationml.slideLayout+xml"/>
  <Override PartName="/ppt/slideLayouts/slideLayout47.xml" ContentType="application/vnd.openxmlformats-officedocument.presentationml.slideLayout+xml"/>
  <Override PartName="/ppt/slideLayouts/slideLayout46.xml" ContentType="application/vnd.openxmlformats-officedocument.presentationml.slideLayout+xml"/>
  <Override PartName="/ppt/slideLayouts/slideLayout45.xml" ContentType="application/vnd.openxmlformats-officedocument.presentationml.slideLayout+xml"/>
  <Override PartName="/ppt/slideLayouts/slideLayout44.xml" ContentType="application/vnd.openxmlformats-officedocument.presentationml.slideLayout+xml"/>
  <Override PartName="/ppt/notesSlides/notesSlide17.xml" ContentType="application/vnd.openxmlformats-officedocument.presentationml.notesSlide+xml"/>
  <Override PartName="/ppt/notesSlides/notesSlide12.xml" ContentType="application/vnd.openxmlformats-officedocument.presentationml.notesSlide+xml"/>
  <Override PartName="/ppt/slideLayouts/slideLayout26.xml" ContentType="application/vnd.openxmlformats-officedocument.presentationml.slideLayout+xml"/>
  <Override PartName="/ppt/slideLayouts/slideLayout12.xml" ContentType="application/vnd.openxmlformats-officedocument.presentationml.slideLayout+xml"/>
  <Override PartName="/ppt/notesSlides/notesSlide27.xml" ContentType="application/vnd.openxmlformats-officedocument.presentationml.notesSlide+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26.xml" ContentType="application/vnd.openxmlformats-officedocument.presentationml.notesSlid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7.xml" ContentType="application/vnd.openxmlformats-officedocument.presentationml.slideLayout+xml"/>
  <Override PartName="/ppt/notesSlides/notesSlide24.xml" ContentType="application/vnd.openxmlformats-officedocument.presentationml.notesSlide+xml"/>
  <Override PartName="/ppt/slideLayouts/slideLayout15.xml" ContentType="application/vnd.openxmlformats-officedocument.presentationml.slideLayout+xml"/>
  <Override PartName="/ppt/notesSlides/notesSlide28.xml" ContentType="application/vnd.openxmlformats-officedocument.presentationml.notesSlide+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2.xml" ContentType="application/vnd.openxmlformats-officedocument.presentationml.slideLayout+xml"/>
  <Override PartName="/ppt/notesSlides/notesSlide30.xml" ContentType="application/vnd.openxmlformats-officedocument.presentationml.notesSlide+xml"/>
  <Override PartName="/ppt/slideLayouts/slideLayout1.xml" ContentType="application/vnd.openxmlformats-officedocument.presentationml.slideLayout+xml"/>
  <Override PartName="/ppt/notesSlides/notesSlide31.xml" ContentType="application/vnd.openxmlformats-officedocument.presentationml.notesSlid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notesSlides/notesSlide29.xml" ContentType="application/vnd.openxmlformats-officedocument.presentationml.notesSlide+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notesSlides/notesSlide25.xml" ContentType="application/vnd.openxmlformats-officedocument.presentationml.notesSlide+xml"/>
  <Override PartName="/ppt/slideLayouts/slideLayout21.xml" ContentType="application/vnd.openxmlformats-officedocument.presentationml.slideLayout+xml"/>
  <Override PartName="/ppt/notesSlides/notesSlide19.xml" ContentType="application/vnd.openxmlformats-officedocument.presentationml.notesSlide+xml"/>
  <Override PartName="/ppt/slideLayouts/slideLayout18.xml" ContentType="application/vnd.openxmlformats-officedocument.presentationml.slideLayout+xml"/>
  <Override PartName="/ppt/notesSlides/notesSlide22.xml" ContentType="application/vnd.openxmlformats-officedocument.presentationml.notesSlide+xml"/>
  <Override PartName="/ppt/slideLayouts/slideLayout22.xml" ContentType="application/vnd.openxmlformats-officedocument.presentationml.slideLayout+xml"/>
  <Override PartName="/ppt/notesSlides/notesSlide20.xml" ContentType="application/vnd.openxmlformats-officedocument.presentationml.notesSlid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notesSlides/notesSlide18.xml" ContentType="application/vnd.openxmlformats-officedocument.presentationml.notesSlide+xml"/>
  <Override PartName="/ppt/notesSlides/notesSlide21.xml" ContentType="application/vnd.openxmlformats-officedocument.presentationml.notesSlide+xml"/>
  <Override PartName="/ppt/slideLayouts/slideLayout20.xml" ContentType="application/vnd.openxmlformats-officedocument.presentationml.slideLayout+xml"/>
  <Override PartName="/ppt/slideLayouts/slideLayout17.xml" ContentType="application/vnd.openxmlformats-officedocument.presentationml.slideLayout+xml"/>
  <Override PartName="/ppt/notesSlides/notesSlide23.xml" ContentType="application/vnd.openxmlformats-officedocument.presentationml.notesSlide+xml"/>
  <Override PartName="/ppt/slideLayouts/slideLayout25.xml" ContentType="application/vnd.openxmlformats-officedocument.presentationml.slideLayout+xml"/>
  <Override PartName="/ppt/slideLayouts/slideLayout19.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theme/theme4.xml" ContentType="application/vnd.openxmlformats-officedocument.theme+xml"/>
  <Override PartName="/ppt/theme/theme3.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91" r:id="rId2"/>
    <p:sldMasterId id="2147483704" r:id="rId3"/>
  </p:sldMasterIdLst>
  <p:notesMasterIdLst>
    <p:notesMasterId r:id="rId49"/>
  </p:notesMasterIdLst>
  <p:sldIdLst>
    <p:sldId id="262" r:id="rId4"/>
    <p:sldId id="269" r:id="rId5"/>
    <p:sldId id="270" r:id="rId6"/>
    <p:sldId id="271" r:id="rId7"/>
    <p:sldId id="272" r:id="rId8"/>
    <p:sldId id="273" r:id="rId9"/>
    <p:sldId id="274" r:id="rId10"/>
    <p:sldId id="275" r:id="rId11"/>
    <p:sldId id="276" r:id="rId12"/>
    <p:sldId id="277" r:id="rId13"/>
    <p:sldId id="278" r:id="rId14"/>
    <p:sldId id="279" r:id="rId15"/>
    <p:sldId id="280" r:id="rId16"/>
    <p:sldId id="281" r:id="rId17"/>
    <p:sldId id="282" r:id="rId18"/>
    <p:sldId id="283" r:id="rId19"/>
    <p:sldId id="284" r:id="rId20"/>
    <p:sldId id="285" r:id="rId21"/>
    <p:sldId id="286" r:id="rId22"/>
    <p:sldId id="287" r:id="rId23"/>
    <p:sldId id="288" r:id="rId24"/>
    <p:sldId id="289" r:id="rId25"/>
    <p:sldId id="290" r:id="rId26"/>
    <p:sldId id="291" r:id="rId27"/>
    <p:sldId id="292" r:id="rId28"/>
    <p:sldId id="293" r:id="rId29"/>
    <p:sldId id="294" r:id="rId30"/>
    <p:sldId id="295" r:id="rId31"/>
    <p:sldId id="296" r:id="rId32"/>
    <p:sldId id="297" r:id="rId33"/>
    <p:sldId id="298" r:id="rId34"/>
    <p:sldId id="299" r:id="rId35"/>
    <p:sldId id="300" r:id="rId36"/>
    <p:sldId id="301" r:id="rId37"/>
    <p:sldId id="302" r:id="rId38"/>
    <p:sldId id="303" r:id="rId39"/>
    <p:sldId id="304" r:id="rId40"/>
    <p:sldId id="264" r:id="rId41"/>
    <p:sldId id="266" r:id="rId42"/>
    <p:sldId id="265" r:id="rId43"/>
    <p:sldId id="267" r:id="rId44"/>
    <p:sldId id="257" r:id="rId45"/>
    <p:sldId id="305" r:id="rId46"/>
    <p:sldId id="306" r:id="rId47"/>
    <p:sldId id="263" r:id="rId48"/>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2607" autoAdjust="0"/>
  </p:normalViewPr>
  <p:slideViewPr>
    <p:cSldViewPr snapToGrid="0">
      <p:cViewPr varScale="1">
        <p:scale>
          <a:sx n="68" d="100"/>
          <a:sy n="68" d="100"/>
        </p:scale>
        <p:origin x="78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presProps" Target="presProps.xml"/><Relationship Id="rId55" Type="http://schemas.openxmlformats.org/officeDocument/2006/relationships/customXml" Target="../customXml/item2.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tableStyles" Target="tableStyles.xml"/><Relationship Id="rId5" Type="http://schemas.openxmlformats.org/officeDocument/2006/relationships/slide" Target="slides/slide2.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customXml" Target="../customXml/item3.xml"/><Relationship Id="rId8" Type="http://schemas.openxmlformats.org/officeDocument/2006/relationships/slide" Target="slides/slide5.xml"/><Relationship Id="rId51" Type="http://schemas.openxmlformats.org/officeDocument/2006/relationships/viewProps" Target="viewProps.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DE57DD-ADDD-4745-87B4-446084BB16A1}" type="datetimeFigureOut">
              <a:rPr lang="en-US" smtClean="0"/>
              <a:t>12/10/2020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0BD393-F23F-45BB-8510-2BBB000BFA78}" type="slidenum">
              <a:rPr lang="en-US" smtClean="0"/>
              <a:t>‹#›</a:t>
            </a:fld>
            <a:endParaRPr lang="en-US"/>
          </a:p>
        </p:txBody>
      </p:sp>
    </p:spTree>
    <p:extLst>
      <p:ext uri="{BB962C8B-B14F-4D97-AF65-F5344CB8AC3E}">
        <p14:creationId xmlns:p14="http://schemas.microsoft.com/office/powerpoint/2010/main" val="22815748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pPr marL="0" marR="0" lvl="0" indent="0" algn="l" defTabSz="942975" rtl="0" eaLnBrk="0" fontAlgn="base" latinLnBrk="0" hangingPunct="0">
              <a:lnSpc>
                <a:spcPts val="1875"/>
              </a:lnSpc>
              <a:spcBef>
                <a:spcPts val="625"/>
              </a:spcBef>
              <a:spcAft>
                <a:spcPct val="0"/>
              </a:spcAft>
              <a:buClrTx/>
              <a:buSzTx/>
              <a:buFont typeface="Wingdings" pitchFamily="2" charset="2"/>
              <a:buNone/>
              <a:tabLst>
                <a:tab pos="5591175" algn="r"/>
              </a:tabLst>
              <a:defRPr/>
            </a:pPr>
            <a:r>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t>	</a:t>
            </a:r>
            <a:endParaRPr kumimoji="0" lang="en-US" sz="1200" b="0" i="0" u="none" strike="noStrike" kern="1200" cap="none" spc="0" normalizeH="0" baseline="0" noProof="0" smtClean="0">
              <a:ln>
                <a:noFill/>
              </a:ln>
              <a:solidFill>
                <a:srgbClr val="000000"/>
              </a:solidFill>
              <a:effectLst/>
              <a:uLnTx/>
              <a:uFillTx/>
              <a:latin typeface="Arial" charset="0"/>
              <a:ea typeface="+mn-ea"/>
              <a:cs typeface="+mn-cs"/>
            </a:endParaRPr>
          </a:p>
        </p:txBody>
      </p:sp>
      <p:sp>
        <p:nvSpPr>
          <p:cNvPr id="4813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r>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t>	Workflow Types and Processes - </a:t>
            </a:r>
            <a:fld id="{67A40978-F3B4-4623-9A2E-40A311B5DA40}" type="slidenum">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t>2</a:t>
            </a:fld>
            <a:endPar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endParaRPr>
          </a:p>
        </p:txBody>
      </p:sp>
      <p:sp>
        <p:nvSpPr>
          <p:cNvPr id="48132" name="Rectangle 2"/>
          <p:cNvSpPr>
            <a:spLocks noGrp="1" noRot="1" noChangeAspect="1" noChangeArrowheads="1" noTextEdit="1"/>
          </p:cNvSpPr>
          <p:nvPr>
            <p:ph type="sldImg"/>
          </p:nvPr>
        </p:nvSpPr>
        <p:spPr>
          <a:ln/>
        </p:spPr>
      </p:sp>
      <p:sp>
        <p:nvSpPr>
          <p:cNvPr id="4813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29281945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pPr marL="0" marR="0" lvl="0" indent="0" algn="l" defTabSz="942975" rtl="0" eaLnBrk="0" fontAlgn="base" latinLnBrk="0" hangingPunct="0">
              <a:lnSpc>
                <a:spcPts val="1875"/>
              </a:lnSpc>
              <a:spcBef>
                <a:spcPts val="625"/>
              </a:spcBef>
              <a:spcAft>
                <a:spcPct val="0"/>
              </a:spcAft>
              <a:buClrTx/>
              <a:buSzTx/>
              <a:buFont typeface="Wingdings" pitchFamily="2" charset="2"/>
              <a:buNone/>
              <a:tabLst>
                <a:tab pos="5591175" algn="r"/>
              </a:tabLst>
              <a:defRPr/>
            </a:pPr>
            <a:r>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t>	</a:t>
            </a:r>
            <a:endParaRPr kumimoji="0" lang="en-US" sz="1200" b="0" i="0" u="none" strike="noStrike" kern="1200" cap="none" spc="0" normalizeH="0" baseline="0" noProof="0" smtClean="0">
              <a:ln>
                <a:noFill/>
              </a:ln>
              <a:solidFill>
                <a:srgbClr val="000000"/>
              </a:solidFill>
              <a:effectLst/>
              <a:uLnTx/>
              <a:uFillTx/>
              <a:latin typeface="Arial" charset="0"/>
              <a:ea typeface="+mn-ea"/>
              <a:cs typeface="+mn-cs"/>
            </a:endParaRPr>
          </a:p>
        </p:txBody>
      </p:sp>
      <p:sp>
        <p:nvSpPr>
          <p:cNvPr id="5734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r>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t>	 Workflow Types and Processes - </a:t>
            </a:r>
            <a:fld id="{55345FFB-7171-4B14-874E-1E4C00DC177C}" type="slidenum">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t>11</a:t>
            </a:fld>
            <a:endPar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endParaRPr>
          </a:p>
        </p:txBody>
      </p:sp>
      <p:sp>
        <p:nvSpPr>
          <p:cNvPr id="57348" name="Rectangle 2"/>
          <p:cNvSpPr>
            <a:spLocks noGrp="1" noRot="1" noChangeAspect="1" noChangeArrowheads="1" noTextEdit="1"/>
          </p:cNvSpPr>
          <p:nvPr>
            <p:ph type="sldImg"/>
          </p:nvPr>
        </p:nvSpPr>
        <p:spPr>
          <a:ln/>
        </p:spPr>
      </p:sp>
      <p:sp>
        <p:nvSpPr>
          <p:cNvPr id="5734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You need to know the workflow data model in order to know what you can reference in the workflow’s Gosu code. </a:t>
            </a:r>
          </a:p>
          <a:p>
            <a:pPr eaLnBrk="1" hangingPunct="1"/>
            <a:r>
              <a:rPr lang="en-US" smtClean="0"/>
              <a:t>DelinquencyProcess is the root object for any delinquency workflow. Its array key (Workflows), which references DelProcessWorkflow, is virtual because of the multiple versions that can exist for that subtype. </a:t>
            </a:r>
          </a:p>
          <a:p>
            <a:pPr eaLnBrk="1" hangingPunct="1"/>
            <a:r>
              <a:rPr lang="en-US" smtClean="0"/>
              <a:t>Account is the primary business object for a delinquency workflow. There can be multiple delinquency processes on one account. PolicyDlnqProcess is a subtype of DelinquencyProcess, which is relevant whenever a policy is the delinquency target.</a:t>
            </a:r>
          </a:p>
          <a:p>
            <a:pPr eaLnBrk="1" hangingPunct="1"/>
            <a:r>
              <a:rPr lang="en-US" smtClean="0"/>
              <a:t>Note: Some subtypes of DelProcessWorkflow are not shown in the diagram.</a:t>
            </a:r>
          </a:p>
        </p:txBody>
      </p:sp>
    </p:spTree>
    <p:extLst>
      <p:ext uri="{BB962C8B-B14F-4D97-AF65-F5344CB8AC3E}">
        <p14:creationId xmlns:p14="http://schemas.microsoft.com/office/powerpoint/2010/main" val="12602787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pPr marL="0" marR="0" lvl="0" indent="0" algn="l" defTabSz="942975" rtl="0" eaLnBrk="0" fontAlgn="base" latinLnBrk="0" hangingPunct="0">
              <a:lnSpc>
                <a:spcPts val="1875"/>
              </a:lnSpc>
              <a:spcBef>
                <a:spcPts val="625"/>
              </a:spcBef>
              <a:spcAft>
                <a:spcPct val="0"/>
              </a:spcAft>
              <a:buClrTx/>
              <a:buSzTx/>
              <a:buFont typeface="Wingdings" pitchFamily="2" charset="2"/>
              <a:buNone/>
              <a:tabLst>
                <a:tab pos="5591175" algn="r"/>
              </a:tabLst>
              <a:defRPr/>
            </a:pPr>
            <a:r>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t>	</a:t>
            </a:r>
            <a:endParaRPr kumimoji="0" lang="en-US" sz="1200" b="0" i="0" u="none" strike="noStrike" kern="1200" cap="none" spc="0" normalizeH="0" baseline="0" noProof="0" smtClean="0">
              <a:ln>
                <a:noFill/>
              </a:ln>
              <a:solidFill>
                <a:srgbClr val="000000"/>
              </a:solidFill>
              <a:effectLst/>
              <a:uLnTx/>
              <a:uFillTx/>
              <a:latin typeface="Arial" charset="0"/>
              <a:ea typeface="+mn-ea"/>
              <a:cs typeface="+mn-cs"/>
            </a:endParaRPr>
          </a:p>
        </p:txBody>
      </p:sp>
      <p:sp>
        <p:nvSpPr>
          <p:cNvPr id="5837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r>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t>	Workflow Types and Processes - </a:t>
            </a:r>
            <a:fld id="{4BAF340B-18E1-4254-92DC-267E76210A90}" type="slidenum">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t>12</a:t>
            </a:fld>
            <a:endPar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endParaRPr>
          </a:p>
        </p:txBody>
      </p:sp>
      <p:sp>
        <p:nvSpPr>
          <p:cNvPr id="58372" name="Rectangle 2"/>
          <p:cNvSpPr>
            <a:spLocks noGrp="1" noRot="1" noChangeAspect="1" noChangeArrowheads="1" noTextEdit="1"/>
          </p:cNvSpPr>
          <p:nvPr>
            <p:ph type="sldImg"/>
          </p:nvPr>
        </p:nvSpPr>
        <p:spPr>
          <a:ln/>
        </p:spPr>
      </p:sp>
      <p:sp>
        <p:nvSpPr>
          <p:cNvPr id="5837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In the example, RequestReportWorkflow entity has been extended with a column that implements the OrderAttempt variable. OrderAttempt is then available to all steps in the RequestReportWorkflow process.</a:t>
            </a:r>
          </a:p>
          <a:p>
            <a:pPr eaLnBrk="1" hangingPunct="1"/>
            <a:r>
              <a:rPr lang="en-US" smtClean="0"/>
              <a:t>Workflow steps can also have their own locally defined variables, but the variable is destroyed when the step is complete.</a:t>
            </a:r>
          </a:p>
        </p:txBody>
      </p:sp>
    </p:spTree>
    <p:extLst>
      <p:ext uri="{BB962C8B-B14F-4D97-AF65-F5344CB8AC3E}">
        <p14:creationId xmlns:p14="http://schemas.microsoft.com/office/powerpoint/2010/main" val="18992746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pPr marL="0" marR="0" lvl="0" indent="0" algn="l" defTabSz="942975" rtl="0" eaLnBrk="0" fontAlgn="base" latinLnBrk="0" hangingPunct="0">
              <a:lnSpc>
                <a:spcPts val="1875"/>
              </a:lnSpc>
              <a:spcBef>
                <a:spcPts val="625"/>
              </a:spcBef>
              <a:spcAft>
                <a:spcPct val="0"/>
              </a:spcAft>
              <a:buClrTx/>
              <a:buSzTx/>
              <a:buFont typeface="Wingdings" pitchFamily="2" charset="2"/>
              <a:buNone/>
              <a:tabLst>
                <a:tab pos="5591175" algn="r"/>
              </a:tabLst>
              <a:defRPr/>
            </a:pPr>
            <a:r>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t>	</a:t>
            </a:r>
            <a:endParaRPr kumimoji="0" lang="en-US" sz="1200" b="0" i="0" u="none" strike="noStrike" kern="1200" cap="none" spc="0" normalizeH="0" baseline="0" noProof="0" smtClean="0">
              <a:ln>
                <a:noFill/>
              </a:ln>
              <a:solidFill>
                <a:srgbClr val="000000"/>
              </a:solidFill>
              <a:effectLst/>
              <a:uLnTx/>
              <a:uFillTx/>
              <a:latin typeface="Arial" charset="0"/>
              <a:ea typeface="+mn-ea"/>
              <a:cs typeface="+mn-cs"/>
            </a:endParaRPr>
          </a:p>
        </p:txBody>
      </p:sp>
      <p:sp>
        <p:nvSpPr>
          <p:cNvPr id="6041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r>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t>	Workflow Types and Processes - </a:t>
            </a:r>
            <a:fld id="{73CB987F-5B43-4CC6-AA10-FB0D4E936508}" type="slidenum">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t>13</a:t>
            </a:fld>
            <a:endPar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endParaRPr>
          </a:p>
        </p:txBody>
      </p:sp>
      <p:sp>
        <p:nvSpPr>
          <p:cNvPr id="60420" name="Rectangle 2"/>
          <p:cNvSpPr>
            <a:spLocks noGrp="1" noRot="1" noChangeAspect="1" noChangeArrowheads="1" noTextEdit="1"/>
          </p:cNvSpPr>
          <p:nvPr>
            <p:ph type="sldImg"/>
          </p:nvPr>
        </p:nvSpPr>
        <p:spPr>
          <a:ln/>
        </p:spPr>
      </p:sp>
      <p:sp>
        <p:nvSpPr>
          <p:cNvPr id="6042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9876896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pPr marL="0" marR="0" lvl="0" indent="0" algn="l" defTabSz="942975" rtl="0" eaLnBrk="0" fontAlgn="base" latinLnBrk="0" hangingPunct="0">
              <a:lnSpc>
                <a:spcPts val="1875"/>
              </a:lnSpc>
              <a:spcBef>
                <a:spcPts val="625"/>
              </a:spcBef>
              <a:spcAft>
                <a:spcPct val="0"/>
              </a:spcAft>
              <a:buClrTx/>
              <a:buSzTx/>
              <a:buFont typeface="Wingdings" pitchFamily="2" charset="2"/>
              <a:buNone/>
              <a:tabLst>
                <a:tab pos="5591175" algn="r"/>
              </a:tabLst>
              <a:defRPr/>
            </a:pPr>
            <a:r>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t>	</a:t>
            </a:r>
            <a:endParaRPr kumimoji="0" lang="en-US" sz="1200" b="0" i="0" u="none" strike="noStrike" kern="1200" cap="none" spc="0" normalizeH="0" baseline="0" noProof="0" smtClean="0">
              <a:ln>
                <a:noFill/>
              </a:ln>
              <a:solidFill>
                <a:srgbClr val="000000"/>
              </a:solidFill>
              <a:effectLst/>
              <a:uLnTx/>
              <a:uFillTx/>
              <a:latin typeface="Arial" charset="0"/>
              <a:ea typeface="+mn-ea"/>
              <a:cs typeface="+mn-cs"/>
            </a:endParaRPr>
          </a:p>
        </p:txBody>
      </p:sp>
      <p:sp>
        <p:nvSpPr>
          <p:cNvPr id="6144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r>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t>	Workflow Types and Processes - </a:t>
            </a:r>
            <a:fld id="{D7E23EC9-6BF4-460B-AC52-D3675AC12971}" type="slidenum">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t>14</a:t>
            </a:fld>
            <a:endPar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endParaRPr>
          </a:p>
        </p:txBody>
      </p:sp>
      <p:sp>
        <p:nvSpPr>
          <p:cNvPr id="61444" name="Rectangle 2"/>
          <p:cNvSpPr>
            <a:spLocks noGrp="1" noRot="1" noChangeAspect="1" noChangeArrowheads="1" noTextEdit="1"/>
          </p:cNvSpPr>
          <p:nvPr>
            <p:ph type="sldImg"/>
          </p:nvPr>
        </p:nvSpPr>
        <p:spPr>
          <a:ln/>
        </p:spPr>
      </p:sp>
      <p:sp>
        <p:nvSpPr>
          <p:cNvPr id="6144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To reload the Workflow engine, you can either:</a:t>
            </a:r>
          </a:p>
          <a:p>
            <a:pPr lvl="1" eaLnBrk="1" hangingPunct="1"/>
            <a:r>
              <a:rPr lang="en-US" smtClean="0"/>
              <a:t>Go to InternalTools and click the "Reload Workflow Engine" button on the Reload page, or</a:t>
            </a:r>
          </a:p>
          <a:p>
            <a:pPr lvl="1" eaLnBrk="1" hangingPunct="1"/>
            <a:r>
              <a:rPr lang="en-US" smtClean="0"/>
              <a:t>Restart the server</a:t>
            </a:r>
          </a:p>
          <a:p>
            <a:pPr eaLnBrk="1" hangingPunct="1"/>
            <a:r>
              <a:rPr lang="en-US" smtClean="0"/>
              <a:t>There is no keyboard shortcut for reloading the workflow engine files. An on-demand reload can be performed only by clicking the button in the Internal Tools application.</a:t>
            </a:r>
          </a:p>
          <a:p>
            <a:pPr eaLnBrk="1" hangingPunct="1"/>
            <a:endParaRPr lang="en-US" smtClean="0"/>
          </a:p>
        </p:txBody>
      </p:sp>
    </p:spTree>
    <p:extLst>
      <p:ext uri="{BB962C8B-B14F-4D97-AF65-F5344CB8AC3E}">
        <p14:creationId xmlns:p14="http://schemas.microsoft.com/office/powerpoint/2010/main" val="33482870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pPr marL="0" marR="0" lvl="0" indent="0" algn="l" defTabSz="942975" rtl="0" eaLnBrk="0" fontAlgn="base" latinLnBrk="0" hangingPunct="0">
              <a:lnSpc>
                <a:spcPts val="1875"/>
              </a:lnSpc>
              <a:spcBef>
                <a:spcPts val="625"/>
              </a:spcBef>
              <a:spcAft>
                <a:spcPct val="0"/>
              </a:spcAft>
              <a:buClrTx/>
              <a:buSzTx/>
              <a:buFont typeface="Wingdings" pitchFamily="2" charset="2"/>
              <a:buNone/>
              <a:tabLst>
                <a:tab pos="5591175" algn="r"/>
              </a:tabLst>
              <a:defRPr/>
            </a:pPr>
            <a:r>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t>	</a:t>
            </a:r>
            <a:endParaRPr kumimoji="0" lang="en-US" sz="1200" b="0" i="0" u="none" strike="noStrike" kern="1200" cap="none" spc="0" normalizeH="0" baseline="0" noProof="0" smtClean="0">
              <a:ln>
                <a:noFill/>
              </a:ln>
              <a:solidFill>
                <a:srgbClr val="000000"/>
              </a:solidFill>
              <a:effectLst/>
              <a:uLnTx/>
              <a:uFillTx/>
              <a:latin typeface="Arial" charset="0"/>
              <a:ea typeface="+mn-ea"/>
              <a:cs typeface="+mn-cs"/>
            </a:endParaRPr>
          </a:p>
        </p:txBody>
      </p:sp>
      <p:sp>
        <p:nvSpPr>
          <p:cNvPr id="6246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r>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t>	Workflow Types and Processes - </a:t>
            </a:r>
            <a:fld id="{425A8227-0DAE-49C9-BE3F-3A006588438B}" type="slidenum">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t>15</a:t>
            </a:fld>
            <a:endPar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endParaRPr>
          </a:p>
        </p:txBody>
      </p:sp>
      <p:sp>
        <p:nvSpPr>
          <p:cNvPr id="62468" name="Rectangle 2"/>
          <p:cNvSpPr>
            <a:spLocks noGrp="1" noRot="1" noChangeAspect="1" noChangeArrowheads="1" noTextEdit="1"/>
          </p:cNvSpPr>
          <p:nvPr>
            <p:ph type="sldImg"/>
          </p:nvPr>
        </p:nvSpPr>
        <p:spPr>
          <a:ln/>
        </p:spPr>
      </p:sp>
      <p:sp>
        <p:nvSpPr>
          <p:cNvPr id="6246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29715533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pPr marL="0" marR="0" lvl="0" indent="0" algn="l" defTabSz="942975" rtl="0" eaLnBrk="0" fontAlgn="base" latinLnBrk="0" hangingPunct="0">
              <a:lnSpc>
                <a:spcPts val="1875"/>
              </a:lnSpc>
              <a:spcBef>
                <a:spcPts val="625"/>
              </a:spcBef>
              <a:spcAft>
                <a:spcPct val="0"/>
              </a:spcAft>
              <a:buClrTx/>
              <a:buSzTx/>
              <a:buFont typeface="Wingdings" pitchFamily="2" charset="2"/>
              <a:buNone/>
              <a:tabLst>
                <a:tab pos="5591175" algn="r"/>
              </a:tabLst>
              <a:defRPr/>
            </a:pPr>
            <a:r>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t>	</a:t>
            </a:r>
            <a:endParaRPr kumimoji="0" lang="en-US" sz="1200" b="0" i="0" u="none" strike="noStrike" kern="1200" cap="none" spc="0" normalizeH="0" baseline="0" noProof="0" smtClean="0">
              <a:ln>
                <a:noFill/>
              </a:ln>
              <a:solidFill>
                <a:srgbClr val="000000"/>
              </a:solidFill>
              <a:effectLst/>
              <a:uLnTx/>
              <a:uFillTx/>
              <a:latin typeface="Arial" charset="0"/>
              <a:ea typeface="+mn-ea"/>
              <a:cs typeface="+mn-cs"/>
            </a:endParaRPr>
          </a:p>
        </p:txBody>
      </p:sp>
      <p:sp>
        <p:nvSpPr>
          <p:cNvPr id="6349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r>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t>	Workflow Types and Processes - </a:t>
            </a:r>
            <a:fld id="{59900F7C-10FB-41B3-B08E-93EF24014222}" type="slidenum">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t>16</a:t>
            </a:fld>
            <a:endPar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endParaRPr>
          </a:p>
        </p:txBody>
      </p:sp>
      <p:sp>
        <p:nvSpPr>
          <p:cNvPr id="63492" name="Rectangle 2"/>
          <p:cNvSpPr>
            <a:spLocks noGrp="1" noRot="1" noChangeAspect="1" noChangeArrowheads="1" noTextEdit="1"/>
          </p:cNvSpPr>
          <p:nvPr>
            <p:ph type="sldImg"/>
          </p:nvPr>
        </p:nvSpPr>
        <p:spPr>
          <a:ln/>
        </p:spPr>
      </p:sp>
      <p:sp>
        <p:nvSpPr>
          <p:cNvPr id="6349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A new workflow type can have additional fields and foreign keys that are not in the base application Workflow entity. For example, if a workflow was designed to process the producer commission for an account, then in addition to passing the account to the workflow process, you might also want to pass a contact (that is, the specific producer whose commission is to be processed).</a:t>
            </a:r>
          </a:p>
        </p:txBody>
      </p:sp>
    </p:spTree>
    <p:extLst>
      <p:ext uri="{BB962C8B-B14F-4D97-AF65-F5344CB8AC3E}">
        <p14:creationId xmlns:p14="http://schemas.microsoft.com/office/powerpoint/2010/main" val="8895246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pPr marL="0" marR="0" lvl="0" indent="0" algn="l" defTabSz="942975" rtl="0" eaLnBrk="0" fontAlgn="base" latinLnBrk="0" hangingPunct="0">
              <a:lnSpc>
                <a:spcPts val="1875"/>
              </a:lnSpc>
              <a:spcBef>
                <a:spcPts val="625"/>
              </a:spcBef>
              <a:spcAft>
                <a:spcPct val="0"/>
              </a:spcAft>
              <a:buClrTx/>
              <a:buSzTx/>
              <a:buFont typeface="Wingdings" pitchFamily="2" charset="2"/>
              <a:buNone/>
              <a:tabLst>
                <a:tab pos="5591175" algn="r"/>
              </a:tabLst>
              <a:defRPr/>
            </a:pPr>
            <a:r>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t>	</a:t>
            </a:r>
            <a:endParaRPr kumimoji="0" lang="en-US" sz="1200" b="0" i="0" u="none" strike="noStrike" kern="1200" cap="none" spc="0" normalizeH="0" baseline="0" noProof="0" smtClean="0">
              <a:ln>
                <a:noFill/>
              </a:ln>
              <a:solidFill>
                <a:srgbClr val="000000"/>
              </a:solidFill>
              <a:effectLst/>
              <a:uLnTx/>
              <a:uFillTx/>
              <a:latin typeface="Arial" charset="0"/>
              <a:ea typeface="+mn-ea"/>
              <a:cs typeface="+mn-cs"/>
            </a:endParaRPr>
          </a:p>
        </p:txBody>
      </p:sp>
      <p:sp>
        <p:nvSpPr>
          <p:cNvPr id="6451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r>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t>	Workflow Types and Processes - </a:t>
            </a:r>
            <a:fld id="{BAB058A1-9491-4CB3-8D8B-5048D67DA501}" type="slidenum">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t>17</a:t>
            </a:fld>
            <a:endPar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endParaRPr>
          </a:p>
        </p:txBody>
      </p:sp>
      <p:sp>
        <p:nvSpPr>
          <p:cNvPr id="64516" name="Rectangle 2"/>
          <p:cNvSpPr>
            <a:spLocks noGrp="1" noRot="1" noChangeAspect="1" noChangeArrowheads="1" noTextEdit="1"/>
          </p:cNvSpPr>
          <p:nvPr>
            <p:ph type="sldImg"/>
          </p:nvPr>
        </p:nvSpPr>
        <p:spPr>
          <a:ln/>
        </p:spPr>
      </p:sp>
      <p:sp>
        <p:nvSpPr>
          <p:cNvPr id="6451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31192237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10000"/>
              </a:spcBef>
              <a:spcAft>
                <a:spcPct val="0"/>
              </a:spcAft>
              <a:buClrTx/>
              <a:buSzTx/>
              <a:buFontTx/>
              <a:buNone/>
              <a:tabLst/>
              <a:defRPr/>
            </a:pPr>
            <a:r>
              <a:rPr lang="en-US" smtClean="0"/>
              <a:t>Studio provides a tool for creating a subtype of a workflow entity. You specify the name of the subtype (entity) you want to create, its supertype, and description. You can also add foreign key columns. </a:t>
            </a:r>
          </a:p>
          <a:p>
            <a:pPr marL="0" marR="0" indent="0" algn="l" defTabSz="914400" rtl="0" eaLnBrk="0" fontAlgn="base" latinLnBrk="0" hangingPunct="0">
              <a:lnSpc>
                <a:spcPct val="100000"/>
              </a:lnSpc>
              <a:spcBef>
                <a:spcPct val="10000"/>
              </a:spcBef>
              <a:spcAft>
                <a:spcPct val="0"/>
              </a:spcAft>
              <a:buClrTx/>
              <a:buSzTx/>
              <a:buFontTx/>
              <a:buNone/>
              <a:tabLst/>
              <a:defRPr/>
            </a:pPr>
            <a:endParaRPr lang="en-US" smtClean="0"/>
          </a:p>
          <a:p>
            <a:r>
              <a:rPr lang="en-US" smtClean="0"/>
              <a:t>To create a workflow type:</a:t>
            </a:r>
          </a:p>
          <a:p>
            <a:pPr marL="571500" lvl="1" indent="-228600">
              <a:buFont typeface="+mj-lt"/>
              <a:buAutoNum type="arabicPeriod"/>
            </a:pPr>
            <a:r>
              <a:rPr lang="en-US" smtClean="0"/>
              <a:t>Right-click the Workflows</a:t>
            </a:r>
            <a:r>
              <a:rPr lang="en-US" baseline="0" smtClean="0"/>
              <a:t> node and select New</a:t>
            </a:r>
            <a:r>
              <a:rPr lang="en-US" baseline="0" smtClean="0">
                <a:sym typeface="Wingdings" pitchFamily="2" charset="2"/>
              </a:rPr>
              <a:t>Workflow.</a:t>
            </a:r>
          </a:p>
          <a:p>
            <a:pPr marL="571500" lvl="1" indent="-228600">
              <a:buFont typeface="+mj-lt"/>
              <a:buAutoNum type="arabicPeriod"/>
            </a:pPr>
            <a:r>
              <a:rPr lang="en-US" baseline="0" smtClean="0">
                <a:sym typeface="Wingdings" pitchFamily="2" charset="2"/>
              </a:rPr>
              <a:t>With New workflow subtype entity selected, enter the entity name, description, and supertype. In this case, we're defining a subtype of BCWorkflow.</a:t>
            </a:r>
          </a:p>
          <a:p>
            <a:pPr marL="571500" lvl="1" indent="-228600">
              <a:buFont typeface="+mj-lt"/>
              <a:buAutoNum type="arabicPeriod"/>
            </a:pPr>
            <a:r>
              <a:rPr lang="en-US" baseline="0" smtClean="0">
                <a:sym typeface="Wingdings" pitchFamily="2" charset="2"/>
              </a:rPr>
              <a:t>Define any foreign keys.</a:t>
            </a:r>
          </a:p>
          <a:p>
            <a:pPr marL="571500" lvl="1" indent="-228600">
              <a:buFont typeface="+mj-lt"/>
              <a:buAutoNum type="arabicPeriod"/>
            </a:pPr>
            <a:r>
              <a:rPr lang="en-US" baseline="0" smtClean="0">
                <a:sym typeface="Wingdings" pitchFamily="2" charset="2"/>
              </a:rPr>
              <a:t>Click OK.</a:t>
            </a:r>
          </a:p>
          <a:p>
            <a:pPr marL="0" lvl="0" indent="0">
              <a:buFontTx/>
              <a:buNone/>
            </a:pPr>
            <a:endParaRPr lang="en-US"/>
          </a:p>
        </p:txBody>
      </p:sp>
      <p:sp>
        <p:nvSpPr>
          <p:cNvPr id="4" name="Header Placeholder 3"/>
          <p:cNvSpPr>
            <a:spLocks noGrp="1"/>
          </p:cNvSpPr>
          <p:nvPr>
            <p:ph type="hdr" sz="quarter" idx="10"/>
          </p:nvPr>
        </p:nvSpPr>
        <p:spPr/>
        <p:txBody>
          <a:bodyPr/>
          <a:lstStyle/>
          <a:p>
            <a:pPr marL="0" marR="0" lvl="0" indent="0" algn="l" defTabSz="942975" rtl="0" eaLnBrk="0" fontAlgn="base" latinLnBrk="0" hangingPunct="0">
              <a:lnSpc>
                <a:spcPts val="1875"/>
              </a:lnSpc>
              <a:spcBef>
                <a:spcPts val="625"/>
              </a:spcBef>
              <a:spcAft>
                <a:spcPct val="0"/>
              </a:spcAft>
              <a:buClrTx/>
              <a:buSzTx/>
              <a:buFont typeface="Wingdings" pitchFamily="2" charset="2"/>
              <a:buNone/>
              <a:tabLst>
                <a:tab pos="5591175" algn="r"/>
              </a:tabLst>
              <a:defRPr/>
            </a:pPr>
            <a:r>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t>	</a:t>
            </a:r>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5" name="Slide Number Placeholder 4"/>
          <p:cNvSpPr>
            <a:spLocks noGrp="1"/>
          </p:cNvSpPr>
          <p:nvPr>
            <p:ph type="sldNum" sz="quarter" idx="11"/>
          </p:nvPr>
        </p:nvSpPr>
        <p:spPr/>
        <p:txBody>
          <a:bodyPr/>
          <a:lstStyle/>
          <a:p>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r>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t>	Workflow Types and Processes - </a:t>
            </a:r>
            <a:fld id="{00415CB2-F118-4881-9C54-C46BFC749C7E}" type="slidenum">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t>18</a:t>
            </a:fld>
            <a:endParaRPr kumimoji="0" lang="en-US" altLang="en-US" sz="1200" b="0" i="0" u="none" strike="noStrike" kern="1200" cap="none" spc="0" normalizeH="0" baseline="0" noProof="0">
              <a:ln>
                <a:noFill/>
              </a:ln>
              <a:solidFill>
                <a:srgbClr val="000000"/>
              </a:solidFill>
              <a:effectLst/>
              <a:uLnTx/>
              <a:uFillTx/>
              <a:latin typeface="Arial" charset="0"/>
              <a:ea typeface="+mn-ea"/>
              <a:cs typeface="+mn-cs"/>
            </a:endParaRPr>
          </a:p>
        </p:txBody>
      </p:sp>
    </p:spTree>
    <p:extLst>
      <p:ext uri="{BB962C8B-B14F-4D97-AF65-F5344CB8AC3E}">
        <p14:creationId xmlns:p14="http://schemas.microsoft.com/office/powerpoint/2010/main" val="19218193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10000"/>
              </a:spcBef>
              <a:spcAft>
                <a:spcPct val="0"/>
              </a:spcAft>
              <a:buClrTx/>
              <a:buSzTx/>
              <a:buFontTx/>
              <a:buNone/>
              <a:tabLst/>
              <a:defRPr/>
            </a:pPr>
            <a:r>
              <a:rPr lang="en-US" smtClean="0"/>
              <a:t>Studio creates the initial workflow process (that is, version 1) with a single DefaultOutcome and names the new process &lt;workflow type&gt;.1. The new workflow process is listed under Workflows on the Project tab. </a:t>
            </a:r>
          </a:p>
          <a:p>
            <a:pPr eaLnBrk="1" hangingPunct="1"/>
            <a:endParaRPr lang="en-US" smtClean="0"/>
          </a:p>
          <a:p>
            <a:endParaRPr lang="en-US"/>
          </a:p>
        </p:txBody>
      </p:sp>
      <p:sp>
        <p:nvSpPr>
          <p:cNvPr id="4" name="Header Placeholder 3"/>
          <p:cNvSpPr>
            <a:spLocks noGrp="1"/>
          </p:cNvSpPr>
          <p:nvPr>
            <p:ph type="hdr" sz="quarter" idx="10"/>
          </p:nvPr>
        </p:nvSpPr>
        <p:spPr/>
        <p:txBody>
          <a:bodyPr/>
          <a:lstStyle/>
          <a:p>
            <a:pPr marL="0" marR="0" lvl="0" indent="0" algn="l" defTabSz="942975" rtl="0" eaLnBrk="0" fontAlgn="base" latinLnBrk="0" hangingPunct="0">
              <a:lnSpc>
                <a:spcPts val="1875"/>
              </a:lnSpc>
              <a:spcBef>
                <a:spcPts val="625"/>
              </a:spcBef>
              <a:spcAft>
                <a:spcPct val="0"/>
              </a:spcAft>
              <a:buClrTx/>
              <a:buSzTx/>
              <a:buFont typeface="Wingdings" pitchFamily="2" charset="2"/>
              <a:buNone/>
              <a:tabLst>
                <a:tab pos="5591175" algn="r"/>
              </a:tabLst>
              <a:defRPr/>
            </a:pPr>
            <a:r>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t>	</a:t>
            </a:r>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5" name="Slide Number Placeholder 4"/>
          <p:cNvSpPr>
            <a:spLocks noGrp="1"/>
          </p:cNvSpPr>
          <p:nvPr>
            <p:ph type="sldNum" sz="quarter" idx="11"/>
          </p:nvPr>
        </p:nvSpPr>
        <p:spPr/>
        <p:txBody>
          <a:bodyPr/>
          <a:lstStyle/>
          <a:p>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r>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t>	Workflow Types and Processes - </a:t>
            </a:r>
            <a:fld id="{00415CB2-F118-4881-9C54-C46BFC749C7E}" type="slidenum">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t>19</a:t>
            </a:fld>
            <a:endParaRPr kumimoji="0" lang="en-US" altLang="en-US" sz="1200" b="0" i="0" u="none" strike="noStrike" kern="1200" cap="none" spc="0" normalizeH="0" baseline="0" noProof="0">
              <a:ln>
                <a:noFill/>
              </a:ln>
              <a:solidFill>
                <a:srgbClr val="000000"/>
              </a:solidFill>
              <a:effectLst/>
              <a:uLnTx/>
              <a:uFillTx/>
              <a:latin typeface="Arial" charset="0"/>
              <a:ea typeface="+mn-ea"/>
              <a:cs typeface="+mn-cs"/>
            </a:endParaRPr>
          </a:p>
        </p:txBody>
      </p:sp>
    </p:spTree>
    <p:extLst>
      <p:ext uri="{BB962C8B-B14F-4D97-AF65-F5344CB8AC3E}">
        <p14:creationId xmlns:p14="http://schemas.microsoft.com/office/powerpoint/2010/main" val="10979673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In the example, we're adding a RetryCount column. The .eti file is already created. You</a:t>
            </a:r>
            <a:r>
              <a:rPr lang="en-US" baseline="0" smtClean="0"/>
              <a:t> simply add columns to it.</a:t>
            </a:r>
            <a:endParaRPr lang="en-US"/>
          </a:p>
        </p:txBody>
      </p:sp>
      <p:sp>
        <p:nvSpPr>
          <p:cNvPr id="4" name="Header Placeholder 3"/>
          <p:cNvSpPr>
            <a:spLocks noGrp="1"/>
          </p:cNvSpPr>
          <p:nvPr>
            <p:ph type="hdr" sz="quarter" idx="10"/>
          </p:nvPr>
        </p:nvSpPr>
        <p:spPr/>
        <p:txBody>
          <a:bodyPr/>
          <a:lstStyle/>
          <a:p>
            <a:pPr marL="0" marR="0" lvl="0" indent="0" algn="l" defTabSz="942975" rtl="0" eaLnBrk="0" fontAlgn="base" latinLnBrk="0" hangingPunct="0">
              <a:lnSpc>
                <a:spcPts val="1875"/>
              </a:lnSpc>
              <a:spcBef>
                <a:spcPts val="625"/>
              </a:spcBef>
              <a:spcAft>
                <a:spcPct val="0"/>
              </a:spcAft>
              <a:buClrTx/>
              <a:buSzTx/>
              <a:buFont typeface="Wingdings" pitchFamily="2" charset="2"/>
              <a:buNone/>
              <a:tabLst>
                <a:tab pos="5591175" algn="r"/>
              </a:tabLst>
              <a:defRPr/>
            </a:pPr>
            <a:r>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t>	</a:t>
            </a:r>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5" name="Slide Number Placeholder 4"/>
          <p:cNvSpPr>
            <a:spLocks noGrp="1"/>
          </p:cNvSpPr>
          <p:nvPr>
            <p:ph type="sldNum" sz="quarter" idx="11"/>
          </p:nvPr>
        </p:nvSpPr>
        <p:spPr/>
        <p:txBody>
          <a:bodyPr/>
          <a:lstStyle/>
          <a:p>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r>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t>	Workflow Types and Processes - </a:t>
            </a:r>
            <a:fld id="{00415CB2-F118-4881-9C54-C46BFC749C7E}" type="slidenum">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t>20</a:t>
            </a:fld>
            <a:endParaRPr kumimoji="0" lang="en-US" altLang="en-US" sz="1200" b="0" i="0" u="none" strike="noStrike" kern="1200" cap="none" spc="0" normalizeH="0" baseline="0" noProof="0">
              <a:ln>
                <a:noFill/>
              </a:ln>
              <a:solidFill>
                <a:srgbClr val="000000"/>
              </a:solidFill>
              <a:effectLst/>
              <a:uLnTx/>
              <a:uFillTx/>
              <a:latin typeface="Arial" charset="0"/>
              <a:ea typeface="+mn-ea"/>
              <a:cs typeface="+mn-cs"/>
            </a:endParaRPr>
          </a:p>
        </p:txBody>
      </p:sp>
    </p:spTree>
    <p:extLst>
      <p:ext uri="{BB962C8B-B14F-4D97-AF65-F5344CB8AC3E}">
        <p14:creationId xmlns:p14="http://schemas.microsoft.com/office/powerpoint/2010/main" val="14567528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pPr marL="0" marR="0" lvl="0" indent="0" algn="l" defTabSz="942975" rtl="0" eaLnBrk="0" fontAlgn="base" latinLnBrk="0" hangingPunct="0">
              <a:lnSpc>
                <a:spcPts val="1875"/>
              </a:lnSpc>
              <a:spcBef>
                <a:spcPts val="625"/>
              </a:spcBef>
              <a:spcAft>
                <a:spcPct val="0"/>
              </a:spcAft>
              <a:buClrTx/>
              <a:buSzTx/>
              <a:buFont typeface="Wingdings" pitchFamily="2" charset="2"/>
              <a:buNone/>
              <a:tabLst>
                <a:tab pos="5591175" algn="r"/>
              </a:tabLst>
              <a:defRPr/>
            </a:pPr>
            <a:r>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t>	</a:t>
            </a:r>
            <a:endParaRPr kumimoji="0" lang="en-US" sz="1200" b="0" i="0" u="none" strike="noStrike" kern="1200" cap="none" spc="0" normalizeH="0" baseline="0" noProof="0" smtClean="0">
              <a:ln>
                <a:noFill/>
              </a:ln>
              <a:solidFill>
                <a:srgbClr val="000000"/>
              </a:solidFill>
              <a:effectLst/>
              <a:uLnTx/>
              <a:uFillTx/>
              <a:latin typeface="Arial" charset="0"/>
              <a:ea typeface="+mn-ea"/>
              <a:cs typeface="+mn-cs"/>
            </a:endParaRPr>
          </a:p>
        </p:txBody>
      </p:sp>
      <p:sp>
        <p:nvSpPr>
          <p:cNvPr id="4915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r>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t>	Workflow Types and Processes - </a:t>
            </a:r>
            <a:fld id="{2B035670-7029-45EA-ABC1-ED0C2A36E956}" type="slidenum">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t>3</a:t>
            </a:fld>
            <a:endPar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endParaRPr>
          </a:p>
        </p:txBody>
      </p:sp>
      <p:sp>
        <p:nvSpPr>
          <p:cNvPr id="49156" name="Rectangle 2"/>
          <p:cNvSpPr>
            <a:spLocks noGrp="1" noRot="1" noChangeAspect="1" noChangeArrowheads="1" noTextEdit="1"/>
          </p:cNvSpPr>
          <p:nvPr>
            <p:ph type="sldImg"/>
          </p:nvPr>
        </p:nvSpPr>
        <p:spPr>
          <a:ln/>
        </p:spPr>
      </p:sp>
      <p:sp>
        <p:nvSpPr>
          <p:cNvPr id="491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11446861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42975" rtl="0" eaLnBrk="0" fontAlgn="base" latinLnBrk="0" hangingPunct="0">
              <a:lnSpc>
                <a:spcPts val="1875"/>
              </a:lnSpc>
              <a:spcBef>
                <a:spcPts val="625"/>
              </a:spcBef>
              <a:spcAft>
                <a:spcPct val="0"/>
              </a:spcAft>
              <a:buClrTx/>
              <a:buSzTx/>
              <a:buFont typeface="Wingdings" pitchFamily="2" charset="2"/>
              <a:buNone/>
              <a:tabLst>
                <a:tab pos="5591175" algn="r"/>
              </a:tabLst>
              <a:defRPr/>
            </a:pPr>
            <a:r>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t>	</a:t>
            </a:r>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5" name="Slide Number Placeholder 4"/>
          <p:cNvSpPr>
            <a:spLocks noGrp="1"/>
          </p:cNvSpPr>
          <p:nvPr>
            <p:ph type="sldNum" sz="quarter" idx="11"/>
          </p:nvPr>
        </p:nvSpPr>
        <p:spPr/>
        <p:txBody>
          <a:bodyPr/>
          <a:lstStyle/>
          <a:p>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r>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t>	Workflow Types and Processes - </a:t>
            </a:r>
            <a:fld id="{00415CB2-F118-4881-9C54-C46BFC749C7E}" type="slidenum">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t>21</a:t>
            </a:fld>
            <a:endParaRPr kumimoji="0" lang="en-US" altLang="en-US" sz="1200" b="0" i="0" u="none" strike="noStrike" kern="1200" cap="none" spc="0" normalizeH="0" baseline="0" noProof="0">
              <a:ln>
                <a:noFill/>
              </a:ln>
              <a:solidFill>
                <a:srgbClr val="000000"/>
              </a:solidFill>
              <a:effectLst/>
              <a:uLnTx/>
              <a:uFillTx/>
              <a:latin typeface="Arial" charset="0"/>
              <a:ea typeface="+mn-ea"/>
              <a:cs typeface="+mn-cs"/>
            </a:endParaRPr>
          </a:p>
        </p:txBody>
      </p:sp>
    </p:spTree>
    <p:extLst>
      <p:ext uri="{BB962C8B-B14F-4D97-AF65-F5344CB8AC3E}">
        <p14:creationId xmlns:p14="http://schemas.microsoft.com/office/powerpoint/2010/main" val="36990807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pPr marL="0" marR="0" lvl="0" indent="0" algn="l" defTabSz="942975" rtl="0" eaLnBrk="0" fontAlgn="base" latinLnBrk="0" hangingPunct="0">
              <a:lnSpc>
                <a:spcPts val="1875"/>
              </a:lnSpc>
              <a:spcBef>
                <a:spcPts val="625"/>
              </a:spcBef>
              <a:spcAft>
                <a:spcPct val="0"/>
              </a:spcAft>
              <a:buClrTx/>
              <a:buSzTx/>
              <a:buFont typeface="Wingdings" pitchFamily="2" charset="2"/>
              <a:buNone/>
              <a:tabLst>
                <a:tab pos="5591175" algn="r"/>
              </a:tabLst>
              <a:defRPr/>
            </a:pPr>
            <a:r>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t>	</a:t>
            </a:r>
            <a:endParaRPr kumimoji="0" lang="en-US" sz="1200" b="0" i="0" u="none" strike="noStrike" kern="1200" cap="none" spc="0" normalizeH="0" baseline="0" noProof="0" smtClean="0">
              <a:ln>
                <a:noFill/>
              </a:ln>
              <a:solidFill>
                <a:srgbClr val="000000"/>
              </a:solidFill>
              <a:effectLst/>
              <a:uLnTx/>
              <a:uFillTx/>
              <a:latin typeface="Arial" charset="0"/>
              <a:ea typeface="+mn-ea"/>
              <a:cs typeface="+mn-cs"/>
            </a:endParaRPr>
          </a:p>
        </p:txBody>
      </p:sp>
      <p:sp>
        <p:nvSpPr>
          <p:cNvPr id="7065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r>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t>	Workflow Types and Processes - </a:t>
            </a:r>
            <a:fld id="{88F02DD0-EE1B-4972-A95E-68BC6A751013}" type="slidenum">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t>22</a:t>
            </a:fld>
            <a:endPar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endParaRPr>
          </a:p>
        </p:txBody>
      </p:sp>
      <p:sp>
        <p:nvSpPr>
          <p:cNvPr id="70660" name="Rectangle 2"/>
          <p:cNvSpPr>
            <a:spLocks noGrp="1" noRot="1" noChangeAspect="1" noChangeArrowheads="1" noTextEdit="1"/>
          </p:cNvSpPr>
          <p:nvPr>
            <p:ph type="sldImg"/>
          </p:nvPr>
        </p:nvSpPr>
        <p:spPr>
          <a:ln/>
        </p:spPr>
      </p:sp>
      <p:sp>
        <p:nvSpPr>
          <p:cNvPr id="7066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Context objects are objects that the workflow knows about. Notice that “Workflow” is the label given to the subtype that you’ve implemented. In our example, the CustomAccount subtype has a foreign key to the Account entity. By defining "account" as a context symbol, you can use the symbol in your workflow code to reference the account associated with the workflow.</a:t>
            </a:r>
          </a:p>
          <a:p>
            <a:pPr eaLnBrk="1" hangingPunct="1"/>
            <a:r>
              <a:rPr lang="en-US" smtClean="0"/>
              <a:t>Note: If you define a new delinquency workflow, you do not need to include a foreign key to Account because the foreign key to Account is inherited from the DelinquencyProcess supertype. </a:t>
            </a:r>
          </a:p>
        </p:txBody>
      </p:sp>
    </p:spTree>
    <p:extLst>
      <p:ext uri="{BB962C8B-B14F-4D97-AF65-F5344CB8AC3E}">
        <p14:creationId xmlns:p14="http://schemas.microsoft.com/office/powerpoint/2010/main" val="3062621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pPr marL="0" marR="0" lvl="0" indent="0" algn="l" defTabSz="942975" rtl="0" eaLnBrk="0" fontAlgn="base" latinLnBrk="0" hangingPunct="0">
              <a:lnSpc>
                <a:spcPts val="1875"/>
              </a:lnSpc>
              <a:spcBef>
                <a:spcPts val="625"/>
              </a:spcBef>
              <a:spcAft>
                <a:spcPct val="0"/>
              </a:spcAft>
              <a:buClrTx/>
              <a:buSzTx/>
              <a:buFont typeface="Wingdings" pitchFamily="2" charset="2"/>
              <a:buNone/>
              <a:tabLst>
                <a:tab pos="5591175" algn="r"/>
              </a:tabLst>
              <a:defRPr/>
            </a:pPr>
            <a:r>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t>	</a:t>
            </a:r>
            <a:endParaRPr kumimoji="0" lang="en-US" sz="1200" b="0" i="0" u="none" strike="noStrike" kern="1200" cap="none" spc="0" normalizeH="0" baseline="0" noProof="0" smtClean="0">
              <a:ln>
                <a:noFill/>
              </a:ln>
              <a:solidFill>
                <a:srgbClr val="000000"/>
              </a:solidFill>
              <a:effectLst/>
              <a:uLnTx/>
              <a:uFillTx/>
              <a:latin typeface="Arial" charset="0"/>
              <a:ea typeface="+mn-ea"/>
              <a:cs typeface="+mn-cs"/>
            </a:endParaRPr>
          </a:p>
        </p:txBody>
      </p:sp>
      <p:sp>
        <p:nvSpPr>
          <p:cNvPr id="7168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r>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t>	Workflow Types and Processes - </a:t>
            </a:r>
            <a:fld id="{0BADD1F4-8A6E-44E0-8306-10648ABFB7B7}" type="slidenum">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t>23</a:t>
            </a:fld>
            <a:endPar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endParaRPr>
          </a:p>
        </p:txBody>
      </p:sp>
      <p:sp>
        <p:nvSpPr>
          <p:cNvPr id="71684" name="Rectangle 2"/>
          <p:cNvSpPr>
            <a:spLocks noGrp="1" noRot="1" noChangeAspect="1" noChangeArrowheads="1" noTextEdit="1"/>
          </p:cNvSpPr>
          <p:nvPr>
            <p:ph type="sldImg"/>
          </p:nvPr>
        </p:nvSpPr>
        <p:spPr>
          <a:ln/>
        </p:spPr>
      </p:sp>
      <p:sp>
        <p:nvSpPr>
          <p:cNvPr id="7168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The next lesson discusses the workflow elements in detail.</a:t>
            </a:r>
          </a:p>
          <a:p>
            <a:pPr eaLnBrk="1" hangingPunct="1"/>
            <a:r>
              <a:rPr lang="en-US" smtClean="0"/>
              <a:t>In the example, notice that the workflow can test for the account segment because "account" was defined as a context symbol.</a:t>
            </a:r>
          </a:p>
        </p:txBody>
      </p:sp>
    </p:spTree>
    <p:extLst>
      <p:ext uri="{BB962C8B-B14F-4D97-AF65-F5344CB8AC3E}">
        <p14:creationId xmlns:p14="http://schemas.microsoft.com/office/powerpoint/2010/main" val="5655676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pPr marL="0" marR="0" lvl="0" indent="0" algn="l" defTabSz="942975" rtl="0" eaLnBrk="0" fontAlgn="base" latinLnBrk="0" hangingPunct="0">
              <a:lnSpc>
                <a:spcPts val="1875"/>
              </a:lnSpc>
              <a:spcBef>
                <a:spcPts val="625"/>
              </a:spcBef>
              <a:spcAft>
                <a:spcPct val="0"/>
              </a:spcAft>
              <a:buClrTx/>
              <a:buSzTx/>
              <a:buFont typeface="Wingdings" pitchFamily="2" charset="2"/>
              <a:buNone/>
              <a:tabLst>
                <a:tab pos="5591175" algn="r"/>
              </a:tabLst>
              <a:defRPr/>
            </a:pPr>
            <a:r>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t>	</a:t>
            </a:r>
            <a:endParaRPr kumimoji="0" lang="en-US" sz="1200" b="0" i="0" u="none" strike="noStrike" kern="1200" cap="none" spc="0" normalizeH="0" baseline="0" noProof="0" smtClean="0">
              <a:ln>
                <a:noFill/>
              </a:ln>
              <a:solidFill>
                <a:srgbClr val="000000"/>
              </a:solidFill>
              <a:effectLst/>
              <a:uLnTx/>
              <a:uFillTx/>
              <a:latin typeface="Arial" charset="0"/>
              <a:ea typeface="+mn-ea"/>
              <a:cs typeface="+mn-cs"/>
            </a:endParaRPr>
          </a:p>
        </p:txBody>
      </p:sp>
      <p:sp>
        <p:nvSpPr>
          <p:cNvPr id="7373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r>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t>	Workflow Types and Processes - </a:t>
            </a:r>
            <a:fld id="{D0D7CE9C-4CDD-4A7A-BAF3-2A5E88D0C44D}" type="slidenum">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t>24</a:t>
            </a:fld>
            <a:endPar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endParaRPr>
          </a:p>
        </p:txBody>
      </p:sp>
      <p:sp>
        <p:nvSpPr>
          <p:cNvPr id="73732" name="Rectangle 2"/>
          <p:cNvSpPr>
            <a:spLocks noGrp="1" noRot="1" noChangeAspect="1" noChangeArrowheads="1" noTextEdit="1"/>
          </p:cNvSpPr>
          <p:nvPr>
            <p:ph type="sldImg"/>
          </p:nvPr>
        </p:nvSpPr>
        <p:spPr>
          <a:ln/>
        </p:spPr>
      </p:sp>
      <p:sp>
        <p:nvSpPr>
          <p:cNvPr id="7373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To reload the Workflow engine, you can either:</a:t>
            </a:r>
          </a:p>
          <a:p>
            <a:pPr lvl="1" eaLnBrk="1" hangingPunct="1"/>
            <a:r>
              <a:rPr lang="en-US" smtClean="0"/>
              <a:t>Go to InternalTools and click the Reload page's "Reload Workflow Engine" button.</a:t>
            </a:r>
          </a:p>
          <a:p>
            <a:pPr lvl="1" eaLnBrk="1" hangingPunct="1"/>
            <a:r>
              <a:rPr lang="en-US" smtClean="0"/>
              <a:t>Restart the server</a:t>
            </a:r>
          </a:p>
          <a:p>
            <a:pPr eaLnBrk="1" hangingPunct="1"/>
            <a:r>
              <a:rPr lang="en-US" smtClean="0"/>
              <a:t>There is no keyboard shortcut for reloading the workflow engine files. You can perform</a:t>
            </a:r>
            <a:r>
              <a:rPr lang="en-US" baseline="0" smtClean="0"/>
              <a:t> an</a:t>
            </a:r>
            <a:r>
              <a:rPr lang="en-US" smtClean="0"/>
              <a:t> on-demand reload by clicking the button in the Internal Tools application.</a:t>
            </a:r>
          </a:p>
          <a:p>
            <a:pPr eaLnBrk="1" hangingPunct="1"/>
            <a:endParaRPr lang="en-US" smtClean="0"/>
          </a:p>
        </p:txBody>
      </p:sp>
    </p:spTree>
    <p:extLst>
      <p:ext uri="{BB962C8B-B14F-4D97-AF65-F5344CB8AC3E}">
        <p14:creationId xmlns:p14="http://schemas.microsoft.com/office/powerpoint/2010/main" val="114765711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pPr marL="0" marR="0" lvl="0" indent="0" algn="l" defTabSz="942975" rtl="0" eaLnBrk="0" fontAlgn="base" latinLnBrk="0" hangingPunct="0">
              <a:lnSpc>
                <a:spcPts val="1875"/>
              </a:lnSpc>
              <a:spcBef>
                <a:spcPts val="625"/>
              </a:spcBef>
              <a:spcAft>
                <a:spcPct val="0"/>
              </a:spcAft>
              <a:buClrTx/>
              <a:buSzTx/>
              <a:buFont typeface="Wingdings" pitchFamily="2" charset="2"/>
              <a:buNone/>
              <a:tabLst>
                <a:tab pos="5591175" algn="r"/>
              </a:tabLst>
              <a:defRPr/>
            </a:pPr>
            <a:r>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t>	</a:t>
            </a:r>
            <a:endParaRPr kumimoji="0" lang="en-US" sz="1200" b="0" i="0" u="none" strike="noStrike" kern="1200" cap="none" spc="0" normalizeH="0" baseline="0" noProof="0" smtClean="0">
              <a:ln>
                <a:noFill/>
              </a:ln>
              <a:solidFill>
                <a:srgbClr val="000000"/>
              </a:solidFill>
              <a:effectLst/>
              <a:uLnTx/>
              <a:uFillTx/>
              <a:latin typeface="Arial" charset="0"/>
              <a:ea typeface="+mn-ea"/>
              <a:cs typeface="+mn-cs"/>
            </a:endParaRPr>
          </a:p>
        </p:txBody>
      </p:sp>
      <p:sp>
        <p:nvSpPr>
          <p:cNvPr id="7475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r>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t>	Workflow Types and Processes - </a:t>
            </a:r>
            <a:fld id="{3453C523-3C3A-4FD1-92FA-C7C01A5C1605}" type="slidenum">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t>25</a:t>
            </a:fld>
            <a:endPar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endParaRPr>
          </a:p>
        </p:txBody>
      </p:sp>
      <p:sp>
        <p:nvSpPr>
          <p:cNvPr id="74756" name="Rectangle 2"/>
          <p:cNvSpPr>
            <a:spLocks noGrp="1" noRot="1" noChangeAspect="1" noChangeArrowheads="1" noTextEdit="1"/>
          </p:cNvSpPr>
          <p:nvPr>
            <p:ph type="sldImg"/>
          </p:nvPr>
        </p:nvSpPr>
        <p:spPr>
          <a:ln/>
        </p:spPr>
      </p:sp>
      <p:sp>
        <p:nvSpPr>
          <p:cNvPr id="747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253966655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Note that arrayfield is optional</a:t>
            </a:r>
            <a:r>
              <a:rPr lang="en-US" baseline="0" smtClean="0"/>
              <a:t> if the workflow type has only one foreign key that points to the related entity (in this case, Account).</a:t>
            </a:r>
          </a:p>
          <a:p>
            <a:pPr eaLnBrk="1" hangingPunct="1">
              <a:defRPr/>
            </a:pPr>
            <a:r>
              <a:rPr lang="en-US" smtClean="0"/>
              <a:t>The CustomAccount workflow type does not exist in the BillingCenter base application and is used here to provide a simple example of creating and starting a workflow.</a:t>
            </a:r>
          </a:p>
          <a:p>
            <a:endParaRPr lang="en-US"/>
          </a:p>
        </p:txBody>
      </p:sp>
      <p:sp>
        <p:nvSpPr>
          <p:cNvPr id="4" name="Header Placeholder 3"/>
          <p:cNvSpPr>
            <a:spLocks noGrp="1"/>
          </p:cNvSpPr>
          <p:nvPr>
            <p:ph type="hdr" sz="quarter" idx="10"/>
          </p:nvPr>
        </p:nvSpPr>
        <p:spPr/>
        <p:txBody>
          <a:bodyPr/>
          <a:lstStyle/>
          <a:p>
            <a:pPr marL="0" marR="0" lvl="0" indent="0" algn="l" defTabSz="942975" rtl="0" eaLnBrk="0" fontAlgn="base" latinLnBrk="0" hangingPunct="0">
              <a:lnSpc>
                <a:spcPts val="1875"/>
              </a:lnSpc>
              <a:spcBef>
                <a:spcPts val="625"/>
              </a:spcBef>
              <a:spcAft>
                <a:spcPct val="0"/>
              </a:spcAft>
              <a:buClrTx/>
              <a:buSzTx/>
              <a:buFont typeface="Wingdings" pitchFamily="2" charset="2"/>
              <a:buNone/>
              <a:tabLst>
                <a:tab pos="5591175" algn="r"/>
              </a:tabLst>
              <a:defRPr/>
            </a:pPr>
            <a:r>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t>	</a:t>
            </a:r>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5" name="Slide Number Placeholder 4"/>
          <p:cNvSpPr>
            <a:spLocks noGrp="1"/>
          </p:cNvSpPr>
          <p:nvPr>
            <p:ph type="sldNum" sz="quarter" idx="11"/>
          </p:nvPr>
        </p:nvSpPr>
        <p:spPr/>
        <p:txBody>
          <a:bodyPr/>
          <a:lstStyle/>
          <a:p>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r>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t>	Workflow Types and Processes - </a:t>
            </a:r>
            <a:fld id="{00415CB2-F118-4881-9C54-C46BFC749C7E}" type="slidenum">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t>26</a:t>
            </a:fld>
            <a:endParaRPr kumimoji="0" lang="en-US" altLang="en-US" sz="1200" b="0" i="0" u="none" strike="noStrike" kern="1200" cap="none" spc="0" normalizeH="0" baseline="0" noProof="0">
              <a:ln>
                <a:noFill/>
              </a:ln>
              <a:solidFill>
                <a:srgbClr val="000000"/>
              </a:solidFill>
              <a:effectLst/>
              <a:uLnTx/>
              <a:uFillTx/>
              <a:latin typeface="Arial" charset="0"/>
              <a:ea typeface="+mn-ea"/>
              <a:cs typeface="+mn-cs"/>
            </a:endParaRPr>
          </a:p>
        </p:txBody>
      </p:sp>
    </p:spTree>
    <p:extLst>
      <p:ext uri="{BB962C8B-B14F-4D97-AF65-F5344CB8AC3E}">
        <p14:creationId xmlns:p14="http://schemas.microsoft.com/office/powerpoint/2010/main" val="296528206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defRPr/>
            </a:pPr>
            <a:r>
              <a:rPr lang="en-US" smtClean="0"/>
              <a:t>Check to see if there is a relevant workflow instance already in progress.</a:t>
            </a:r>
          </a:p>
          <a:p>
            <a:pPr eaLnBrk="1" hangingPunct="1">
              <a:defRPr/>
            </a:pPr>
            <a:r>
              <a:rPr lang="en-US" smtClean="0"/>
              <a:t>If there is no relevant workflow in progress:</a:t>
            </a:r>
          </a:p>
          <a:p>
            <a:pPr marL="228600" indent="-228600" eaLnBrk="1" hangingPunct="1">
              <a:buFontTx/>
              <a:buAutoNum type="arabicPeriod"/>
              <a:defRPr/>
            </a:pPr>
            <a:r>
              <a:rPr lang="en-US" smtClean="0"/>
              <a:t>Create a new workflow object using the appropriate subtype.</a:t>
            </a:r>
          </a:p>
          <a:p>
            <a:pPr marL="228600" indent="-228600" eaLnBrk="1" hangingPunct="1">
              <a:buFontTx/>
              <a:buAutoNum type="arabicPeriod"/>
              <a:defRPr/>
            </a:pPr>
            <a:r>
              <a:rPr lang="en-US" smtClean="0"/>
              <a:t>Assign the context objects to the new workflow object.</a:t>
            </a:r>
          </a:p>
          <a:p>
            <a:pPr marL="228600" indent="-228600" eaLnBrk="1" hangingPunct="1">
              <a:buFontTx/>
              <a:buAutoNum type="arabicPeriod"/>
              <a:defRPr/>
            </a:pPr>
            <a:r>
              <a:rPr lang="en-US" smtClean="0"/>
              <a:t>Start the workflow.</a:t>
            </a:r>
          </a:p>
          <a:p>
            <a:pPr marL="228600" indent="-228600" eaLnBrk="1" hangingPunct="1">
              <a:buFontTx/>
              <a:buAutoNum type="arabicPeriod"/>
              <a:defRPr/>
            </a:pPr>
            <a:endParaRPr lang="en-US" smtClean="0"/>
          </a:p>
          <a:p>
            <a:pPr eaLnBrk="1" hangingPunct="1">
              <a:defRPr/>
            </a:pPr>
            <a:r>
              <a:rPr lang="en-US" smtClean="0"/>
              <a:t>In the BillingCenter base application, agency bill workflows are initiated by a batch process. Delinquency workflows are initiated by one of two methods, which are discussed in the Delinquency Workflow lesson.</a:t>
            </a:r>
          </a:p>
          <a:p>
            <a:endParaRPr lang="en-US"/>
          </a:p>
        </p:txBody>
      </p:sp>
      <p:sp>
        <p:nvSpPr>
          <p:cNvPr id="4" name="Header Placeholder 3"/>
          <p:cNvSpPr>
            <a:spLocks noGrp="1"/>
          </p:cNvSpPr>
          <p:nvPr>
            <p:ph type="hdr" sz="quarter" idx="10"/>
          </p:nvPr>
        </p:nvSpPr>
        <p:spPr/>
        <p:txBody>
          <a:bodyPr/>
          <a:lstStyle/>
          <a:p>
            <a:pPr marL="0" marR="0" lvl="0" indent="0" algn="l" defTabSz="942975" rtl="0" eaLnBrk="0" fontAlgn="base" latinLnBrk="0" hangingPunct="0">
              <a:lnSpc>
                <a:spcPts val="1875"/>
              </a:lnSpc>
              <a:spcBef>
                <a:spcPts val="625"/>
              </a:spcBef>
              <a:spcAft>
                <a:spcPct val="0"/>
              </a:spcAft>
              <a:buClrTx/>
              <a:buSzTx/>
              <a:buFont typeface="Wingdings" pitchFamily="2" charset="2"/>
              <a:buNone/>
              <a:tabLst>
                <a:tab pos="5591175" algn="r"/>
              </a:tabLst>
              <a:defRPr/>
            </a:pPr>
            <a:r>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t>	</a:t>
            </a:r>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5" name="Slide Number Placeholder 4"/>
          <p:cNvSpPr>
            <a:spLocks noGrp="1"/>
          </p:cNvSpPr>
          <p:nvPr>
            <p:ph type="sldNum" sz="quarter" idx="11"/>
          </p:nvPr>
        </p:nvSpPr>
        <p:spPr/>
        <p:txBody>
          <a:bodyPr/>
          <a:lstStyle/>
          <a:p>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r>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t>	Workflow Types and Processes - </a:t>
            </a:r>
            <a:fld id="{00415CB2-F118-4881-9C54-C46BFC749C7E}" type="slidenum">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t>27</a:t>
            </a:fld>
            <a:endParaRPr kumimoji="0" lang="en-US" altLang="en-US" sz="1200" b="0" i="0" u="none" strike="noStrike" kern="1200" cap="none" spc="0" normalizeH="0" baseline="0" noProof="0">
              <a:ln>
                <a:noFill/>
              </a:ln>
              <a:solidFill>
                <a:srgbClr val="000000"/>
              </a:solidFill>
              <a:effectLst/>
              <a:uLnTx/>
              <a:uFillTx/>
              <a:latin typeface="Arial" charset="0"/>
              <a:ea typeface="+mn-ea"/>
              <a:cs typeface="+mn-cs"/>
            </a:endParaRPr>
          </a:p>
        </p:txBody>
      </p:sp>
    </p:spTree>
    <p:extLst>
      <p:ext uri="{BB962C8B-B14F-4D97-AF65-F5344CB8AC3E}">
        <p14:creationId xmlns:p14="http://schemas.microsoft.com/office/powerpoint/2010/main" val="427996294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pPr marL="0" marR="0" lvl="0" indent="0" algn="l" defTabSz="942975" rtl="0" eaLnBrk="0" fontAlgn="base" latinLnBrk="0" hangingPunct="0">
              <a:lnSpc>
                <a:spcPts val="1875"/>
              </a:lnSpc>
              <a:spcBef>
                <a:spcPts val="625"/>
              </a:spcBef>
              <a:spcAft>
                <a:spcPct val="0"/>
              </a:spcAft>
              <a:buClrTx/>
              <a:buSzTx/>
              <a:buFont typeface="Wingdings" pitchFamily="2" charset="2"/>
              <a:buNone/>
              <a:tabLst>
                <a:tab pos="5591175" algn="r"/>
              </a:tabLst>
              <a:defRPr/>
            </a:pPr>
            <a:r>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t>	</a:t>
            </a:r>
            <a:endParaRPr kumimoji="0" lang="en-US" sz="1200" b="0" i="0" u="none" strike="noStrike" kern="1200" cap="none" spc="0" normalizeH="0" baseline="0" noProof="0" smtClean="0">
              <a:ln>
                <a:noFill/>
              </a:ln>
              <a:solidFill>
                <a:srgbClr val="000000"/>
              </a:solidFill>
              <a:effectLst/>
              <a:uLnTx/>
              <a:uFillTx/>
              <a:latin typeface="Arial" charset="0"/>
              <a:ea typeface="+mn-ea"/>
              <a:cs typeface="+mn-cs"/>
            </a:endParaRPr>
          </a:p>
        </p:txBody>
      </p:sp>
      <p:sp>
        <p:nvSpPr>
          <p:cNvPr id="7680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r>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t>	Workflow Types and Processes - </a:t>
            </a:r>
            <a:fld id="{8A611AD3-693C-4EDB-A644-61ED4EC9A208}" type="slidenum">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t>28</a:t>
            </a:fld>
            <a:endPar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endParaRPr>
          </a:p>
        </p:txBody>
      </p:sp>
      <p:sp>
        <p:nvSpPr>
          <p:cNvPr id="76804" name="Rectangle 2"/>
          <p:cNvSpPr>
            <a:spLocks noGrp="1" noRot="1" noChangeAspect="1" noChangeArrowheads="1" noTextEdit="1"/>
          </p:cNvSpPr>
          <p:nvPr>
            <p:ph type="sldImg"/>
          </p:nvPr>
        </p:nvSpPr>
        <p:spPr>
          <a:ln/>
        </p:spPr>
      </p:sp>
      <p:sp>
        <p:nvSpPr>
          <p:cNvPr id="7680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To start a workflow from a PCF element, you need to commit the action after the code to start the workflow. Without the commit, the action is never performed. Notice in that the Process Segment button is not available</a:t>
            </a:r>
            <a:r>
              <a:rPr lang="en-US" baseline="0" smtClean="0"/>
              <a:t> in edit mode. </a:t>
            </a:r>
            <a:r>
              <a:rPr lang="en-US" smtClean="0"/>
              <a:t>Trying to put a location into edit mode when it already is in edit mode causes an error.</a:t>
            </a:r>
          </a:p>
        </p:txBody>
      </p:sp>
    </p:spTree>
    <p:extLst>
      <p:ext uri="{BB962C8B-B14F-4D97-AF65-F5344CB8AC3E}">
        <p14:creationId xmlns:p14="http://schemas.microsoft.com/office/powerpoint/2010/main" val="398686686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pPr marL="0" marR="0" lvl="0" indent="0" algn="l" defTabSz="942975" rtl="0" eaLnBrk="0" fontAlgn="base" latinLnBrk="0" hangingPunct="0">
              <a:lnSpc>
                <a:spcPts val="1875"/>
              </a:lnSpc>
              <a:spcBef>
                <a:spcPts val="625"/>
              </a:spcBef>
              <a:spcAft>
                <a:spcPct val="0"/>
              </a:spcAft>
              <a:buClrTx/>
              <a:buSzTx/>
              <a:buFont typeface="Wingdings" pitchFamily="2" charset="2"/>
              <a:buNone/>
              <a:tabLst>
                <a:tab pos="5591175" algn="r"/>
              </a:tabLst>
              <a:defRPr/>
            </a:pPr>
            <a:r>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t>	</a:t>
            </a:r>
            <a:endParaRPr kumimoji="0" lang="en-US" sz="1200" b="0" i="0" u="none" strike="noStrike" kern="1200" cap="none" spc="0" normalizeH="0" baseline="0" noProof="0" smtClean="0">
              <a:ln>
                <a:noFill/>
              </a:ln>
              <a:solidFill>
                <a:srgbClr val="000000"/>
              </a:solidFill>
              <a:effectLst/>
              <a:uLnTx/>
              <a:uFillTx/>
              <a:latin typeface="Arial" charset="0"/>
              <a:ea typeface="+mn-ea"/>
              <a:cs typeface="+mn-cs"/>
            </a:endParaRPr>
          </a:p>
        </p:txBody>
      </p:sp>
      <p:sp>
        <p:nvSpPr>
          <p:cNvPr id="7782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r>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t>	Workflow Types and Processes - </a:t>
            </a:r>
            <a:fld id="{FA3778A7-F1BD-4697-B1EB-CBAAD4E15038}" type="slidenum">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t>29</a:t>
            </a:fld>
            <a:endPar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endParaRPr>
          </a:p>
        </p:txBody>
      </p:sp>
      <p:sp>
        <p:nvSpPr>
          <p:cNvPr id="77828" name="Rectangle 2"/>
          <p:cNvSpPr>
            <a:spLocks noGrp="1" noRot="1" noChangeAspect="1" noChangeArrowheads="1" noTextEdit="1"/>
          </p:cNvSpPr>
          <p:nvPr>
            <p:ph type="sldImg"/>
          </p:nvPr>
        </p:nvSpPr>
        <p:spPr>
          <a:ln/>
        </p:spPr>
      </p:sp>
      <p:sp>
        <p:nvSpPr>
          <p:cNvPr id="7782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After you have launched the workflow, you can search for it. Access to workflows is from the Administration tab. </a:t>
            </a:r>
          </a:p>
          <a:p>
            <a:pPr eaLnBrk="1" hangingPunct="1"/>
            <a:endParaRPr lang="en-US" smtClean="0"/>
          </a:p>
        </p:txBody>
      </p:sp>
    </p:spTree>
    <p:extLst>
      <p:ext uri="{BB962C8B-B14F-4D97-AF65-F5344CB8AC3E}">
        <p14:creationId xmlns:p14="http://schemas.microsoft.com/office/powerpoint/2010/main" val="364465470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pPr marL="0" marR="0" lvl="0" indent="0" algn="l" defTabSz="942975" rtl="0" eaLnBrk="0" fontAlgn="base" latinLnBrk="0" hangingPunct="0">
              <a:lnSpc>
                <a:spcPts val="1875"/>
              </a:lnSpc>
              <a:spcBef>
                <a:spcPts val="625"/>
              </a:spcBef>
              <a:spcAft>
                <a:spcPct val="0"/>
              </a:spcAft>
              <a:buClrTx/>
              <a:buSzTx/>
              <a:buFont typeface="Wingdings" pitchFamily="2" charset="2"/>
              <a:buNone/>
              <a:tabLst>
                <a:tab pos="5591175" algn="r"/>
              </a:tabLst>
              <a:defRPr/>
            </a:pPr>
            <a:r>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t>	</a:t>
            </a:r>
            <a:endParaRPr kumimoji="0" lang="en-US" sz="1200" b="0" i="0" u="none" strike="noStrike" kern="1200" cap="none" spc="0" normalizeH="0" baseline="0" noProof="0" smtClean="0">
              <a:ln>
                <a:noFill/>
              </a:ln>
              <a:solidFill>
                <a:srgbClr val="000000"/>
              </a:solidFill>
              <a:effectLst/>
              <a:uLnTx/>
              <a:uFillTx/>
              <a:latin typeface="Arial" charset="0"/>
              <a:ea typeface="+mn-ea"/>
              <a:cs typeface="+mn-cs"/>
            </a:endParaRPr>
          </a:p>
        </p:txBody>
      </p:sp>
      <p:sp>
        <p:nvSpPr>
          <p:cNvPr id="7885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r>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t>	Workflow Types and Processes - </a:t>
            </a:r>
            <a:fld id="{5482A629-8AD4-46E9-8049-DB26B810115F}" type="slidenum">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t>30</a:t>
            </a:fld>
            <a:endPar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endParaRPr>
          </a:p>
        </p:txBody>
      </p:sp>
      <p:sp>
        <p:nvSpPr>
          <p:cNvPr id="78852" name="Rectangle 2"/>
          <p:cNvSpPr>
            <a:spLocks noGrp="1" noRot="1" noChangeAspect="1" noChangeArrowheads="1" noTextEdit="1"/>
          </p:cNvSpPr>
          <p:nvPr>
            <p:ph type="sldImg"/>
          </p:nvPr>
        </p:nvSpPr>
        <p:spPr>
          <a:ln/>
        </p:spPr>
      </p:sp>
      <p:sp>
        <p:nvSpPr>
          <p:cNvPr id="7885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Workflow Detail provides valuable information for debugging a workflow.</a:t>
            </a:r>
          </a:p>
        </p:txBody>
      </p:sp>
    </p:spTree>
    <p:extLst>
      <p:ext uri="{BB962C8B-B14F-4D97-AF65-F5344CB8AC3E}">
        <p14:creationId xmlns:p14="http://schemas.microsoft.com/office/powerpoint/2010/main" val="2587749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pPr marL="0" marR="0" lvl="0" indent="0" algn="l" defTabSz="942975" rtl="0" eaLnBrk="0" fontAlgn="base" latinLnBrk="0" hangingPunct="0">
              <a:lnSpc>
                <a:spcPts val="1875"/>
              </a:lnSpc>
              <a:spcBef>
                <a:spcPts val="625"/>
              </a:spcBef>
              <a:spcAft>
                <a:spcPct val="0"/>
              </a:spcAft>
              <a:buClrTx/>
              <a:buSzTx/>
              <a:buFont typeface="Wingdings" pitchFamily="2" charset="2"/>
              <a:buNone/>
              <a:tabLst>
                <a:tab pos="5591175" algn="r"/>
              </a:tabLst>
              <a:defRPr/>
            </a:pPr>
            <a:r>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t>	</a:t>
            </a:r>
            <a:endParaRPr kumimoji="0" lang="en-US" sz="1200" b="0" i="0" u="none" strike="noStrike" kern="1200" cap="none" spc="0" normalizeH="0" baseline="0" noProof="0" smtClean="0">
              <a:ln>
                <a:noFill/>
              </a:ln>
              <a:solidFill>
                <a:srgbClr val="000000"/>
              </a:solidFill>
              <a:effectLst/>
              <a:uLnTx/>
              <a:uFillTx/>
              <a:latin typeface="Arial" charset="0"/>
              <a:ea typeface="+mn-ea"/>
              <a:cs typeface="+mn-cs"/>
            </a:endParaRPr>
          </a:p>
        </p:txBody>
      </p:sp>
      <p:sp>
        <p:nvSpPr>
          <p:cNvPr id="5017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r>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t>	Workflow Types and Processes - </a:t>
            </a:r>
            <a:fld id="{1A526C1B-BC14-4856-9189-CB6A6212A6D9}" type="slidenum">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t>4</a:t>
            </a:fld>
            <a:endPar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endParaRPr>
          </a:p>
        </p:txBody>
      </p:sp>
      <p:sp>
        <p:nvSpPr>
          <p:cNvPr id="50180" name="Rectangle 2"/>
          <p:cNvSpPr>
            <a:spLocks noGrp="1" noRot="1" noChangeAspect="1" noChangeArrowheads="1" noTextEdit="1"/>
          </p:cNvSpPr>
          <p:nvPr>
            <p:ph type="sldImg"/>
          </p:nvPr>
        </p:nvSpPr>
        <p:spPr>
          <a:ln/>
        </p:spPr>
      </p:sp>
      <p:sp>
        <p:nvSpPr>
          <p:cNvPr id="5018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50000"/>
              </a:spcBef>
              <a:spcAft>
                <a:spcPct val="30000"/>
              </a:spcAft>
              <a:buClr>
                <a:schemeClr val="tx1"/>
              </a:buClr>
            </a:pPr>
            <a:r>
              <a:rPr lang="en-US" smtClean="0"/>
              <a:t>The workflow in the example is a modified version of a workflow in the base application. It is used here solely for instructional purposes. In a workflow:</a:t>
            </a:r>
          </a:p>
          <a:p>
            <a:pPr lvl="1" eaLnBrk="1" hangingPunct="1"/>
            <a:r>
              <a:rPr lang="en-US" smtClean="0"/>
              <a:t>Logic exists in a network of steps.</a:t>
            </a:r>
          </a:p>
          <a:p>
            <a:pPr lvl="1" eaLnBrk="1" hangingPunct="1"/>
            <a:r>
              <a:rPr lang="en-US" smtClean="0"/>
              <a:t>Steps execute synchronously or asynchronously.</a:t>
            </a:r>
          </a:p>
          <a:p>
            <a:pPr lvl="1" eaLnBrk="1" hangingPunct="1"/>
            <a:r>
              <a:rPr lang="en-US" smtClean="0"/>
              <a:t>Steps can involve users with differing permissions.</a:t>
            </a:r>
          </a:p>
          <a:p>
            <a:pPr lvl="1" eaLnBrk="1" hangingPunct="1"/>
            <a:r>
              <a:rPr lang="en-US" smtClean="0"/>
              <a:t>Workflow can access logic created in rule sets.</a:t>
            </a:r>
          </a:p>
          <a:p>
            <a:pPr eaLnBrk="1" hangingPunct="1"/>
            <a:r>
              <a:rPr lang="en-US" smtClean="0"/>
              <a:t>Workflows simplify process management because they:</a:t>
            </a:r>
          </a:p>
          <a:p>
            <a:pPr lvl="1" eaLnBrk="1" hangingPunct="1"/>
            <a:r>
              <a:rPr lang="en-US" smtClean="0"/>
              <a:t>Contain a network of steps that can be traversed differently depending on complex conditions.</a:t>
            </a:r>
          </a:p>
          <a:p>
            <a:pPr lvl="1" eaLnBrk="1" hangingPunct="1"/>
            <a:r>
              <a:rPr lang="en-US" smtClean="0"/>
              <a:t>Execute steps immediately, wait for a certain time period to pass, and/or wait for an external event to occur.</a:t>
            </a:r>
          </a:p>
          <a:p>
            <a:pPr lvl="1" eaLnBrk="1" hangingPunct="1"/>
            <a:r>
              <a:rPr lang="en-US" smtClean="0"/>
              <a:t>Can manage processes that involve different types of users with differing permissions.</a:t>
            </a:r>
          </a:p>
          <a:p>
            <a:pPr lvl="1" eaLnBrk="1" hangingPunct="1"/>
            <a:r>
              <a:rPr lang="en-US" smtClean="0"/>
              <a:t>Can cause business rules to be execute and execute Gosu code.</a:t>
            </a:r>
          </a:p>
          <a:p>
            <a:pPr eaLnBrk="1" hangingPunct="1"/>
            <a:endParaRPr lang="en-US" smtClean="0"/>
          </a:p>
          <a:p>
            <a:pPr eaLnBrk="1" hangingPunct="1"/>
            <a:endParaRPr lang="en-US" smtClean="0"/>
          </a:p>
        </p:txBody>
      </p:sp>
    </p:spTree>
    <p:extLst>
      <p:ext uri="{BB962C8B-B14F-4D97-AF65-F5344CB8AC3E}">
        <p14:creationId xmlns:p14="http://schemas.microsoft.com/office/powerpoint/2010/main" val="222294578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pPr marL="0" marR="0" lvl="0" indent="0" algn="l" defTabSz="942975" rtl="0" eaLnBrk="0" fontAlgn="base" latinLnBrk="0" hangingPunct="0">
              <a:lnSpc>
                <a:spcPts val="1875"/>
              </a:lnSpc>
              <a:spcBef>
                <a:spcPts val="625"/>
              </a:spcBef>
              <a:spcAft>
                <a:spcPct val="0"/>
              </a:spcAft>
              <a:buClrTx/>
              <a:buSzTx/>
              <a:buFont typeface="Wingdings" pitchFamily="2" charset="2"/>
              <a:buNone/>
              <a:tabLst>
                <a:tab pos="5591175" algn="r"/>
              </a:tabLst>
              <a:defRPr/>
            </a:pPr>
            <a:r>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t>	</a:t>
            </a:r>
            <a:endParaRPr kumimoji="0" lang="en-US" sz="1200" b="0" i="0" u="none" strike="noStrike" kern="1200" cap="none" spc="0" normalizeH="0" baseline="0" noProof="0" smtClean="0">
              <a:ln>
                <a:noFill/>
              </a:ln>
              <a:solidFill>
                <a:srgbClr val="000000"/>
              </a:solidFill>
              <a:effectLst/>
              <a:uLnTx/>
              <a:uFillTx/>
              <a:latin typeface="Arial" charset="0"/>
              <a:ea typeface="+mn-ea"/>
              <a:cs typeface="+mn-cs"/>
            </a:endParaRPr>
          </a:p>
        </p:txBody>
      </p:sp>
      <p:sp>
        <p:nvSpPr>
          <p:cNvPr id="7987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r>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t>	Workflow Types and Processes - </a:t>
            </a:r>
            <a:fld id="{B640FEA5-A03B-4DDA-9D15-FCD1F8D476EF}" type="slidenum">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t>31</a:t>
            </a:fld>
            <a:endPar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endParaRPr>
          </a:p>
        </p:txBody>
      </p:sp>
      <p:sp>
        <p:nvSpPr>
          <p:cNvPr id="79876" name="Rectangle 2"/>
          <p:cNvSpPr>
            <a:spLocks noGrp="1" noRot="1" noChangeAspect="1" noChangeArrowheads="1" noTextEdit="1"/>
          </p:cNvSpPr>
          <p:nvPr>
            <p:ph type="sldImg"/>
          </p:nvPr>
        </p:nvSpPr>
        <p:spPr>
          <a:ln/>
        </p:spPr>
      </p:sp>
      <p:sp>
        <p:nvSpPr>
          <p:cNvPr id="7987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268278389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pPr marL="0" marR="0" lvl="0" indent="0" algn="l" defTabSz="942975" rtl="0" eaLnBrk="0" fontAlgn="base" latinLnBrk="0" hangingPunct="0">
              <a:lnSpc>
                <a:spcPts val="1875"/>
              </a:lnSpc>
              <a:spcBef>
                <a:spcPts val="625"/>
              </a:spcBef>
              <a:spcAft>
                <a:spcPct val="0"/>
              </a:spcAft>
              <a:buClrTx/>
              <a:buSzTx/>
              <a:buFont typeface="Wingdings" pitchFamily="2" charset="2"/>
              <a:buNone/>
              <a:tabLst>
                <a:tab pos="5591175" algn="r"/>
              </a:tabLst>
              <a:defRPr/>
            </a:pPr>
            <a:r>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t>	</a:t>
            </a:r>
            <a:endParaRPr kumimoji="0" lang="en-US" sz="1200" b="0" i="0" u="none" strike="noStrike" kern="1200" cap="none" spc="0" normalizeH="0" baseline="0" noProof="0" smtClean="0">
              <a:ln>
                <a:noFill/>
              </a:ln>
              <a:solidFill>
                <a:srgbClr val="000000"/>
              </a:solidFill>
              <a:effectLst/>
              <a:uLnTx/>
              <a:uFillTx/>
              <a:latin typeface="Arial" charset="0"/>
              <a:ea typeface="+mn-ea"/>
              <a:cs typeface="+mn-cs"/>
            </a:endParaRPr>
          </a:p>
        </p:txBody>
      </p:sp>
      <p:sp>
        <p:nvSpPr>
          <p:cNvPr id="8089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r>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t>	Workflow Types and Processes - </a:t>
            </a:r>
            <a:fld id="{47E3E01E-8802-4AEF-83E7-E724586FB42F}" type="slidenum">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t>32</a:t>
            </a:fld>
            <a:endPar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endParaRPr>
          </a:p>
        </p:txBody>
      </p:sp>
      <p:sp>
        <p:nvSpPr>
          <p:cNvPr id="80900" name="Rectangle 2"/>
          <p:cNvSpPr>
            <a:spLocks noGrp="1" noRot="1" noChangeAspect="1" noChangeArrowheads="1" noTextEdit="1"/>
          </p:cNvSpPr>
          <p:nvPr>
            <p:ph type="sldImg"/>
          </p:nvPr>
        </p:nvSpPr>
        <p:spPr>
          <a:ln/>
        </p:spPr>
      </p:sp>
      <p:sp>
        <p:nvSpPr>
          <p:cNvPr id="8090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To access the workflow editor, select Workflows from the Studio Project tree, then select a workflow. Within the workflow editor, there are multiple work areas, each of which performs a specialized function.</a:t>
            </a:r>
          </a:p>
        </p:txBody>
      </p:sp>
    </p:spTree>
    <p:extLst>
      <p:ext uri="{BB962C8B-B14F-4D97-AF65-F5344CB8AC3E}">
        <p14:creationId xmlns:p14="http://schemas.microsoft.com/office/powerpoint/2010/main" val="110954674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pPr marL="0" marR="0" lvl="0" indent="0" algn="l" defTabSz="942975" rtl="0" eaLnBrk="0" fontAlgn="base" latinLnBrk="0" hangingPunct="0">
              <a:lnSpc>
                <a:spcPts val="1875"/>
              </a:lnSpc>
              <a:spcBef>
                <a:spcPts val="625"/>
              </a:spcBef>
              <a:spcAft>
                <a:spcPct val="0"/>
              </a:spcAft>
              <a:buClrTx/>
              <a:buSzTx/>
              <a:buFont typeface="Wingdings" pitchFamily="2" charset="2"/>
              <a:buNone/>
              <a:tabLst>
                <a:tab pos="5591175" algn="r"/>
              </a:tabLst>
              <a:defRPr/>
            </a:pPr>
            <a:r>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t>	</a:t>
            </a:r>
            <a:endParaRPr kumimoji="0" lang="en-US" sz="1200" b="0" i="0" u="none" strike="noStrike" kern="1200" cap="none" spc="0" normalizeH="0" baseline="0" noProof="0" smtClean="0">
              <a:ln>
                <a:noFill/>
              </a:ln>
              <a:solidFill>
                <a:srgbClr val="000000"/>
              </a:solidFill>
              <a:effectLst/>
              <a:uLnTx/>
              <a:uFillTx/>
              <a:latin typeface="Arial" charset="0"/>
              <a:ea typeface="+mn-ea"/>
              <a:cs typeface="+mn-cs"/>
            </a:endParaRPr>
          </a:p>
        </p:txBody>
      </p:sp>
      <p:sp>
        <p:nvSpPr>
          <p:cNvPr id="8192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r>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t>	Workflow Types and Processes - </a:t>
            </a:r>
            <a:fld id="{8F8452D7-809B-44B5-BB22-E6A27A90752C}" type="slidenum">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t>33</a:t>
            </a:fld>
            <a:endPar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endParaRPr>
          </a:p>
        </p:txBody>
      </p:sp>
      <p:sp>
        <p:nvSpPr>
          <p:cNvPr id="81924" name="Rectangle 2"/>
          <p:cNvSpPr>
            <a:spLocks noGrp="1" noRot="1" noChangeAspect="1" noChangeArrowheads="1" noTextEdit="1"/>
          </p:cNvSpPr>
          <p:nvPr>
            <p:ph type="sldImg"/>
          </p:nvPr>
        </p:nvSpPr>
        <p:spPr>
          <a:ln/>
        </p:spPr>
      </p:sp>
      <p:sp>
        <p:nvSpPr>
          <p:cNvPr id="8192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fontAlgn="t"/>
            <a:r>
              <a:rPr lang="en-US" b="1" smtClean="0"/>
              <a:t>Outline view - </a:t>
            </a:r>
            <a:r>
              <a:rPr lang="en-US" smtClean="0"/>
              <a:t>Studio displays an outline of the selected workflow process in the Outline pane. This outline lists all the steps and branches for the workflow in the order that they actually appear in the workflow XML file. You can reorder these steps as desired. You can also reorder the branches within a step. First, select an item, then right-click and select the appropriate menu item.</a:t>
            </a:r>
          </a:p>
          <a:p>
            <a:pPr fontAlgn="t"/>
            <a:r>
              <a:rPr lang="en-US" b="1" smtClean="0"/>
              <a:t>Layout view - </a:t>
            </a:r>
            <a:r>
              <a:rPr lang="en-US" smtClean="0"/>
              <a:t>Studio displays a graphical representation of the workflow in the workflow pane. You use this representation to visualize the workflow. You also use it to edit the defining values for each step and branch.</a:t>
            </a:r>
          </a:p>
          <a:p>
            <a:pPr fontAlgn="t"/>
            <a:r>
              <a:rPr lang="en-US" b="1" smtClean="0"/>
              <a:t>Property view - </a:t>
            </a:r>
            <a:r>
              <a:rPr lang="en-US" smtClean="0"/>
              <a:t>Studio displays detailed properties for the selected step or branch, much of which you can modify.</a:t>
            </a:r>
          </a:p>
          <a:p>
            <a:pPr eaLnBrk="1" hangingPunct="1"/>
            <a:endParaRPr lang="en-US" smtClean="0"/>
          </a:p>
          <a:p>
            <a:pPr eaLnBrk="1" hangingPunct="1"/>
            <a:endParaRPr lang="en-US" smtClean="0"/>
          </a:p>
        </p:txBody>
      </p:sp>
    </p:spTree>
    <p:extLst>
      <p:ext uri="{BB962C8B-B14F-4D97-AF65-F5344CB8AC3E}">
        <p14:creationId xmlns:p14="http://schemas.microsoft.com/office/powerpoint/2010/main" val="331694221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smtClean="0"/>
              <a:t>Workflow scripts are ultimately stored as XML files. They are located in modules\configuration\config\workflow. Theoretically, a developer could design a workflow entirely within XML and, assuming that the XML is well formed, the script could be used by the Workflow engine. However, there is a tremendous advantage to creating workflows in the Workflow editor, as the editor is capable of checking syntax to make sure that all objects are known, that all script conditions are well formed, and that there are no structural errors.</a:t>
            </a:r>
          </a:p>
          <a:p>
            <a:pPr eaLnBrk="1" hangingPunct="1"/>
            <a:endParaRPr lang="en-US" smtClean="0"/>
          </a:p>
          <a:p>
            <a:pPr eaLnBrk="1" hangingPunct="1"/>
            <a:r>
              <a:rPr lang="en-US" smtClean="0"/>
              <a:t>The XML editor provides a read-only view of the XML script</a:t>
            </a:r>
            <a:r>
              <a:rPr lang="en-US" baseline="0" smtClean="0"/>
              <a:t> for a workflow. </a:t>
            </a:r>
            <a:r>
              <a:rPr lang="en-US" smtClean="0"/>
              <a:t>XML scripts provide an easy means for searching the entire workflow. </a:t>
            </a:r>
          </a:p>
          <a:p>
            <a:endParaRPr lang="en-US"/>
          </a:p>
        </p:txBody>
      </p:sp>
      <p:sp>
        <p:nvSpPr>
          <p:cNvPr id="4" name="Header Placeholder 3"/>
          <p:cNvSpPr>
            <a:spLocks noGrp="1"/>
          </p:cNvSpPr>
          <p:nvPr>
            <p:ph type="hdr" sz="quarter" idx="10"/>
          </p:nvPr>
        </p:nvSpPr>
        <p:spPr/>
        <p:txBody>
          <a:bodyPr/>
          <a:lstStyle/>
          <a:p>
            <a:pPr marL="0" marR="0" lvl="0" indent="0" algn="l" defTabSz="942975" rtl="0" eaLnBrk="0" fontAlgn="base" latinLnBrk="0" hangingPunct="0">
              <a:lnSpc>
                <a:spcPts val="1875"/>
              </a:lnSpc>
              <a:spcBef>
                <a:spcPts val="625"/>
              </a:spcBef>
              <a:spcAft>
                <a:spcPct val="0"/>
              </a:spcAft>
              <a:buClrTx/>
              <a:buSzTx/>
              <a:buFont typeface="Wingdings" pitchFamily="2" charset="2"/>
              <a:buNone/>
              <a:tabLst>
                <a:tab pos="5591175" algn="r"/>
              </a:tabLst>
              <a:defRPr/>
            </a:pPr>
            <a:r>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t>	</a:t>
            </a:r>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5" name="Slide Number Placeholder 4"/>
          <p:cNvSpPr>
            <a:spLocks noGrp="1"/>
          </p:cNvSpPr>
          <p:nvPr>
            <p:ph type="sldNum" sz="quarter" idx="11"/>
          </p:nvPr>
        </p:nvSpPr>
        <p:spPr/>
        <p:txBody>
          <a:bodyPr/>
          <a:lstStyle/>
          <a:p>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r>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t>	Workflow Types and Processes - </a:t>
            </a:r>
            <a:fld id="{00415CB2-F118-4881-9C54-C46BFC749C7E}" type="slidenum">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t>34</a:t>
            </a:fld>
            <a:endParaRPr kumimoji="0" lang="en-US" altLang="en-US" sz="1200" b="0" i="0" u="none" strike="noStrike" kern="1200" cap="none" spc="0" normalizeH="0" baseline="0" noProof="0">
              <a:ln>
                <a:noFill/>
              </a:ln>
              <a:solidFill>
                <a:srgbClr val="000000"/>
              </a:solidFill>
              <a:effectLst/>
              <a:uLnTx/>
              <a:uFillTx/>
              <a:latin typeface="Arial" charset="0"/>
              <a:ea typeface="+mn-ea"/>
              <a:cs typeface="+mn-cs"/>
            </a:endParaRPr>
          </a:p>
        </p:txBody>
      </p:sp>
    </p:spTree>
    <p:extLst>
      <p:ext uri="{BB962C8B-B14F-4D97-AF65-F5344CB8AC3E}">
        <p14:creationId xmlns:p14="http://schemas.microsoft.com/office/powerpoint/2010/main" val="365755203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a:ln/>
        </p:spPr>
      </p:sp>
      <p:sp>
        <p:nvSpPr>
          <p:cNvPr id="829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Each step type has its own behavior. The icon on the left side of a step identifies the step type. Every workflow has just one start, but it can have multiple outcomes. Every outcome inherently executes any code in the Finish step. The Finish step is not represented graphically in the canvas. However, it is represented by &lt;Finish&gt; in the outline view.</a:t>
            </a:r>
          </a:p>
          <a:p>
            <a:r>
              <a:rPr lang="en-US" smtClean="0"/>
              <a:t>Note: Message steps are not represented in the example. They are typically used for integration messages.</a:t>
            </a:r>
          </a:p>
          <a:p>
            <a:endParaRPr lang="en-US" smtClean="0"/>
          </a:p>
        </p:txBody>
      </p:sp>
      <p:sp>
        <p:nvSpPr>
          <p:cNvPr id="82948"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pPr marL="0" marR="0" lvl="0" indent="0" algn="l" defTabSz="942975" rtl="0" eaLnBrk="0" fontAlgn="base" latinLnBrk="0" hangingPunct="0">
              <a:lnSpc>
                <a:spcPts val="1875"/>
              </a:lnSpc>
              <a:spcBef>
                <a:spcPts val="625"/>
              </a:spcBef>
              <a:spcAft>
                <a:spcPct val="0"/>
              </a:spcAft>
              <a:buClrTx/>
              <a:buSzTx/>
              <a:buFont typeface="Wingdings" pitchFamily="2" charset="2"/>
              <a:buNone/>
              <a:tabLst>
                <a:tab pos="5591175" algn="r"/>
              </a:tabLst>
              <a:defRPr/>
            </a:pPr>
            <a:r>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t>	</a:t>
            </a:r>
            <a:endParaRPr kumimoji="0" lang="en-US" sz="1200" b="0" i="0" u="none" strike="noStrike" kern="1200" cap="none" spc="0" normalizeH="0" baseline="0" noProof="0" smtClean="0">
              <a:ln>
                <a:noFill/>
              </a:ln>
              <a:solidFill>
                <a:srgbClr val="000000"/>
              </a:solidFill>
              <a:effectLst/>
              <a:uLnTx/>
              <a:uFillTx/>
              <a:latin typeface="Arial" charset="0"/>
              <a:ea typeface="+mn-ea"/>
              <a:cs typeface="+mn-cs"/>
            </a:endParaRPr>
          </a:p>
        </p:txBody>
      </p:sp>
      <p:sp>
        <p:nvSpPr>
          <p:cNvPr id="82949" name="Slide Number Placeholder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r>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t>	Workflow Types and Processes - </a:t>
            </a:r>
            <a:fld id="{F359E3D1-C7AB-4A87-8CE4-9BEC25501A8E}" type="slidenum">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t>35</a:t>
            </a:fld>
            <a:endPar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endParaRPr>
          </a:p>
        </p:txBody>
      </p:sp>
    </p:spTree>
    <p:extLst>
      <p:ext uri="{BB962C8B-B14F-4D97-AF65-F5344CB8AC3E}">
        <p14:creationId xmlns:p14="http://schemas.microsoft.com/office/powerpoint/2010/main" val="162392357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a:ln/>
        </p:spPr>
      </p:sp>
      <p:sp>
        <p:nvSpPr>
          <p:cNvPr id="839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A branch is a transition from one step to another. There are three kinds of branches that link a step to another step or two an outcome. The workflow editor indicates a branch by linking two steps with a line and placing an icon on the line to indicate the branch type. How a workflow decides which branch to take depends entirely on the type of the branch. </a:t>
            </a:r>
          </a:p>
        </p:txBody>
      </p:sp>
      <p:sp>
        <p:nvSpPr>
          <p:cNvPr id="83972"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pPr marL="0" marR="0" lvl="0" indent="0" algn="l" defTabSz="942975" rtl="0" eaLnBrk="0" fontAlgn="base" latinLnBrk="0" hangingPunct="0">
              <a:lnSpc>
                <a:spcPts val="1875"/>
              </a:lnSpc>
              <a:spcBef>
                <a:spcPts val="625"/>
              </a:spcBef>
              <a:spcAft>
                <a:spcPct val="0"/>
              </a:spcAft>
              <a:buClrTx/>
              <a:buSzTx/>
              <a:buFont typeface="Wingdings" pitchFamily="2" charset="2"/>
              <a:buNone/>
              <a:tabLst>
                <a:tab pos="5591175" algn="r"/>
              </a:tabLst>
              <a:defRPr/>
            </a:pPr>
            <a:r>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t>	</a:t>
            </a:r>
            <a:endParaRPr kumimoji="0" lang="en-US" sz="1200" b="0" i="0" u="none" strike="noStrike" kern="1200" cap="none" spc="0" normalizeH="0" baseline="0" noProof="0" smtClean="0">
              <a:ln>
                <a:noFill/>
              </a:ln>
              <a:solidFill>
                <a:srgbClr val="000000"/>
              </a:solidFill>
              <a:effectLst/>
              <a:uLnTx/>
              <a:uFillTx/>
              <a:latin typeface="Arial" charset="0"/>
              <a:ea typeface="+mn-ea"/>
              <a:cs typeface="+mn-cs"/>
            </a:endParaRPr>
          </a:p>
        </p:txBody>
      </p:sp>
      <p:sp>
        <p:nvSpPr>
          <p:cNvPr id="83973" name="Slide Number Placeholder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r>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t>	Workflow Types and Processes - </a:t>
            </a:r>
            <a:fld id="{F078C769-94DD-4703-AB29-778568DB2724}" type="slidenum">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t>36</a:t>
            </a:fld>
            <a:endPar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endParaRPr>
          </a:p>
        </p:txBody>
      </p:sp>
    </p:spTree>
    <p:extLst>
      <p:ext uri="{BB962C8B-B14F-4D97-AF65-F5344CB8AC3E}">
        <p14:creationId xmlns:p14="http://schemas.microsoft.com/office/powerpoint/2010/main" val="269599591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pPr marL="0" marR="0" lvl="0" indent="0" algn="l" defTabSz="942975" rtl="0" eaLnBrk="0" fontAlgn="base" latinLnBrk="0" hangingPunct="0">
              <a:lnSpc>
                <a:spcPts val="1875"/>
              </a:lnSpc>
              <a:spcBef>
                <a:spcPts val="625"/>
              </a:spcBef>
              <a:spcAft>
                <a:spcPct val="0"/>
              </a:spcAft>
              <a:buClrTx/>
              <a:buSzTx/>
              <a:buFont typeface="Wingdings" pitchFamily="2" charset="2"/>
              <a:buNone/>
              <a:tabLst>
                <a:tab pos="5591175" algn="r"/>
              </a:tabLst>
              <a:defRPr/>
            </a:pPr>
            <a:r>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t>	</a:t>
            </a:r>
            <a:endParaRPr kumimoji="0" lang="en-US" sz="1200" b="0" i="0" u="none" strike="noStrike" kern="1200" cap="none" spc="0" normalizeH="0" baseline="0" noProof="0" smtClean="0">
              <a:ln>
                <a:noFill/>
              </a:ln>
              <a:solidFill>
                <a:srgbClr val="000000"/>
              </a:solidFill>
              <a:effectLst/>
              <a:uLnTx/>
              <a:uFillTx/>
              <a:latin typeface="Arial" charset="0"/>
              <a:ea typeface="+mn-ea"/>
              <a:cs typeface="+mn-cs"/>
            </a:endParaRPr>
          </a:p>
        </p:txBody>
      </p:sp>
      <p:sp>
        <p:nvSpPr>
          <p:cNvPr id="8499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r>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t>	Workflow Types and Processes - </a:t>
            </a:r>
            <a:fld id="{B67B5847-D5C0-4238-A595-E38F7A2E631E}" type="slidenum">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t>37</a:t>
            </a:fld>
            <a:endPar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endParaRPr>
          </a:p>
        </p:txBody>
      </p:sp>
      <p:sp>
        <p:nvSpPr>
          <p:cNvPr id="84996" name="Rectangle 2"/>
          <p:cNvSpPr>
            <a:spLocks noGrp="1" noRot="1" noChangeAspect="1" noChangeArrowheads="1" noTextEdit="1"/>
          </p:cNvSpPr>
          <p:nvPr>
            <p:ph type="sldImg"/>
          </p:nvPr>
        </p:nvSpPr>
        <p:spPr>
          <a:ln/>
        </p:spPr>
      </p:sp>
      <p:sp>
        <p:nvSpPr>
          <p:cNvPr id="8499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In the workflow editor, you can select a workflow element in either the outline view or the layout view. If you select a step or branch in either place, then:</a:t>
            </a:r>
          </a:p>
          <a:p>
            <a:pPr lvl="1" eaLnBrk="1" hangingPunct="1"/>
            <a:r>
              <a:rPr lang="en-US" smtClean="0"/>
              <a:t>The item becomes selected/highlighted in both places.</a:t>
            </a:r>
          </a:p>
          <a:p>
            <a:pPr lvl="1" eaLnBrk="1" hangingPunct="1"/>
            <a:r>
              <a:rPr lang="en-US" smtClean="0"/>
              <a:t>Details about the item appear in the bottom pane.</a:t>
            </a:r>
          </a:p>
          <a:p>
            <a:pPr eaLnBrk="1" hangingPunct="1"/>
            <a:r>
              <a:rPr lang="en-US" smtClean="0"/>
              <a:t>You can resize a step (both horizontally and vertically) by mousing over the edge of the step. When a two-headed diagonal arrow appears, click and drag the mouse until the step has the desired dimensions.</a:t>
            </a:r>
          </a:p>
          <a:p>
            <a:pPr eaLnBrk="1" hangingPunct="1"/>
            <a:r>
              <a:rPr lang="en-US" smtClean="0"/>
              <a:t>You can move a step by mousing over the middle of the step. When a four-headed arrow appears, click and drag the mouse until the step is in the desired location.</a:t>
            </a:r>
          </a:p>
          <a:p>
            <a:pPr eaLnBrk="1" hangingPunct="1"/>
            <a:r>
              <a:rPr lang="en-US" smtClean="0"/>
              <a:t>You can move a branch by mousing over the branch and clicking and dragging the mouse until the branch is in the desired position. You can also move the point at which one end of the branch meets a step (without moving the entire branch) by mousing over the area where the branch and step meet.</a:t>
            </a:r>
          </a:p>
          <a:p>
            <a:pPr eaLnBrk="1" hangingPunct="1"/>
            <a:r>
              <a:rPr lang="en-US" smtClean="0"/>
              <a:t>You can add anchors to a branch. Anchors break a branch down into two or more segments. Anchors can help the visual presentation of a workflow by having a branch navigate around a step. To add an anchor, right-click the branch and select "Add Line Anchor". This causes a point to appear on the branch. Then, move the point to the desired position. To remove an anchor, right-click the point and select "Remove Line Anchor“.</a:t>
            </a:r>
          </a:p>
          <a:p>
            <a:pPr eaLnBrk="1" hangingPunct="1"/>
            <a:endParaRPr lang="en-US" smtClean="0"/>
          </a:p>
          <a:p>
            <a:pPr eaLnBrk="1" hangingPunct="1"/>
            <a:endParaRPr lang="en-US" smtClean="0"/>
          </a:p>
        </p:txBody>
      </p:sp>
    </p:spTree>
    <p:extLst>
      <p:ext uri="{BB962C8B-B14F-4D97-AF65-F5344CB8AC3E}">
        <p14:creationId xmlns:p14="http://schemas.microsoft.com/office/powerpoint/2010/main" val="224622371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pPr marL="0" marR="0" lvl="0" indent="0" algn="l" defTabSz="942975" rtl="0" eaLnBrk="0" fontAlgn="base" latinLnBrk="0" hangingPunct="0">
              <a:lnSpc>
                <a:spcPts val="1875"/>
              </a:lnSpc>
              <a:spcBef>
                <a:spcPts val="625"/>
              </a:spcBef>
              <a:spcAft>
                <a:spcPct val="0"/>
              </a:spcAft>
              <a:buClrTx/>
              <a:buSzTx/>
              <a:buFont typeface="Wingdings" pitchFamily="2" charset="2"/>
              <a:buNone/>
              <a:tabLst>
                <a:tab pos="5591175" algn="r"/>
              </a:tabLst>
              <a:defRPr/>
            </a:pPr>
            <a:r>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t>	</a:t>
            </a:r>
            <a:endParaRPr kumimoji="0" lang="en-US" sz="1200" b="0" i="0" u="none" strike="noStrike" kern="1200" cap="none" spc="0" normalizeH="0" baseline="0" noProof="0" smtClean="0">
              <a:ln>
                <a:noFill/>
              </a:ln>
              <a:solidFill>
                <a:srgbClr val="000000"/>
              </a:solidFill>
              <a:effectLst/>
              <a:uLnTx/>
              <a:uFillTx/>
              <a:latin typeface="Arial" charset="0"/>
              <a:ea typeface="+mn-ea"/>
              <a:cs typeface="+mn-cs"/>
            </a:endParaRPr>
          </a:p>
        </p:txBody>
      </p:sp>
      <p:sp>
        <p:nvSpPr>
          <p:cNvPr id="8704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r>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t>	Workflow Types and Processes - </a:t>
            </a:r>
            <a:fld id="{364280FA-463C-4DE5-8348-FCEED9D0B032}" type="slidenum">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t>43</a:t>
            </a:fld>
            <a:endPar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endParaRPr>
          </a:p>
        </p:txBody>
      </p:sp>
      <p:sp>
        <p:nvSpPr>
          <p:cNvPr id="87044" name="Rectangle 2"/>
          <p:cNvSpPr>
            <a:spLocks noGrp="1" noRot="1" noChangeAspect="1" noChangeArrowheads="1" noTextEdit="1"/>
          </p:cNvSpPr>
          <p:nvPr>
            <p:ph type="sldImg"/>
          </p:nvPr>
        </p:nvSpPr>
        <p:spPr>
          <a:ln/>
        </p:spPr>
      </p:sp>
      <p:sp>
        <p:nvSpPr>
          <p:cNvPr id="8704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90500" indent="-190500" eaLnBrk="1" hangingPunct="1"/>
            <a:r>
              <a:rPr lang="en-US" smtClean="0"/>
              <a:t>ANSWERS</a:t>
            </a:r>
          </a:p>
          <a:p>
            <a:pPr marL="190500" indent="-190500" eaLnBrk="1" hangingPunct="1">
              <a:buFontTx/>
              <a:buAutoNum type="arabicPeriod"/>
            </a:pPr>
            <a:r>
              <a:rPr lang="en-US" smtClean="0"/>
              <a:t>A workflow type maps to a general business process. A workflow process is one specific version of a workflow type. It may later be superseded by newer processes.</a:t>
            </a:r>
          </a:p>
          <a:p>
            <a:pPr marL="190500" indent="-190500" eaLnBrk="1" hangingPunct="1">
              <a:buFontTx/>
              <a:buAutoNum type="arabicPeriod"/>
            </a:pPr>
            <a:r>
              <a:rPr lang="en-US" smtClean="0"/>
              <a:t>The primary purpose of the version number is to allow two (or more) versions of a workflow type to execute simultaneously. This is usually needed when a workflow process needs to be changed, but there are active or errored out workflow instances that need to continue using the original version.</a:t>
            </a:r>
          </a:p>
          <a:p>
            <a:pPr marL="190500" indent="-190500" eaLnBrk="1" hangingPunct="1">
              <a:buFontTx/>
              <a:buAutoNum type="arabicPeriod"/>
            </a:pPr>
            <a:r>
              <a:rPr lang="en-US" smtClean="0"/>
              <a:t>The general answer is when the change will not cause problems for any in-progress workflow instances. The more specific answer is either when there are no in-progress instances, or when the change is simple enough that it won't affect any in-progress instances, or when it's a development system and there is no consequence to upsetting the execution of in-progress instances.</a:t>
            </a:r>
          </a:p>
          <a:p>
            <a:pPr marL="190500" indent="-190500" eaLnBrk="1" hangingPunct="1">
              <a:buFontTx/>
              <a:buAutoNum type="arabicPeriod"/>
            </a:pPr>
            <a:r>
              <a:rPr lang="en-US" smtClean="0"/>
              <a:t>The context objects are the objects that a given workflow instance must know about to do its work.</a:t>
            </a:r>
          </a:p>
          <a:p>
            <a:pPr marL="190500" indent="-190500" eaLnBrk="1" hangingPunct="1">
              <a:buFontTx/>
              <a:buAutoNum type="arabicPeriod"/>
            </a:pPr>
            <a:r>
              <a:rPr lang="en-US" smtClean="0"/>
              <a:t>The variable is destroyed when the step is complete. If you want to have data persist across steps, you must extend the workflow entity and store the data within that object.</a:t>
            </a:r>
          </a:p>
        </p:txBody>
      </p:sp>
    </p:spTree>
    <p:extLst>
      <p:ext uri="{BB962C8B-B14F-4D97-AF65-F5344CB8AC3E}">
        <p14:creationId xmlns:p14="http://schemas.microsoft.com/office/powerpoint/2010/main" val="409612644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Copyright"/>
          <p:cNvSpPr>
            <a:spLocks noGrp="1" noChangeArrowheads="1"/>
          </p:cNvSpPr>
          <p:nvPr>
            <p:ph type="sldNum" sz="quarter" idx="5"/>
          </p:nvPr>
        </p:nvSpPr>
        <p:spPr/>
        <p:txBody>
          <a:bodyPr/>
          <a:lstStyle/>
          <a:p>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r>
              <a:rPr kumimoji="0" lang="en-US" altLang="en-US" sz="1200" b="0" i="0" u="none" strike="noStrike" kern="1200" cap="none" spc="0" normalizeH="0" baseline="0" noProof="0" dirty="0" smtClean="0">
                <a:ln>
                  <a:noFill/>
                </a:ln>
                <a:solidFill>
                  <a:srgbClr val="000000"/>
                </a:solidFill>
                <a:effectLst/>
                <a:uLnTx/>
                <a:uFillTx/>
                <a:latin typeface="Arial" charset="0"/>
                <a:ea typeface="+mn-ea"/>
                <a:cs typeface="+mn-cs"/>
              </a:rPr>
              <a:t>	Workflow Types and Processes - </a:t>
            </a:r>
            <a:fld id="{211C349A-83C9-44D0-A356-DBEB3FC715FC}" type="slidenum">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t>44</a:t>
            </a:fld>
            <a:endParaRPr kumimoji="0" lang="en-US" altLang="en-US" sz="1200" b="0" i="0" u="none" strike="noStrike" kern="1200" cap="none" spc="0" normalizeH="0" baseline="0" noProof="0" dirty="0" smtClean="0">
              <a:ln>
                <a:noFill/>
              </a:ln>
              <a:solidFill>
                <a:srgbClr val="000000"/>
              </a:solidFill>
              <a:effectLst/>
              <a:uLnTx/>
              <a:uFillTx/>
              <a:latin typeface="Arial" charset="0"/>
              <a:ea typeface="+mn-ea"/>
              <a:cs typeface="+mn-cs"/>
            </a:endParaRPr>
          </a:p>
        </p:txBody>
      </p:sp>
      <p:sp>
        <p:nvSpPr>
          <p:cNvPr id="100355" name="SectionName"/>
          <p:cNvSpPr>
            <a:spLocks noGrp="1" noChangeArrowheads="1"/>
          </p:cNvSpPr>
          <p:nvPr>
            <p:ph type="hdr" sz="quarter"/>
          </p:nvPr>
        </p:nvSpPr>
        <p:spPr/>
        <p:txBody>
          <a:bodyPr/>
          <a:lstStyle/>
          <a:p>
            <a:pPr marL="0" marR="0" lvl="0" indent="0" algn="l" defTabSz="942975" rtl="0" eaLnBrk="0" fontAlgn="base" latinLnBrk="0" hangingPunct="0">
              <a:lnSpc>
                <a:spcPts val="1875"/>
              </a:lnSpc>
              <a:spcBef>
                <a:spcPts val="625"/>
              </a:spcBef>
              <a:spcAft>
                <a:spcPct val="0"/>
              </a:spcAft>
              <a:buClrTx/>
              <a:buSzTx/>
              <a:buFont typeface="Wingdings" pitchFamily="2" charset="2"/>
              <a:buNone/>
              <a:tabLst>
                <a:tab pos="5591175" algn="r"/>
              </a:tabLst>
              <a:defRPr/>
            </a:pPr>
            <a:r>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t>	</a:t>
            </a:r>
            <a:endParaRPr kumimoji="0" lang="en-US" sz="1200" b="0" i="0" u="none" strike="noStrike" kern="1200" cap="none" spc="0" normalizeH="0" baseline="0" noProof="0" smtClean="0">
              <a:ln>
                <a:noFill/>
              </a:ln>
              <a:solidFill>
                <a:srgbClr val="000000"/>
              </a:solidFill>
              <a:effectLst/>
              <a:uLnTx/>
              <a:uFillTx/>
              <a:latin typeface="Arial" charset="0"/>
              <a:ea typeface="+mn-ea"/>
              <a:cs typeface="+mn-cs"/>
            </a:endParaRPr>
          </a:p>
        </p:txBody>
      </p:sp>
      <p:sp>
        <p:nvSpPr>
          <p:cNvPr id="100356" name="Rectangle 2"/>
          <p:cNvSpPr>
            <a:spLocks noGrp="1" noRot="1" noChangeAspect="1" noChangeArrowheads="1" noTextEdit="1"/>
          </p:cNvSpPr>
          <p:nvPr>
            <p:ph type="sldImg"/>
          </p:nvPr>
        </p:nvSpPr>
        <p:spPr>
          <a:ln/>
        </p:spPr>
      </p:sp>
      <p:sp>
        <p:nvSpPr>
          <p:cNvPr id="1003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25236058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pPr marL="0" marR="0" lvl="0" indent="0" algn="l" defTabSz="942975" rtl="0" eaLnBrk="0" fontAlgn="base" latinLnBrk="0" hangingPunct="0">
              <a:lnSpc>
                <a:spcPts val="1875"/>
              </a:lnSpc>
              <a:spcBef>
                <a:spcPts val="625"/>
              </a:spcBef>
              <a:spcAft>
                <a:spcPct val="0"/>
              </a:spcAft>
              <a:buClrTx/>
              <a:buSzTx/>
              <a:buFont typeface="Wingdings" pitchFamily="2" charset="2"/>
              <a:buNone/>
              <a:tabLst>
                <a:tab pos="5591175" algn="r"/>
              </a:tabLst>
              <a:defRPr/>
            </a:pPr>
            <a:r>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t>	</a:t>
            </a:r>
            <a:endParaRPr kumimoji="0" lang="en-US" sz="1200" b="0" i="0" u="none" strike="noStrike" kern="1200" cap="none" spc="0" normalizeH="0" baseline="0" noProof="0" smtClean="0">
              <a:ln>
                <a:noFill/>
              </a:ln>
              <a:solidFill>
                <a:srgbClr val="000000"/>
              </a:solidFill>
              <a:effectLst/>
              <a:uLnTx/>
              <a:uFillTx/>
              <a:latin typeface="Arial" charset="0"/>
              <a:ea typeface="+mn-ea"/>
              <a:cs typeface="+mn-cs"/>
            </a:endParaRPr>
          </a:p>
        </p:txBody>
      </p:sp>
      <p:sp>
        <p:nvSpPr>
          <p:cNvPr id="5120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r>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t>	Workflow Types and Processes - </a:t>
            </a:r>
            <a:fld id="{7741172B-E56E-4078-88F4-2695B4EB6187}" type="slidenum">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t>5</a:t>
            </a:fld>
            <a:endPar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endParaRPr>
          </a:p>
        </p:txBody>
      </p:sp>
      <p:sp>
        <p:nvSpPr>
          <p:cNvPr id="51204" name="Rectangle 2"/>
          <p:cNvSpPr>
            <a:spLocks noGrp="1" noRot="1" noChangeAspect="1" noChangeArrowheads="1" noTextEdit="1"/>
          </p:cNvSpPr>
          <p:nvPr>
            <p:ph type="sldImg"/>
          </p:nvPr>
        </p:nvSpPr>
        <p:spPr>
          <a:ln/>
        </p:spPr>
      </p:sp>
      <p:sp>
        <p:nvSpPr>
          <p:cNvPr id="5120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Unlike business rules, workflows can easily:</a:t>
            </a:r>
          </a:p>
          <a:p>
            <a:pPr lvl="1" eaLnBrk="1" hangingPunct="1"/>
            <a:r>
              <a:rPr lang="en-US" smtClean="0"/>
              <a:t>Execute one set of actions only after another set of actions are complete</a:t>
            </a:r>
          </a:p>
          <a:p>
            <a:pPr lvl="1" eaLnBrk="1" hangingPunct="1"/>
            <a:r>
              <a:rPr lang="en-US" smtClean="0"/>
              <a:t>Execute one set of actions at a given point in time</a:t>
            </a:r>
          </a:p>
          <a:p>
            <a:pPr lvl="1" eaLnBrk="1" hangingPunct="1"/>
            <a:r>
              <a:rPr lang="en-US" smtClean="0"/>
              <a:t>Define flows of logic with branches and loops</a:t>
            </a:r>
          </a:p>
          <a:p>
            <a:pPr lvl="1" eaLnBrk="1" hangingPunct="1"/>
            <a:r>
              <a:rPr lang="en-US" smtClean="0"/>
              <a:t>Identify to an administrator which step is active (this is, where in the workflow instance processing is now taking place) </a:t>
            </a:r>
          </a:p>
          <a:p>
            <a:pPr lvl="1" eaLnBrk="1" hangingPunct="1"/>
            <a:r>
              <a:rPr lang="en-US" smtClean="0"/>
              <a:t>Encapsulate all logic for a business process in one place</a:t>
            </a:r>
          </a:p>
          <a:p>
            <a:pPr eaLnBrk="1" hangingPunct="1"/>
            <a:r>
              <a:rPr lang="en-US" smtClean="0"/>
              <a:t>An additional benefit of workflow over rules is that workflow instances run independently of any user transaction. Therefore, an exception in a user function invocation will not crash a workflow process instance.</a:t>
            </a:r>
          </a:p>
          <a:p>
            <a:pPr eaLnBrk="1" hangingPunct="1"/>
            <a:endParaRPr lang="en-US" smtClean="0"/>
          </a:p>
          <a:p>
            <a:pPr lvl="1" eaLnBrk="1" hangingPunct="1"/>
            <a:endParaRPr lang="en-US" smtClean="0"/>
          </a:p>
          <a:p>
            <a:pPr eaLnBrk="1" hangingPunct="1"/>
            <a:endParaRPr lang="en-US" smtClean="0"/>
          </a:p>
          <a:p>
            <a:pPr eaLnBrk="1" hangingPunct="1"/>
            <a:endParaRPr lang="en-US" smtClean="0"/>
          </a:p>
        </p:txBody>
      </p:sp>
    </p:spTree>
    <p:extLst>
      <p:ext uri="{BB962C8B-B14F-4D97-AF65-F5344CB8AC3E}">
        <p14:creationId xmlns:p14="http://schemas.microsoft.com/office/powerpoint/2010/main" val="35071454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1" fontAlgn="base" latinLnBrk="0" hangingPunct="1">
              <a:lnSpc>
                <a:spcPct val="100000"/>
              </a:lnSpc>
              <a:spcBef>
                <a:spcPct val="10000"/>
              </a:spcBef>
              <a:spcAft>
                <a:spcPct val="0"/>
              </a:spcAft>
              <a:buClrTx/>
              <a:buSzTx/>
              <a:buFontTx/>
              <a:buNone/>
              <a:tabLst/>
              <a:defRPr/>
            </a:pPr>
            <a:r>
              <a:rPr lang="en-US" smtClean="0"/>
              <a:t>There are nine workflow types in the base application, as shown in the screenshot from the data dictionary</a:t>
            </a:r>
            <a:r>
              <a:rPr lang="en-US" baseline="0" smtClean="0"/>
              <a:t> on the right. Each workflow type </a:t>
            </a:r>
            <a:r>
              <a:rPr lang="en-US" smtClean="0"/>
              <a:t>corresponds to a subtype of the BCWorkflow entity.</a:t>
            </a:r>
          </a:p>
          <a:p>
            <a:pPr eaLnBrk="1" hangingPunct="1"/>
            <a:r>
              <a:rPr lang="en-US" smtClean="0"/>
              <a:t>Workflow types are covered later in this lesson.</a:t>
            </a:r>
          </a:p>
          <a:p>
            <a:pPr eaLnBrk="1" hangingPunct="1"/>
            <a:r>
              <a:rPr lang="en-US" smtClean="0"/>
              <a:t>In the base application, every workflow type has a single process script, which is numbered "1".</a:t>
            </a:r>
          </a:p>
          <a:p>
            <a:pPr eaLnBrk="1" hangingPunct="1"/>
            <a:r>
              <a:rPr lang="en-US" smtClean="0"/>
              <a:t>Every workflow process has a unique version number. Its primary purpose is to allow for multiple versions of the same workflow type to run simultaneously. This functionality allows you to make changes to a workflow process without disrupting active workflow instances that must finish using the same version of the process they started with.</a:t>
            </a:r>
          </a:p>
          <a:p>
            <a:pPr eaLnBrk="1" hangingPunct="1"/>
            <a:r>
              <a:rPr lang="en-US" smtClean="0"/>
              <a:t>During server startup, workflow processes are loaded by the server automatically from the deployed application’s config directory. You can also reload scripts at runtime by invoking "Reload Workflow Scripts" from an Internal Tools web page. </a:t>
            </a:r>
          </a:p>
          <a:p>
            <a:pPr eaLnBrk="1" hangingPunct="1"/>
            <a:endParaRPr lang="en-US" smtClean="0"/>
          </a:p>
          <a:p>
            <a:pPr eaLnBrk="1" hangingPunct="1"/>
            <a:endParaRPr lang="en-US" smtClean="0"/>
          </a:p>
        </p:txBody>
      </p:sp>
      <p:sp>
        <p:nvSpPr>
          <p:cNvPr id="52228"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pPr marL="0" marR="0" lvl="0" indent="0" algn="l" defTabSz="942975" rtl="0" eaLnBrk="0" fontAlgn="base" latinLnBrk="0" hangingPunct="0">
              <a:lnSpc>
                <a:spcPts val="1875"/>
              </a:lnSpc>
              <a:spcBef>
                <a:spcPts val="625"/>
              </a:spcBef>
              <a:spcAft>
                <a:spcPct val="0"/>
              </a:spcAft>
              <a:buClrTx/>
              <a:buSzTx/>
              <a:buFont typeface="Wingdings" pitchFamily="2" charset="2"/>
              <a:buNone/>
              <a:tabLst>
                <a:tab pos="5591175" algn="r"/>
              </a:tabLst>
              <a:defRPr/>
            </a:pPr>
            <a:r>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t>	</a:t>
            </a:r>
            <a:endParaRPr kumimoji="0" lang="en-US" sz="1200" b="0" i="0" u="none" strike="noStrike" kern="1200" cap="none" spc="0" normalizeH="0" baseline="0" noProof="0" smtClean="0">
              <a:ln>
                <a:noFill/>
              </a:ln>
              <a:solidFill>
                <a:srgbClr val="000000"/>
              </a:solidFill>
              <a:effectLst/>
              <a:uLnTx/>
              <a:uFillTx/>
              <a:latin typeface="Arial" charset="0"/>
              <a:ea typeface="+mn-ea"/>
              <a:cs typeface="+mn-cs"/>
            </a:endParaRPr>
          </a:p>
        </p:txBody>
      </p:sp>
      <p:sp>
        <p:nvSpPr>
          <p:cNvPr id="52229" name="Slide Number Placeholder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r>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t>	Workflow Types and Processes - </a:t>
            </a:r>
            <a:fld id="{D3FAB1E4-A6CC-448D-999D-C759283BD713}" type="slidenum">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t>6</a:t>
            </a:fld>
            <a:endPar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endParaRPr>
          </a:p>
        </p:txBody>
      </p:sp>
    </p:spTree>
    <p:extLst>
      <p:ext uri="{BB962C8B-B14F-4D97-AF65-F5344CB8AC3E}">
        <p14:creationId xmlns:p14="http://schemas.microsoft.com/office/powerpoint/2010/main" val="27559539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pPr marL="0" marR="0" lvl="0" indent="0" algn="l" defTabSz="942975" rtl="0" eaLnBrk="0" fontAlgn="base" latinLnBrk="0" hangingPunct="0">
              <a:lnSpc>
                <a:spcPts val="1875"/>
              </a:lnSpc>
              <a:spcBef>
                <a:spcPts val="625"/>
              </a:spcBef>
              <a:spcAft>
                <a:spcPct val="0"/>
              </a:spcAft>
              <a:buClrTx/>
              <a:buSzTx/>
              <a:buFont typeface="Wingdings" pitchFamily="2" charset="2"/>
              <a:buNone/>
              <a:tabLst>
                <a:tab pos="5591175" algn="r"/>
              </a:tabLst>
              <a:defRPr/>
            </a:pPr>
            <a:r>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t>	</a:t>
            </a:r>
            <a:endParaRPr kumimoji="0" lang="en-US" sz="1200" b="0" i="0" u="none" strike="noStrike" kern="1200" cap="none" spc="0" normalizeH="0" baseline="0" noProof="0" smtClean="0">
              <a:ln>
                <a:noFill/>
              </a:ln>
              <a:solidFill>
                <a:srgbClr val="000000"/>
              </a:solidFill>
              <a:effectLst/>
              <a:uLnTx/>
              <a:uFillTx/>
              <a:latin typeface="Arial" charset="0"/>
              <a:ea typeface="+mn-ea"/>
              <a:cs typeface="+mn-cs"/>
            </a:endParaRPr>
          </a:p>
        </p:txBody>
      </p:sp>
      <p:sp>
        <p:nvSpPr>
          <p:cNvPr id="5325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r>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t>	Workflow Types and Processes - </a:t>
            </a:r>
            <a:fld id="{8AA82C10-96D1-41D3-B1AF-AD636FC6332B}" type="slidenum">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t>7</a:t>
            </a:fld>
            <a:endPar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endParaRPr>
          </a:p>
        </p:txBody>
      </p:sp>
      <p:sp>
        <p:nvSpPr>
          <p:cNvPr id="53252" name="Rectangle 2"/>
          <p:cNvSpPr>
            <a:spLocks noGrp="1" noRot="1" noChangeAspect="1" noChangeArrowheads="1" noTextEdit="1"/>
          </p:cNvSpPr>
          <p:nvPr>
            <p:ph type="sldImg"/>
          </p:nvPr>
        </p:nvSpPr>
        <p:spPr>
          <a:ln/>
        </p:spPr>
      </p:sp>
      <p:sp>
        <p:nvSpPr>
          <p:cNvPr id="5325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After a workflow process has been customized and deployed, there may be several hundred (or thousand) instances of that workflow process running at any given time. However, you may discover errors in the original workflow process, or the nature of the business may change over time, requiring changes to the workflow process. Without versioning, this would present a significant problem. You typically wouldn't want all the existing instances to use the new version. (It would be similar to rewriting a program halfway through its execution. The side effects would be unpredictable and potentially catastrophic.) However, you do want newly created instances to use the new version of the process.</a:t>
            </a:r>
          </a:p>
          <a:p>
            <a:pPr eaLnBrk="1" hangingPunct="1"/>
            <a:r>
              <a:rPr lang="en-US" smtClean="0"/>
              <a:t>To simplify the approach to workflow editing, all workflow processes are referenced by their type </a:t>
            </a:r>
            <a:r>
              <a:rPr lang="en-US" i="1" smtClean="0"/>
              <a:t>and</a:t>
            </a:r>
            <a:r>
              <a:rPr lang="en-US" smtClean="0"/>
              <a:t> an integer version number starting from 1. (The higher the number, the more recent the version.) The Workflow Engine respects the following rules with version numbers:</a:t>
            </a:r>
          </a:p>
          <a:p>
            <a:pPr lvl="1" eaLnBrk="1" hangingPunct="1"/>
            <a:r>
              <a:rPr lang="en-US" smtClean="0"/>
              <a:t>When a new workflow instance is created for a given workflow type, the process with the </a:t>
            </a:r>
            <a:r>
              <a:rPr lang="en-US" i="1" smtClean="0"/>
              <a:t>highest version number</a:t>
            </a:r>
            <a:r>
              <a:rPr lang="en-US" smtClean="0"/>
              <a:t> is used. This number is saved on the WorkflowInstance as the "ProcessVerson" field. </a:t>
            </a:r>
          </a:p>
          <a:p>
            <a:pPr lvl="1" eaLnBrk="1" hangingPunct="1"/>
            <a:r>
              <a:rPr lang="en-US" smtClean="0"/>
              <a:t>The workflow instance always uses that version of the process. (This includes circumstances where a workflow is waiting for a timeout or trigger or errors out and is restarted.)</a:t>
            </a:r>
          </a:p>
          <a:p>
            <a:pPr lvl="1" eaLnBrk="1" hangingPunct="1"/>
            <a:r>
              <a:rPr lang="en-US" smtClean="0"/>
              <a:t>If a workflow instance cannot find a process with the right type and version number (if, for example, the file was deleted or failed to load), then it will fail with an error and drop immediately into the Error state.</a:t>
            </a:r>
          </a:p>
          <a:p>
            <a:pPr eaLnBrk="1" hangingPunct="1"/>
            <a:r>
              <a:rPr lang="en-US" smtClean="0"/>
              <a:t>You cannot have two workflow processes with the same type and version number. If you do, the server will fail to start.</a:t>
            </a:r>
          </a:p>
          <a:p>
            <a:pPr eaLnBrk="1" hangingPunct="1"/>
            <a:endParaRPr lang="en-US" smtClean="0"/>
          </a:p>
          <a:p>
            <a:pPr eaLnBrk="1" hangingPunct="1"/>
            <a:endParaRPr lang="en-US" smtClean="0"/>
          </a:p>
        </p:txBody>
      </p:sp>
    </p:spTree>
    <p:extLst>
      <p:ext uri="{BB962C8B-B14F-4D97-AF65-F5344CB8AC3E}">
        <p14:creationId xmlns:p14="http://schemas.microsoft.com/office/powerpoint/2010/main" val="18626659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pPr marL="0" marR="0" lvl="0" indent="0" algn="l" defTabSz="942975" rtl="0" eaLnBrk="0" fontAlgn="base" latinLnBrk="0" hangingPunct="0">
              <a:lnSpc>
                <a:spcPts val="1875"/>
              </a:lnSpc>
              <a:spcBef>
                <a:spcPts val="625"/>
              </a:spcBef>
              <a:spcAft>
                <a:spcPct val="0"/>
              </a:spcAft>
              <a:buClrTx/>
              <a:buSzTx/>
              <a:buFont typeface="Wingdings" pitchFamily="2" charset="2"/>
              <a:buNone/>
              <a:tabLst>
                <a:tab pos="5591175" algn="r"/>
              </a:tabLst>
              <a:defRPr/>
            </a:pPr>
            <a:r>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t>	</a:t>
            </a:r>
            <a:endParaRPr kumimoji="0" lang="en-US" sz="1200" b="0" i="0" u="none" strike="noStrike" kern="1200" cap="none" spc="0" normalizeH="0" baseline="0" noProof="0" smtClean="0">
              <a:ln>
                <a:noFill/>
              </a:ln>
              <a:solidFill>
                <a:srgbClr val="000000"/>
              </a:solidFill>
              <a:effectLst/>
              <a:uLnTx/>
              <a:uFillTx/>
              <a:latin typeface="Arial" charset="0"/>
              <a:ea typeface="+mn-ea"/>
              <a:cs typeface="+mn-cs"/>
            </a:endParaRPr>
          </a:p>
        </p:txBody>
      </p:sp>
      <p:sp>
        <p:nvSpPr>
          <p:cNvPr id="5427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r>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t>	Workflow Types and Processes - </a:t>
            </a:r>
            <a:fld id="{E70725FA-B846-45EF-8ECA-688F02C05BB3}" type="slidenum">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t>8</a:t>
            </a:fld>
            <a:endPar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endParaRPr>
          </a:p>
        </p:txBody>
      </p:sp>
      <p:sp>
        <p:nvSpPr>
          <p:cNvPr id="54276" name="Rectangle 2"/>
          <p:cNvSpPr>
            <a:spLocks noGrp="1" noRot="1" noChangeAspect="1" noChangeArrowheads="1" noTextEdit="1"/>
          </p:cNvSpPr>
          <p:nvPr>
            <p:ph type="sldImg"/>
          </p:nvPr>
        </p:nvSpPr>
        <p:spPr>
          <a:ln/>
        </p:spPr>
      </p:sp>
      <p:sp>
        <p:nvSpPr>
          <p:cNvPr id="5427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26060319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pPr marL="0" marR="0" lvl="0" indent="0" algn="l" defTabSz="942975" rtl="0" eaLnBrk="0" fontAlgn="base" latinLnBrk="0" hangingPunct="0">
              <a:lnSpc>
                <a:spcPts val="1875"/>
              </a:lnSpc>
              <a:spcBef>
                <a:spcPts val="625"/>
              </a:spcBef>
              <a:spcAft>
                <a:spcPct val="0"/>
              </a:spcAft>
              <a:buClrTx/>
              <a:buSzTx/>
              <a:buFont typeface="Wingdings" pitchFamily="2" charset="2"/>
              <a:buNone/>
              <a:tabLst>
                <a:tab pos="5591175" algn="r"/>
              </a:tabLst>
              <a:defRPr/>
            </a:pPr>
            <a:r>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t>	</a:t>
            </a:r>
            <a:endParaRPr kumimoji="0" lang="en-US" sz="1200" b="0" i="0" u="none" strike="noStrike" kern="1200" cap="none" spc="0" normalizeH="0" baseline="0" noProof="0" smtClean="0">
              <a:ln>
                <a:noFill/>
              </a:ln>
              <a:solidFill>
                <a:srgbClr val="000000"/>
              </a:solidFill>
              <a:effectLst/>
              <a:uLnTx/>
              <a:uFillTx/>
              <a:latin typeface="Arial" charset="0"/>
              <a:ea typeface="+mn-ea"/>
              <a:cs typeface="+mn-cs"/>
            </a:endParaRPr>
          </a:p>
        </p:txBody>
      </p:sp>
      <p:sp>
        <p:nvSpPr>
          <p:cNvPr id="5529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r>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t>	Workflow Types and Processes - </a:t>
            </a:r>
            <a:fld id="{9050E992-664E-4AF0-8C9B-2DC2DAC91429}" type="slidenum">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t>9</a:t>
            </a:fld>
            <a:endPar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endParaRPr>
          </a:p>
        </p:txBody>
      </p:sp>
      <p:sp>
        <p:nvSpPr>
          <p:cNvPr id="55300" name="Rectangle 2"/>
          <p:cNvSpPr>
            <a:spLocks noGrp="1" noRot="1" noChangeAspect="1" noChangeArrowheads="1" noTextEdit="1"/>
          </p:cNvSpPr>
          <p:nvPr>
            <p:ph type="sldImg"/>
          </p:nvPr>
        </p:nvSpPr>
        <p:spPr>
          <a:ln/>
        </p:spPr>
      </p:sp>
      <p:sp>
        <p:nvSpPr>
          <p:cNvPr id="5530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To create a new process for an existing workflow type:</a:t>
            </a:r>
          </a:p>
          <a:p>
            <a:pPr marL="477838" lvl="1" indent="-190500" eaLnBrk="1" hangingPunct="1">
              <a:buFontTx/>
              <a:buAutoNum type="arabicPeriod"/>
            </a:pPr>
            <a:r>
              <a:rPr lang="en-US" smtClean="0"/>
              <a:t>Right-click the Workflows node.</a:t>
            </a:r>
          </a:p>
          <a:p>
            <a:pPr marL="477838" lvl="1" indent="-190500" eaLnBrk="1" hangingPunct="1">
              <a:buFontTx/>
              <a:buAutoNum type="arabicPeriod"/>
            </a:pPr>
            <a:r>
              <a:rPr lang="en-US" smtClean="0"/>
              <a:t>Select </a:t>
            </a:r>
            <a:r>
              <a:rPr lang="en-US" b="1" smtClean="0"/>
              <a:t>New </a:t>
            </a:r>
            <a:r>
              <a:rPr lang="en-US" b="1" smtClean="0">
                <a:sym typeface="Wingdings" pitchFamily="2" charset="2"/>
              </a:rPr>
              <a:t></a:t>
            </a:r>
            <a:r>
              <a:rPr lang="en-US" b="1" smtClean="0"/>
              <a:t> Workflow</a:t>
            </a:r>
            <a:r>
              <a:rPr lang="en-US" smtClean="0"/>
              <a:t>.</a:t>
            </a:r>
          </a:p>
          <a:p>
            <a:pPr marL="477838" lvl="1" indent="-190500" eaLnBrk="1" hangingPunct="1">
              <a:buFontTx/>
              <a:buAutoNum type="arabicPeriod"/>
            </a:pPr>
            <a:r>
              <a:rPr lang="en-US" smtClean="0"/>
              <a:t>Select</a:t>
            </a:r>
            <a:r>
              <a:rPr lang="en-US" baseline="0" smtClean="0"/>
              <a:t> </a:t>
            </a:r>
            <a:r>
              <a:rPr lang="en-US" b="1" baseline="0" smtClean="0"/>
              <a:t>New workflow process</a:t>
            </a:r>
            <a:r>
              <a:rPr lang="en-US" baseline="0" smtClean="0"/>
              <a:t>.</a:t>
            </a:r>
          </a:p>
          <a:p>
            <a:pPr marL="477838" lvl="1" indent="-190500" eaLnBrk="1" hangingPunct="1">
              <a:buFontTx/>
              <a:buAutoNum type="arabicPeriod"/>
            </a:pPr>
            <a:r>
              <a:rPr lang="en-US" baseline="0" smtClean="0"/>
              <a:t>Choose the workflow type.</a:t>
            </a:r>
          </a:p>
          <a:p>
            <a:pPr marL="477838" lvl="1" indent="-190500" eaLnBrk="1" hangingPunct="1">
              <a:buFontTx/>
              <a:buAutoNum type="arabicPeriod"/>
            </a:pPr>
            <a:r>
              <a:rPr lang="en-US" baseline="0" smtClean="0"/>
              <a:t>Click </a:t>
            </a:r>
            <a:r>
              <a:rPr lang="en-US" b="1" baseline="0" smtClean="0"/>
              <a:t>OK</a:t>
            </a:r>
            <a:r>
              <a:rPr lang="en-US" baseline="0" smtClean="0"/>
              <a:t>.</a:t>
            </a:r>
          </a:p>
          <a:p>
            <a:pPr marL="477838" lvl="1" indent="-190500" eaLnBrk="1" hangingPunct="1">
              <a:buFontTx/>
              <a:buAutoNum type="arabicPeriod"/>
            </a:pPr>
            <a:endParaRPr lang="en-US" smtClean="0"/>
          </a:p>
          <a:p>
            <a:pPr eaLnBrk="1" hangingPunct="1"/>
            <a:r>
              <a:rPr lang="en-US" smtClean="0"/>
              <a:t>Studio automatically creates a new version with the name </a:t>
            </a:r>
            <a:r>
              <a:rPr lang="en-US" i="1" smtClean="0"/>
              <a:t>workflowtype</a:t>
            </a:r>
            <a:r>
              <a:rPr lang="en-US" smtClean="0"/>
              <a:t>.</a:t>
            </a:r>
            <a:r>
              <a:rPr lang="en-US" i="1" smtClean="0"/>
              <a:t>integer</a:t>
            </a:r>
            <a:r>
              <a:rPr lang="en-US" smtClean="0"/>
              <a:t>. The value of </a:t>
            </a:r>
            <a:r>
              <a:rPr lang="en-US" i="1" smtClean="0"/>
              <a:t>integer</a:t>
            </a:r>
            <a:r>
              <a:rPr lang="en-US" smtClean="0"/>
              <a:t> is automatically one greater than the current greatest value. The contents of the most recent version are copied into the new process.</a:t>
            </a:r>
          </a:p>
        </p:txBody>
      </p:sp>
    </p:spTree>
    <p:extLst>
      <p:ext uri="{BB962C8B-B14F-4D97-AF65-F5344CB8AC3E}">
        <p14:creationId xmlns:p14="http://schemas.microsoft.com/office/powerpoint/2010/main" val="7396508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pPr marL="0" marR="0" lvl="0" indent="0" algn="l" defTabSz="942975" rtl="0" eaLnBrk="0" fontAlgn="base" latinLnBrk="0" hangingPunct="0">
              <a:lnSpc>
                <a:spcPts val="1875"/>
              </a:lnSpc>
              <a:spcBef>
                <a:spcPts val="625"/>
              </a:spcBef>
              <a:spcAft>
                <a:spcPct val="0"/>
              </a:spcAft>
              <a:buClrTx/>
              <a:buSzTx/>
              <a:buFont typeface="Wingdings" pitchFamily="2" charset="2"/>
              <a:buNone/>
              <a:tabLst>
                <a:tab pos="5591175" algn="r"/>
              </a:tabLst>
              <a:defRPr/>
            </a:pPr>
            <a:r>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t>	</a:t>
            </a:r>
            <a:endParaRPr kumimoji="0" lang="en-US" sz="1200" b="0" i="0" u="none" strike="noStrike" kern="1200" cap="none" spc="0" normalizeH="0" baseline="0" noProof="0" smtClean="0">
              <a:ln>
                <a:noFill/>
              </a:ln>
              <a:solidFill>
                <a:srgbClr val="000000"/>
              </a:solidFill>
              <a:effectLst/>
              <a:uLnTx/>
              <a:uFillTx/>
              <a:latin typeface="Arial" charset="0"/>
              <a:ea typeface="+mn-ea"/>
              <a:cs typeface="+mn-cs"/>
            </a:endParaRPr>
          </a:p>
        </p:txBody>
      </p:sp>
      <p:sp>
        <p:nvSpPr>
          <p:cNvPr id="5632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r>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t>	Workflow Types and Processes - </a:t>
            </a:r>
            <a:fld id="{BB61C3EF-7288-462E-8D63-5C238103BE5A}" type="slidenum">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t>10</a:t>
            </a:fld>
            <a:endPar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endParaRPr>
          </a:p>
        </p:txBody>
      </p:sp>
      <p:sp>
        <p:nvSpPr>
          <p:cNvPr id="56324" name="Rectangle 2"/>
          <p:cNvSpPr>
            <a:spLocks noGrp="1" noRot="1" noChangeAspect="1" noChangeArrowheads="1" noTextEdit="1"/>
          </p:cNvSpPr>
          <p:nvPr>
            <p:ph type="sldImg"/>
          </p:nvPr>
        </p:nvSpPr>
        <p:spPr>
          <a:ln/>
        </p:spPr>
      </p:sp>
      <p:sp>
        <p:nvSpPr>
          <p:cNvPr id="5632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The Context element lists the workflow process object itself and any other objects associated with the instance (such as an account for delinquency workflow or a statement invoice for agency bill workflow). Typically, you do not need to modify the information in the Context element when creating a new process of an existing workflow type.</a:t>
            </a:r>
          </a:p>
          <a:p>
            <a:pPr eaLnBrk="1" hangingPunct="1"/>
            <a:endParaRPr lang="en-US" smtClean="0"/>
          </a:p>
          <a:p>
            <a:pPr eaLnBrk="1" hangingPunct="1"/>
            <a:r>
              <a:rPr lang="en-US" smtClean="0"/>
              <a:t>The root object for delinquency workflow is always the delinquency process. The root object for agency bill workflow is always the agency cycle process.</a:t>
            </a:r>
          </a:p>
          <a:p>
            <a:pPr eaLnBrk="1" hangingPunct="1"/>
            <a:r>
              <a:rPr lang="en-US" smtClean="0"/>
              <a:t>All workflows have at least one process context entity.</a:t>
            </a:r>
          </a:p>
          <a:p>
            <a:pPr lvl="1" eaLnBrk="1" hangingPunct="1"/>
            <a:r>
              <a:rPr lang="en-US" smtClean="0"/>
              <a:t>Typically, delinquency workflows have two context entities: DelinquencyProcess and Account.</a:t>
            </a:r>
          </a:p>
          <a:p>
            <a:pPr lvl="1" eaLnBrk="1" hangingPunct="1"/>
            <a:r>
              <a:rPr lang="en-US" smtClean="0"/>
              <a:t>Typically, agency bill workflows have two context entities: AgencyCycleProcess and StatementInvoice.</a:t>
            </a:r>
          </a:p>
        </p:txBody>
      </p:sp>
    </p:spTree>
    <p:extLst>
      <p:ext uri="{BB962C8B-B14F-4D97-AF65-F5344CB8AC3E}">
        <p14:creationId xmlns:p14="http://schemas.microsoft.com/office/powerpoint/2010/main" val="209098053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Slide">
    <p:bg>
      <p:bgPr>
        <a:gradFill flip="none" rotWithShape="1">
          <a:gsLst>
            <a:gs pos="66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E355E128-3976-D54B-8CB4-188AFAC60306}"/>
              </a:ext>
            </a:extLst>
          </p:cNvPr>
          <p:cNvSpPr>
            <a:spLocks noGrp="1"/>
          </p:cNvSpPr>
          <p:nvPr>
            <p:ph type="ctrTitle" hasCustomPrompt="1"/>
          </p:nvPr>
        </p:nvSpPr>
        <p:spPr bwMode="white">
          <a:xfrm>
            <a:off x="414163" y="1561267"/>
            <a:ext cx="8348837" cy="1107996"/>
          </a:xfrm>
        </p:spPr>
        <p:txBody>
          <a:bodyPr wrap="square" anchor="b"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
            </a:r>
            <a:br>
              <a:rPr lang="en-US" dirty="0"/>
            </a:br>
            <a:r>
              <a:rPr lang="en-US" dirty="0"/>
              <a:t>Title Goes Here</a:t>
            </a:r>
          </a:p>
        </p:txBody>
      </p:sp>
      <p:cxnSp>
        <p:nvCxnSpPr>
          <p:cNvPr id="17" name="Straight Connector 16">
            <a:extLst>
              <a:ext uri="{FF2B5EF4-FFF2-40B4-BE49-F238E27FC236}">
                <a16:creationId xmlns:a16="http://schemas.microsoft.com/office/drawing/2014/main" id="{0B09602A-3D3C-C044-8D3B-591771500E32}"/>
              </a:ext>
            </a:extLst>
          </p:cNvPr>
          <p:cNvCxnSpPr>
            <a:cxnSpLocks/>
          </p:cNvCxnSpPr>
          <p:nvPr/>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8" name="Text Placeholder 6">
            <a:extLst>
              <a:ext uri="{FF2B5EF4-FFF2-40B4-BE49-F238E27FC236}">
                <a16:creationId xmlns:a16="http://schemas.microsoft.com/office/drawing/2014/main" id="{7EFC0216-CC29-8049-971C-0588BD188ED6}"/>
              </a:ext>
            </a:extLst>
          </p:cNvPr>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9" name="Text Placeholder 20">
            <a:extLst>
              <a:ext uri="{FF2B5EF4-FFF2-40B4-BE49-F238E27FC236}">
                <a16:creationId xmlns:a16="http://schemas.microsoft.com/office/drawing/2014/main" id="{BB16F16B-768F-984C-A591-9BB9760A963B}"/>
              </a:ext>
            </a:extLst>
          </p:cNvPr>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dirty="0"/>
              <a:t>Speaker title and/or date</a:t>
            </a:r>
          </a:p>
        </p:txBody>
      </p:sp>
      <p:pic>
        <p:nvPicPr>
          <p:cNvPr id="20" name="Picture 19">
            <a:extLst>
              <a:ext uri="{FF2B5EF4-FFF2-40B4-BE49-F238E27FC236}">
                <a16:creationId xmlns:a16="http://schemas.microsoft.com/office/drawing/2014/main" id="{41D0A58E-F413-134E-B7FA-239403A9526F}"/>
              </a:ext>
            </a:extLst>
          </p:cNvPr>
          <p:cNvPicPr>
            <a:picLocks noChangeAspect="1"/>
          </p:cNvPicPr>
          <p:nvPr/>
        </p:nvPicPr>
        <p:blipFill>
          <a:blip r:embed="rId2" cstate="hqprint">
            <a:extLst>
              <a:ext uri="{28A0092B-C50C-407E-A947-70E740481C1C}">
                <a14:useLocalDpi xmlns:a14="http://schemas.microsoft.com/office/drawing/2010/main"/>
              </a:ext>
            </a:extLst>
          </a:blip>
          <a:stretch>
            <a:fillRect/>
          </a:stretch>
        </p:blipFill>
        <p:spPr>
          <a:xfrm>
            <a:off x="444119" y="382876"/>
            <a:ext cx="2624563" cy="558418"/>
          </a:xfrm>
          <a:prstGeom prst="rect">
            <a:avLst/>
          </a:prstGeom>
        </p:spPr>
      </p:pic>
      <p:sp>
        <p:nvSpPr>
          <p:cNvPr id="8" name="Footer Placeholder 8">
            <a:extLst>
              <a:ext uri="{FF2B5EF4-FFF2-40B4-BE49-F238E27FC236}">
                <a16:creationId xmlns:a16="http://schemas.microsoft.com/office/drawing/2014/main" id="{81672A8D-4DB7-8348-A169-64D8EC326CDA}"/>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2937839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Blue Gradient Cover Double + Client Logo_Double">
    <p:bg>
      <p:bgPr>
        <a:gradFill flip="none" rotWithShape="1">
          <a:gsLst>
            <a:gs pos="66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3A90430C-755F-CC48-B69D-C7B5FE58167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25457" y="382876"/>
            <a:ext cx="2624563" cy="558418"/>
          </a:xfrm>
          <a:prstGeom prst="rect">
            <a:avLst/>
          </a:prstGeom>
        </p:spPr>
      </p:pic>
      <p:sp>
        <p:nvSpPr>
          <p:cNvPr id="23" name="Picture Placeholder 3">
            <a:extLst>
              <a:ext uri="{FF2B5EF4-FFF2-40B4-BE49-F238E27FC236}">
                <a16:creationId xmlns:a16="http://schemas.microsoft.com/office/drawing/2014/main" id="{2A8B2F9B-A651-3F4E-8B67-3E1B494E2A0B}"/>
              </a:ext>
            </a:extLst>
          </p:cNvPr>
          <p:cNvSpPr>
            <a:spLocks noGrp="1"/>
          </p:cNvSpPr>
          <p:nvPr>
            <p:ph type="pic" sz="quarter" idx="14" hasCustomPrompt="1"/>
          </p:nvPr>
        </p:nvSpPr>
        <p:spPr>
          <a:xfrm>
            <a:off x="3514013" y="306715"/>
            <a:ext cx="2777457" cy="614363"/>
          </a:xfrm>
          <a:noFill/>
        </p:spPr>
        <p:txBody>
          <a:bodyPr anchor="ctr" anchorCtr="0"/>
          <a:lstStyle>
            <a:lvl1pPr algn="ctr">
              <a:defRPr>
                <a:solidFill>
                  <a:schemeClr val="bg1"/>
                </a:solidFill>
              </a:defRPr>
            </a:lvl1pPr>
          </a:lstStyle>
          <a:p>
            <a:r>
              <a:rPr lang="en-US" dirty="0"/>
              <a:t>Insert Client or Partner Logo Here</a:t>
            </a:r>
          </a:p>
        </p:txBody>
      </p:sp>
      <p:sp>
        <p:nvSpPr>
          <p:cNvPr id="9" name="Title 1">
            <a:extLst>
              <a:ext uri="{FF2B5EF4-FFF2-40B4-BE49-F238E27FC236}">
                <a16:creationId xmlns:a16="http://schemas.microsoft.com/office/drawing/2014/main" id="{A7FD6EC7-574A-D447-8D14-F23F7EC6F819}"/>
              </a:ext>
            </a:extLst>
          </p:cNvPr>
          <p:cNvSpPr>
            <a:spLocks noGrp="1"/>
          </p:cNvSpPr>
          <p:nvPr>
            <p:ph type="ctrTitle" hasCustomPrompt="1"/>
          </p:nvPr>
        </p:nvSpPr>
        <p:spPr bwMode="white">
          <a:xfrm>
            <a:off x="414163" y="1561267"/>
            <a:ext cx="8348837" cy="1107996"/>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Double Line Title Here</a:t>
            </a:r>
            <a:br>
              <a:rPr lang="en-US" dirty="0"/>
            </a:br>
            <a:r>
              <a:rPr lang="en-US" dirty="0"/>
              <a:t>Double Line Title Here</a:t>
            </a:r>
          </a:p>
        </p:txBody>
      </p:sp>
      <p:cxnSp>
        <p:nvCxnSpPr>
          <p:cNvPr id="10" name="Straight Connector 9">
            <a:extLst>
              <a:ext uri="{FF2B5EF4-FFF2-40B4-BE49-F238E27FC236}">
                <a16:creationId xmlns:a16="http://schemas.microsoft.com/office/drawing/2014/main" id="{B21861E9-BDB1-744A-AB6C-6D5ABCB7AE12}"/>
              </a:ext>
            </a:extLst>
          </p:cNvPr>
          <p:cNvCxnSpPr>
            <a:cxnSpLocks/>
          </p:cNvCxnSpPr>
          <p:nvPr/>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1" name="Text Placeholder 6">
            <a:extLst>
              <a:ext uri="{FF2B5EF4-FFF2-40B4-BE49-F238E27FC236}">
                <a16:creationId xmlns:a16="http://schemas.microsoft.com/office/drawing/2014/main" id="{5BDD266F-DC19-6041-AB55-46A421EDB633}"/>
              </a:ext>
            </a:extLst>
          </p:cNvPr>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3" name="Text Placeholder 20">
            <a:extLst>
              <a:ext uri="{FF2B5EF4-FFF2-40B4-BE49-F238E27FC236}">
                <a16:creationId xmlns:a16="http://schemas.microsoft.com/office/drawing/2014/main" id="{04D6F6F8-C665-8C49-8B1B-AEE354F16BC4}"/>
              </a:ext>
            </a:extLst>
          </p:cNvPr>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4" name="Footer Placeholder 8">
            <a:extLst>
              <a:ext uri="{FF2B5EF4-FFF2-40B4-BE49-F238E27FC236}">
                <a16:creationId xmlns:a16="http://schemas.microsoft.com/office/drawing/2014/main" id="{E6C5299D-07B1-D544-A185-7F1BEB9DFB57}"/>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4123106445"/>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genda Sl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DC19695-391B-DA44-A38A-0745805811B8}"/>
              </a:ext>
            </a:extLst>
          </p:cNvPr>
          <p:cNvSpPr/>
          <p:nvPr/>
        </p:nvSpPr>
        <p:spPr>
          <a:xfrm>
            <a:off x="0" y="0"/>
            <a:ext cx="9144000" cy="5143500"/>
          </a:xfrm>
          <a:prstGeom prst="rect">
            <a:avLst/>
          </a:prstGeom>
          <a:gradFill flip="none" rotWithShape="1">
            <a:gsLst>
              <a:gs pos="65000">
                <a:schemeClr val="accent1"/>
              </a:gs>
              <a:gs pos="0">
                <a:schemeClr val="accent3"/>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C15AA5-70F9-0B45-8147-A29FFDCDCFC0}"/>
              </a:ext>
            </a:extLst>
          </p:cNvPr>
          <p:cNvSpPr>
            <a:spLocks noGrp="1"/>
          </p:cNvSpPr>
          <p:nvPr>
            <p:ph type="title"/>
          </p:nvPr>
        </p:nvSpPr>
        <p:spPr>
          <a:xfrm>
            <a:off x="384048" y="274321"/>
            <a:ext cx="8378952" cy="621030"/>
          </a:xfrm>
        </p:spPr>
        <p:txBody>
          <a:bodyPr wrap="none">
            <a:noAutofit/>
          </a:bodyPr>
          <a:lstStyle>
            <a:lvl1pPr>
              <a:defRPr sz="2400">
                <a:solidFill>
                  <a:schemeClr val="bg1"/>
                </a:solidFill>
              </a:defRPr>
            </a:lvl1pPr>
          </a:lstStyle>
          <a:p>
            <a:r>
              <a:rPr lang="en-US" smtClean="0"/>
              <a:t>Click to edit Master title style</a:t>
            </a:r>
            <a:endParaRPr lang="en-US" dirty="0"/>
          </a:p>
        </p:txBody>
      </p:sp>
      <p:sp>
        <p:nvSpPr>
          <p:cNvPr id="8" name="Footer Placeholder 8">
            <a:extLst>
              <a:ext uri="{FF2B5EF4-FFF2-40B4-BE49-F238E27FC236}">
                <a16:creationId xmlns:a16="http://schemas.microsoft.com/office/drawing/2014/main" id="{8C855543-B1C8-B946-B60D-4C04E3A855E7}"/>
              </a:ext>
            </a:extLst>
          </p:cNvPr>
          <p:cNvSpPr>
            <a:spLocks noGrp="1"/>
          </p:cNvSpPr>
          <p:nvPr>
            <p:ph type="ftr" sz="quarter" idx="3"/>
          </p:nvPr>
        </p:nvSpPr>
        <p:spPr>
          <a:xfrm>
            <a:off x="660386" y="4695411"/>
            <a:ext cx="4572000" cy="187241"/>
          </a:xfrm>
          <a:prstGeom prst="rect">
            <a:avLst/>
          </a:prstGeom>
        </p:spPr>
        <p:txBody>
          <a:bodyPr vert="horz" lIns="0" tIns="0" rIns="0" bIns="0" rtlCol="0" anchor="b" anchorCtr="0"/>
          <a:lstStyle>
            <a:lvl1pPr algn="l">
              <a:defRPr sz="800">
                <a:solidFill>
                  <a:schemeClr val="bg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
        <p:nvSpPr>
          <p:cNvPr id="9" name="Slide Number Placeholder 9">
            <a:extLst>
              <a:ext uri="{FF2B5EF4-FFF2-40B4-BE49-F238E27FC236}">
                <a16:creationId xmlns:a16="http://schemas.microsoft.com/office/drawing/2014/main" id="{740C1DF7-CAE5-ED40-B1C3-1FB1E0F74AA4}"/>
              </a:ext>
            </a:extLst>
          </p:cNvPr>
          <p:cNvSpPr>
            <a:spLocks noGrp="1"/>
          </p:cNvSpPr>
          <p:nvPr>
            <p:ph type="sldNum" sz="quarter" idx="4"/>
          </p:nvPr>
        </p:nvSpPr>
        <p:spPr>
          <a:xfrm>
            <a:off x="385100" y="4759541"/>
            <a:ext cx="228600" cy="123111"/>
          </a:xfrm>
          <a:prstGeom prst="rect">
            <a:avLst/>
          </a:prstGeom>
        </p:spPr>
        <p:txBody>
          <a:bodyPr vert="horz" lIns="0" tIns="0" rIns="0" bIns="0" rtlCol="0" anchor="b" anchorCtr="0">
            <a:spAutoFit/>
          </a:bodyPr>
          <a:lstStyle>
            <a:lvl1pPr algn="l">
              <a:defRPr sz="800" b="1">
                <a:solidFill>
                  <a:schemeClr val="bg1"/>
                </a:solidFill>
                <a:latin typeface="Arial" panose="020B0604020202020204" pitchFamily="34" charset="0"/>
                <a:cs typeface="Arial" panose="020B0604020202020204" pitchFamily="34" charset="0"/>
              </a:defRPr>
            </a:lvl1pPr>
          </a:lstStyle>
          <a:p>
            <a:fld id="{151A205F-2ED8-44D7-8862-333F943005AB}" type="slidenum">
              <a:rPr lang="en-US" smtClean="0"/>
              <a:t>‹#›</a:t>
            </a:fld>
            <a:endParaRPr lang="en-US"/>
          </a:p>
        </p:txBody>
      </p:sp>
      <p:pic>
        <p:nvPicPr>
          <p:cNvPr id="15" name="Picture 14">
            <a:extLst>
              <a:ext uri="{FF2B5EF4-FFF2-40B4-BE49-F238E27FC236}">
                <a16:creationId xmlns:a16="http://schemas.microsoft.com/office/drawing/2014/main" id="{F70F4A04-9F09-BC4C-BCD8-015E0BC0878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7734300" y="4751509"/>
            <a:ext cx="1029775" cy="221011"/>
          </a:xfrm>
          <a:prstGeom prst="rect">
            <a:avLst/>
          </a:prstGeom>
        </p:spPr>
      </p:pic>
      <p:sp>
        <p:nvSpPr>
          <p:cNvPr id="18" name="Content Placeholder 2">
            <a:extLst>
              <a:ext uri="{FF2B5EF4-FFF2-40B4-BE49-F238E27FC236}">
                <a16:creationId xmlns:a16="http://schemas.microsoft.com/office/drawing/2014/main" id="{FAEC6B79-D329-DE46-B777-F072288C8C0F}"/>
              </a:ext>
            </a:extLst>
          </p:cNvPr>
          <p:cNvSpPr>
            <a:spLocks noGrp="1"/>
          </p:cNvSpPr>
          <p:nvPr>
            <p:ph idx="1" hasCustomPrompt="1"/>
          </p:nvPr>
        </p:nvSpPr>
        <p:spPr>
          <a:xfrm>
            <a:off x="377952" y="1111401"/>
            <a:ext cx="8385048" cy="3319272"/>
          </a:xfrm>
          <a:prstGeom prst="rect">
            <a:avLst/>
          </a:prstGeom>
        </p:spPr>
        <p:txBody>
          <a:bodyPr vert="horz" lIns="0" tIns="0" rIns="0" bIns="0" rtlCol="0">
            <a:normAutofit/>
          </a:bodyPr>
          <a:lstStyle>
            <a:lvl1pPr marL="283464" indent="-283464">
              <a:buFont typeface="+mj-lt"/>
              <a:buAutoNum type="arabicPeriod"/>
              <a:defRPr>
                <a:solidFill>
                  <a:schemeClr val="bg1"/>
                </a:solidFill>
              </a:defRPr>
            </a:lvl1pPr>
            <a:lvl2pPr marL="0" indent="0">
              <a:buNone/>
              <a:defRPr lang="en-US" sz="1400" baseline="0" noProof="0" dirty="0">
                <a:solidFill>
                  <a:schemeClr val="bg1"/>
                </a:solidFill>
              </a:defRPr>
            </a:lvl2pPr>
            <a:lvl3pPr marL="0" indent="0">
              <a:spcBef>
                <a:spcPts val="600"/>
              </a:spcBef>
              <a:buNone/>
              <a:defRPr sz="1400">
                <a:solidFill>
                  <a:schemeClr val="bg1"/>
                </a:solidFill>
              </a:defRPr>
            </a:lvl3pPr>
            <a:lvl4pPr marL="0" indent="0">
              <a:spcBef>
                <a:spcPts val="600"/>
              </a:spcBef>
              <a:buNone/>
              <a:defRPr sz="1400">
                <a:solidFill>
                  <a:schemeClr val="bg1"/>
                </a:solidFill>
              </a:defRPr>
            </a:lvl4pPr>
            <a:lvl5pPr marL="0" indent="0">
              <a:spcBef>
                <a:spcPts val="600"/>
              </a:spcBef>
              <a:buNone/>
              <a:defRPr sz="1400">
                <a:solidFill>
                  <a:schemeClr val="bg1"/>
                </a:solidFill>
              </a:defRPr>
            </a:lvl5pPr>
            <a:lvl6pPr marL="0" indent="0">
              <a:lnSpc>
                <a:spcPct val="100000"/>
              </a:lnSpc>
              <a:spcBef>
                <a:spcPts val="600"/>
              </a:spcBef>
              <a:buNone/>
              <a:defRPr sz="1400">
                <a:solidFill>
                  <a:schemeClr val="bg1"/>
                </a:solidFill>
              </a:defRPr>
            </a:lvl6pPr>
            <a:lvl7pPr marL="0" indent="0">
              <a:spcBef>
                <a:spcPts val="600"/>
              </a:spcBef>
              <a:buNone/>
              <a:defRPr sz="1400">
                <a:solidFill>
                  <a:schemeClr val="bg1"/>
                </a:solidFill>
              </a:defRPr>
            </a:lvl7pPr>
            <a:lvl8pPr marL="0" indent="0">
              <a:lnSpc>
                <a:spcPct val="100000"/>
              </a:lnSpc>
              <a:spcBef>
                <a:spcPts val="600"/>
              </a:spcBef>
              <a:buNone/>
              <a:defRPr sz="1400">
                <a:solidFill>
                  <a:schemeClr val="bg1"/>
                </a:solidFill>
              </a:defRPr>
            </a:lvl8pPr>
            <a:lvl9pPr marL="0" indent="0">
              <a:lnSpc>
                <a:spcPct val="100000"/>
              </a:lnSpc>
              <a:spcBef>
                <a:spcPts val="600"/>
              </a:spcBef>
              <a:buNone/>
              <a:defRPr sz="1400">
                <a:solidFill>
                  <a:schemeClr val="bg1"/>
                </a:solidFill>
              </a:defRPr>
            </a:lvl9pPr>
          </a:lstStyle>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p:txBody>
      </p:sp>
    </p:spTree>
    <p:extLst>
      <p:ext uri="{BB962C8B-B14F-4D97-AF65-F5344CB8AC3E}">
        <p14:creationId xmlns:p14="http://schemas.microsoft.com/office/powerpoint/2010/main" val="121148404"/>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1_Main Layout_White Backgroun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15AA5-70F9-0B45-8147-A29FFDCDCFC0}"/>
              </a:ext>
            </a:extLst>
          </p:cNvPr>
          <p:cNvSpPr>
            <a:spLocks noGrp="1"/>
          </p:cNvSpPr>
          <p:nvPr>
            <p:ph type="title"/>
          </p:nvPr>
        </p:nvSpPr>
        <p:spPr>
          <a:xfrm>
            <a:off x="384048" y="274321"/>
            <a:ext cx="8417052" cy="621030"/>
          </a:xfrm>
        </p:spPr>
        <p:txBody>
          <a:bodyPr wrap="none">
            <a:noAutofit/>
          </a:bodyPr>
          <a:lstStyle>
            <a:lvl1pPr>
              <a:defRPr sz="2400"/>
            </a:lvl1pPr>
          </a:lstStyle>
          <a:p>
            <a:r>
              <a:rPr lang="en-US" smtClean="0"/>
              <a:t>Click to edit Master title style</a:t>
            </a:r>
            <a:endParaRPr lang="en-US" dirty="0"/>
          </a:p>
        </p:txBody>
      </p:sp>
      <p:sp>
        <p:nvSpPr>
          <p:cNvPr id="10" name="Content Placeholder 9">
            <a:extLst>
              <a:ext uri="{FF2B5EF4-FFF2-40B4-BE49-F238E27FC236}">
                <a16:creationId xmlns:a16="http://schemas.microsoft.com/office/drawing/2014/main" id="{C938DDBF-3A18-FC4C-9433-65FAE5265169}"/>
              </a:ext>
            </a:extLst>
          </p:cNvPr>
          <p:cNvSpPr>
            <a:spLocks noGrp="1"/>
          </p:cNvSpPr>
          <p:nvPr>
            <p:ph sz="quarter" idx="13"/>
          </p:nvPr>
        </p:nvSpPr>
        <p:spPr>
          <a:xfrm>
            <a:off x="381000" y="1162050"/>
            <a:ext cx="8417052" cy="33115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Footer Placeholder 8">
            <a:extLst>
              <a:ext uri="{FF2B5EF4-FFF2-40B4-BE49-F238E27FC236}">
                <a16:creationId xmlns:a16="http://schemas.microsoft.com/office/drawing/2014/main" id="{8C855543-B1C8-B946-B60D-4C04E3A855E7}"/>
              </a:ext>
            </a:extLst>
          </p:cNvPr>
          <p:cNvSpPr>
            <a:spLocks noGrp="1"/>
          </p:cNvSpPr>
          <p:nvPr>
            <p:ph type="ftr" sz="quarter" idx="3"/>
          </p:nvPr>
        </p:nvSpPr>
        <p:spPr>
          <a:xfrm>
            <a:off x="660386" y="4695411"/>
            <a:ext cx="4572000" cy="187241"/>
          </a:xfrm>
          <a:prstGeom prst="rect">
            <a:avLst/>
          </a:prstGeom>
        </p:spPr>
        <p:txBody>
          <a:bodyPr vert="horz" lIns="0" tIns="0" rIns="0" bIns="0" rtlCol="0" anchor="b" anchorCtr="0"/>
          <a:lstStyle>
            <a:lvl1pPr algn="l">
              <a:defRPr sz="800">
                <a:solidFill>
                  <a:schemeClr val="tx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
        <p:nvSpPr>
          <p:cNvPr id="9" name="Slide Number Placeholder 9">
            <a:extLst>
              <a:ext uri="{FF2B5EF4-FFF2-40B4-BE49-F238E27FC236}">
                <a16:creationId xmlns:a16="http://schemas.microsoft.com/office/drawing/2014/main" id="{740C1DF7-CAE5-ED40-B1C3-1FB1E0F74AA4}"/>
              </a:ext>
            </a:extLst>
          </p:cNvPr>
          <p:cNvSpPr>
            <a:spLocks noGrp="1"/>
          </p:cNvSpPr>
          <p:nvPr>
            <p:ph type="sldNum" sz="quarter" idx="4"/>
          </p:nvPr>
        </p:nvSpPr>
        <p:spPr>
          <a:xfrm>
            <a:off x="385100" y="4759541"/>
            <a:ext cx="228600" cy="123111"/>
          </a:xfrm>
          <a:prstGeom prst="rect">
            <a:avLst/>
          </a:prstGeom>
        </p:spPr>
        <p:txBody>
          <a:bodyPr vert="horz" lIns="0" tIns="0" rIns="0" bIns="0" rtlCol="0" anchor="b" anchorCtr="0">
            <a:spAutoFit/>
          </a:bodyPr>
          <a:lstStyle>
            <a:lvl1pPr algn="l">
              <a:defRPr sz="800" b="1">
                <a:solidFill>
                  <a:schemeClr val="tx1"/>
                </a:solidFill>
                <a:latin typeface="Arial" panose="020B0604020202020204" pitchFamily="34" charset="0"/>
                <a:cs typeface="Arial" panose="020B0604020202020204" pitchFamily="34" charset="0"/>
              </a:defRPr>
            </a:lvl1pPr>
          </a:lstStyle>
          <a:p>
            <a:fld id="{151A205F-2ED8-44D7-8862-333F943005AB}" type="slidenum">
              <a:rPr lang="en-US" smtClean="0"/>
              <a:t>‹#›</a:t>
            </a:fld>
            <a:endParaRPr lang="en-US"/>
          </a:p>
        </p:txBody>
      </p:sp>
    </p:spTree>
    <p:extLst>
      <p:ext uri="{BB962C8B-B14F-4D97-AF65-F5344CB8AC3E}">
        <p14:creationId xmlns:p14="http://schemas.microsoft.com/office/powerpoint/2010/main" val="3227487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_2 Column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15AA5-70F9-0B45-8147-A29FFDCDCFC0}"/>
              </a:ext>
            </a:extLst>
          </p:cNvPr>
          <p:cNvSpPr>
            <a:spLocks noGrp="1"/>
          </p:cNvSpPr>
          <p:nvPr>
            <p:ph type="title"/>
          </p:nvPr>
        </p:nvSpPr>
        <p:spPr>
          <a:xfrm>
            <a:off x="384048" y="274321"/>
            <a:ext cx="8417052" cy="621030"/>
          </a:xfrm>
        </p:spPr>
        <p:txBody>
          <a:bodyPr wrap="none">
            <a:noAutofit/>
          </a:bodyPr>
          <a:lstStyle>
            <a:lvl1pPr>
              <a:defRPr sz="2400"/>
            </a:lvl1pPr>
          </a:lstStyle>
          <a:p>
            <a:r>
              <a:rPr lang="en-US" smtClean="0"/>
              <a:t>Click to edit Master title style</a:t>
            </a:r>
            <a:endParaRPr lang="en-US" dirty="0"/>
          </a:p>
        </p:txBody>
      </p:sp>
      <p:sp>
        <p:nvSpPr>
          <p:cNvPr id="8" name="Footer Placeholder 8">
            <a:extLst>
              <a:ext uri="{FF2B5EF4-FFF2-40B4-BE49-F238E27FC236}">
                <a16:creationId xmlns:a16="http://schemas.microsoft.com/office/drawing/2014/main" id="{8C855543-B1C8-B946-B60D-4C04E3A855E7}"/>
              </a:ext>
            </a:extLst>
          </p:cNvPr>
          <p:cNvSpPr>
            <a:spLocks noGrp="1"/>
          </p:cNvSpPr>
          <p:nvPr>
            <p:ph type="ftr" sz="quarter" idx="3"/>
          </p:nvPr>
        </p:nvSpPr>
        <p:spPr>
          <a:xfrm>
            <a:off x="660386" y="4695411"/>
            <a:ext cx="4572000" cy="187241"/>
          </a:xfrm>
          <a:prstGeom prst="rect">
            <a:avLst/>
          </a:prstGeom>
        </p:spPr>
        <p:txBody>
          <a:bodyPr vert="horz" lIns="0" tIns="0" rIns="0" bIns="0" rtlCol="0" anchor="b" anchorCtr="0"/>
          <a:lstStyle>
            <a:lvl1pPr algn="l">
              <a:defRPr sz="800">
                <a:solidFill>
                  <a:schemeClr val="tx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
        <p:nvSpPr>
          <p:cNvPr id="9" name="Slide Number Placeholder 9">
            <a:extLst>
              <a:ext uri="{FF2B5EF4-FFF2-40B4-BE49-F238E27FC236}">
                <a16:creationId xmlns:a16="http://schemas.microsoft.com/office/drawing/2014/main" id="{740C1DF7-CAE5-ED40-B1C3-1FB1E0F74AA4}"/>
              </a:ext>
            </a:extLst>
          </p:cNvPr>
          <p:cNvSpPr>
            <a:spLocks noGrp="1"/>
          </p:cNvSpPr>
          <p:nvPr>
            <p:ph type="sldNum" sz="quarter" idx="4"/>
          </p:nvPr>
        </p:nvSpPr>
        <p:spPr>
          <a:xfrm>
            <a:off x="385100" y="4759541"/>
            <a:ext cx="228600" cy="123111"/>
          </a:xfrm>
          <a:prstGeom prst="rect">
            <a:avLst/>
          </a:prstGeom>
        </p:spPr>
        <p:txBody>
          <a:bodyPr vert="horz" lIns="0" tIns="0" rIns="0" bIns="0" rtlCol="0" anchor="b" anchorCtr="0">
            <a:spAutoFit/>
          </a:bodyPr>
          <a:lstStyle>
            <a:lvl1pPr algn="l">
              <a:defRPr sz="800" b="1">
                <a:solidFill>
                  <a:schemeClr val="tx1"/>
                </a:solidFill>
                <a:latin typeface="Arial" panose="020B0604020202020204" pitchFamily="34" charset="0"/>
                <a:cs typeface="Arial" panose="020B0604020202020204" pitchFamily="34" charset="0"/>
              </a:defRPr>
            </a:lvl1pPr>
          </a:lstStyle>
          <a:p>
            <a:fld id="{151A205F-2ED8-44D7-8862-333F943005AB}" type="slidenum">
              <a:rPr lang="en-US" smtClean="0"/>
              <a:t>‹#›</a:t>
            </a:fld>
            <a:endParaRPr lang="en-US"/>
          </a:p>
        </p:txBody>
      </p:sp>
      <p:sp>
        <p:nvSpPr>
          <p:cNvPr id="11" name="Content Placeholder 2">
            <a:extLst>
              <a:ext uri="{FF2B5EF4-FFF2-40B4-BE49-F238E27FC236}">
                <a16:creationId xmlns:a16="http://schemas.microsoft.com/office/drawing/2014/main" id="{97462C10-2E2B-9246-8923-A71FA9D87C88}"/>
              </a:ext>
            </a:extLst>
          </p:cNvPr>
          <p:cNvSpPr>
            <a:spLocks noGrp="1"/>
          </p:cNvSpPr>
          <p:nvPr>
            <p:ph idx="1"/>
          </p:nvPr>
        </p:nvSpPr>
        <p:spPr>
          <a:xfrm>
            <a:off x="384048" y="1162050"/>
            <a:ext cx="4030790" cy="3319272"/>
          </a:xfrm>
        </p:spPr>
        <p:txBody>
          <a:bodyPr/>
          <a:lstStyle>
            <a:lvl1pPr>
              <a:defRPr sz="1800">
                <a:solidFill>
                  <a:schemeClr val="tx2">
                    <a:lumMod val="75000"/>
                    <a:lumOff val="25000"/>
                  </a:schemeClr>
                </a:solidFill>
                <a:latin typeface="Arial" panose="020B0604020202020204" pitchFamily="34" charset="0"/>
                <a:cs typeface="Arial" panose="020B0604020202020204" pitchFamily="34" charset="0"/>
              </a:defRPr>
            </a:lvl1pPr>
            <a:lvl2pPr>
              <a:defRPr>
                <a:solidFill>
                  <a:schemeClr val="tx2">
                    <a:lumMod val="75000"/>
                    <a:lumOff val="25000"/>
                  </a:schemeClr>
                </a:solidFill>
                <a:latin typeface="Arial" panose="020B0604020202020204" pitchFamily="34" charset="0"/>
                <a:cs typeface="Arial" panose="020B0604020202020204" pitchFamily="34" charset="0"/>
              </a:defRPr>
            </a:lvl2pPr>
            <a:lvl3pPr>
              <a:defRPr>
                <a:solidFill>
                  <a:schemeClr val="tx2">
                    <a:lumMod val="75000"/>
                    <a:lumOff val="25000"/>
                  </a:schemeClr>
                </a:solidFill>
                <a:latin typeface="Arial" panose="020B0604020202020204" pitchFamily="34" charset="0"/>
                <a:cs typeface="Arial" panose="020B0604020202020204" pitchFamily="34" charset="0"/>
              </a:defRPr>
            </a:lvl3pPr>
            <a:lvl4pPr>
              <a:defRPr>
                <a:solidFill>
                  <a:schemeClr val="tx2">
                    <a:lumMod val="75000"/>
                    <a:lumOff val="25000"/>
                  </a:schemeClr>
                </a:solidFill>
                <a:latin typeface="Arial" panose="020B0604020202020204" pitchFamily="34" charset="0"/>
                <a:cs typeface="Arial" panose="020B0604020202020204" pitchFamily="34" charset="0"/>
              </a:defRPr>
            </a:lvl4pPr>
            <a:lvl5pPr>
              <a:defRPr>
                <a:solidFill>
                  <a:schemeClr val="tx2">
                    <a:lumMod val="75000"/>
                    <a:lumOff val="25000"/>
                  </a:schemeClr>
                </a:solidFill>
                <a:latin typeface="Arial" panose="020B0604020202020204" pitchFamily="34" charset="0"/>
                <a:cs typeface="Arial" panose="020B0604020202020204"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Content Placeholder 2">
            <a:extLst>
              <a:ext uri="{FF2B5EF4-FFF2-40B4-BE49-F238E27FC236}">
                <a16:creationId xmlns:a16="http://schemas.microsoft.com/office/drawing/2014/main" id="{F7DE6069-021D-AC40-B1ED-C63CD3B48D1C}"/>
              </a:ext>
            </a:extLst>
          </p:cNvPr>
          <p:cNvSpPr>
            <a:spLocks noGrp="1"/>
          </p:cNvSpPr>
          <p:nvPr>
            <p:ph idx="13"/>
          </p:nvPr>
        </p:nvSpPr>
        <p:spPr>
          <a:xfrm>
            <a:off x="4733286" y="1162050"/>
            <a:ext cx="4030790" cy="3319272"/>
          </a:xfrm>
        </p:spPr>
        <p:txBody>
          <a:bodyPr/>
          <a:lstStyle>
            <a:lvl1pPr>
              <a:defRPr sz="1800">
                <a:solidFill>
                  <a:schemeClr val="tx2">
                    <a:lumMod val="75000"/>
                    <a:lumOff val="25000"/>
                  </a:schemeClr>
                </a:solidFill>
                <a:latin typeface="Arial" panose="020B0604020202020204" pitchFamily="34" charset="0"/>
                <a:cs typeface="Arial" panose="020B0604020202020204" pitchFamily="34" charset="0"/>
              </a:defRPr>
            </a:lvl1pPr>
            <a:lvl2pPr>
              <a:defRPr>
                <a:solidFill>
                  <a:schemeClr val="tx2">
                    <a:lumMod val="75000"/>
                    <a:lumOff val="25000"/>
                  </a:schemeClr>
                </a:solidFill>
                <a:latin typeface="Arial" panose="020B0604020202020204" pitchFamily="34" charset="0"/>
                <a:cs typeface="Arial" panose="020B0604020202020204" pitchFamily="34" charset="0"/>
              </a:defRPr>
            </a:lvl2pPr>
            <a:lvl3pPr>
              <a:defRPr>
                <a:solidFill>
                  <a:schemeClr val="tx2">
                    <a:lumMod val="75000"/>
                    <a:lumOff val="25000"/>
                  </a:schemeClr>
                </a:solidFill>
                <a:latin typeface="Arial" panose="020B0604020202020204" pitchFamily="34" charset="0"/>
                <a:cs typeface="Arial" panose="020B0604020202020204" pitchFamily="34" charset="0"/>
              </a:defRPr>
            </a:lvl3pPr>
            <a:lvl4pPr>
              <a:defRPr>
                <a:solidFill>
                  <a:schemeClr val="tx2">
                    <a:lumMod val="75000"/>
                    <a:lumOff val="25000"/>
                  </a:schemeClr>
                </a:solidFill>
                <a:latin typeface="Arial" panose="020B0604020202020204" pitchFamily="34" charset="0"/>
                <a:cs typeface="Arial" panose="020B0604020202020204" pitchFamily="34" charset="0"/>
              </a:defRPr>
            </a:lvl4pPr>
            <a:lvl5pPr>
              <a:defRPr>
                <a:solidFill>
                  <a:schemeClr val="tx2">
                    <a:lumMod val="75000"/>
                    <a:lumOff val="25000"/>
                  </a:schemeClr>
                </a:solidFill>
                <a:latin typeface="Arial" panose="020B0604020202020204" pitchFamily="34" charset="0"/>
                <a:cs typeface="Arial" panose="020B0604020202020204"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507518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3 Column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15AA5-70F9-0B45-8147-A29FFDCDCFC0}"/>
              </a:ext>
            </a:extLst>
          </p:cNvPr>
          <p:cNvSpPr>
            <a:spLocks noGrp="1"/>
          </p:cNvSpPr>
          <p:nvPr>
            <p:ph type="title"/>
          </p:nvPr>
        </p:nvSpPr>
        <p:spPr>
          <a:xfrm>
            <a:off x="384048" y="274321"/>
            <a:ext cx="8417052" cy="621030"/>
          </a:xfrm>
        </p:spPr>
        <p:txBody>
          <a:bodyPr wrap="none">
            <a:noAutofit/>
          </a:bodyPr>
          <a:lstStyle>
            <a:lvl1pPr>
              <a:defRPr sz="2400"/>
            </a:lvl1pPr>
          </a:lstStyle>
          <a:p>
            <a:r>
              <a:rPr lang="en-US" smtClean="0"/>
              <a:t>Click to edit Master title style</a:t>
            </a:r>
            <a:endParaRPr lang="en-US" dirty="0"/>
          </a:p>
        </p:txBody>
      </p:sp>
      <p:sp>
        <p:nvSpPr>
          <p:cNvPr id="8" name="Footer Placeholder 8">
            <a:extLst>
              <a:ext uri="{FF2B5EF4-FFF2-40B4-BE49-F238E27FC236}">
                <a16:creationId xmlns:a16="http://schemas.microsoft.com/office/drawing/2014/main" id="{8C855543-B1C8-B946-B60D-4C04E3A855E7}"/>
              </a:ext>
            </a:extLst>
          </p:cNvPr>
          <p:cNvSpPr>
            <a:spLocks noGrp="1"/>
          </p:cNvSpPr>
          <p:nvPr>
            <p:ph type="ftr" sz="quarter" idx="3"/>
          </p:nvPr>
        </p:nvSpPr>
        <p:spPr>
          <a:xfrm>
            <a:off x="660386" y="4695411"/>
            <a:ext cx="4572000" cy="187241"/>
          </a:xfrm>
          <a:prstGeom prst="rect">
            <a:avLst/>
          </a:prstGeom>
        </p:spPr>
        <p:txBody>
          <a:bodyPr vert="horz" lIns="0" tIns="0" rIns="0" bIns="0" rtlCol="0" anchor="b" anchorCtr="0"/>
          <a:lstStyle>
            <a:lvl1pPr algn="l">
              <a:defRPr sz="800">
                <a:solidFill>
                  <a:schemeClr val="tx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
        <p:nvSpPr>
          <p:cNvPr id="9" name="Slide Number Placeholder 9">
            <a:extLst>
              <a:ext uri="{FF2B5EF4-FFF2-40B4-BE49-F238E27FC236}">
                <a16:creationId xmlns:a16="http://schemas.microsoft.com/office/drawing/2014/main" id="{740C1DF7-CAE5-ED40-B1C3-1FB1E0F74AA4}"/>
              </a:ext>
            </a:extLst>
          </p:cNvPr>
          <p:cNvSpPr>
            <a:spLocks noGrp="1"/>
          </p:cNvSpPr>
          <p:nvPr>
            <p:ph type="sldNum" sz="quarter" idx="4"/>
          </p:nvPr>
        </p:nvSpPr>
        <p:spPr>
          <a:xfrm>
            <a:off x="385100" y="4759541"/>
            <a:ext cx="228600" cy="123111"/>
          </a:xfrm>
          <a:prstGeom prst="rect">
            <a:avLst/>
          </a:prstGeom>
        </p:spPr>
        <p:txBody>
          <a:bodyPr vert="horz" lIns="0" tIns="0" rIns="0" bIns="0" rtlCol="0" anchor="b" anchorCtr="0">
            <a:spAutoFit/>
          </a:bodyPr>
          <a:lstStyle>
            <a:lvl1pPr algn="l">
              <a:defRPr sz="800" b="1">
                <a:solidFill>
                  <a:schemeClr val="tx1"/>
                </a:solidFill>
                <a:latin typeface="Arial" panose="020B0604020202020204" pitchFamily="34" charset="0"/>
                <a:cs typeface="Arial" panose="020B0604020202020204" pitchFamily="34" charset="0"/>
              </a:defRPr>
            </a:lvl1pPr>
          </a:lstStyle>
          <a:p>
            <a:fld id="{151A205F-2ED8-44D7-8862-333F943005AB}" type="slidenum">
              <a:rPr lang="en-US" smtClean="0"/>
              <a:t>‹#›</a:t>
            </a:fld>
            <a:endParaRPr lang="en-US"/>
          </a:p>
        </p:txBody>
      </p:sp>
      <p:sp>
        <p:nvSpPr>
          <p:cNvPr id="7" name="Content Placeholder 2">
            <a:extLst>
              <a:ext uri="{FF2B5EF4-FFF2-40B4-BE49-F238E27FC236}">
                <a16:creationId xmlns:a16="http://schemas.microsoft.com/office/drawing/2014/main" id="{B5626B74-7C61-A145-BD70-21148590E430}"/>
              </a:ext>
            </a:extLst>
          </p:cNvPr>
          <p:cNvSpPr>
            <a:spLocks noGrp="1"/>
          </p:cNvSpPr>
          <p:nvPr>
            <p:ph sz="half" idx="1"/>
          </p:nvPr>
        </p:nvSpPr>
        <p:spPr>
          <a:xfrm>
            <a:off x="384048" y="1162050"/>
            <a:ext cx="2688336" cy="33192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Content Placeholder 3">
            <a:extLst>
              <a:ext uri="{FF2B5EF4-FFF2-40B4-BE49-F238E27FC236}">
                <a16:creationId xmlns:a16="http://schemas.microsoft.com/office/drawing/2014/main" id="{0D149372-F04D-CC48-8B4F-76F0320F37B7}"/>
              </a:ext>
            </a:extLst>
          </p:cNvPr>
          <p:cNvSpPr>
            <a:spLocks noGrp="1"/>
          </p:cNvSpPr>
          <p:nvPr>
            <p:ph sz="half" idx="2"/>
          </p:nvPr>
        </p:nvSpPr>
        <p:spPr>
          <a:xfrm>
            <a:off x="3232404" y="1162050"/>
            <a:ext cx="2688336" cy="33192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3">
            <a:extLst>
              <a:ext uri="{FF2B5EF4-FFF2-40B4-BE49-F238E27FC236}">
                <a16:creationId xmlns:a16="http://schemas.microsoft.com/office/drawing/2014/main" id="{6548ADF5-6624-B449-B0AB-E8FDF55A3B8B}"/>
              </a:ext>
            </a:extLst>
          </p:cNvPr>
          <p:cNvSpPr>
            <a:spLocks noGrp="1"/>
          </p:cNvSpPr>
          <p:nvPr>
            <p:ph sz="half" idx="13"/>
          </p:nvPr>
        </p:nvSpPr>
        <p:spPr>
          <a:xfrm>
            <a:off x="6080760" y="1162050"/>
            <a:ext cx="2688336" cy="33192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17786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Divider Slide 1">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EB04ED9-CA93-3142-B4EC-8ED6F34D15E9}"/>
              </a:ext>
            </a:extLst>
          </p:cNvPr>
          <p:cNvPicPr>
            <a:picLocks noChangeAspect="1"/>
          </p:cNvPicPr>
          <p:nvPr/>
        </p:nvPicPr>
        <p:blipFill>
          <a:blip r:embed="rId2" cstate="screen">
            <a:alphaModFix/>
            <a:extLst>
              <a:ext uri="{28A0092B-C50C-407E-A947-70E740481C1C}">
                <a14:useLocalDpi xmlns:a14="http://schemas.microsoft.com/office/drawing/2010/main"/>
              </a:ext>
            </a:extLst>
          </a:blip>
          <a:stretch>
            <a:fillRect/>
          </a:stretch>
        </p:blipFill>
        <p:spPr>
          <a:xfrm>
            <a:off x="142" y="0"/>
            <a:ext cx="9143716" cy="5143500"/>
          </a:xfrm>
          <a:prstGeom prst="rect">
            <a:avLst/>
          </a:prstGeom>
        </p:spPr>
      </p:pic>
      <p:pic>
        <p:nvPicPr>
          <p:cNvPr id="7" name="Picture 6">
            <a:extLst>
              <a:ext uri="{FF2B5EF4-FFF2-40B4-BE49-F238E27FC236}">
                <a16:creationId xmlns:a16="http://schemas.microsoft.com/office/drawing/2014/main" id="{CB22C87B-454A-5546-8346-08CD9A74FE5D}"/>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7734300" y="4693634"/>
            <a:ext cx="1029775" cy="221011"/>
          </a:xfrm>
          <a:prstGeom prst="rect">
            <a:avLst/>
          </a:prstGeom>
        </p:spPr>
      </p:pic>
      <p:sp>
        <p:nvSpPr>
          <p:cNvPr id="14" name="Title 1">
            <a:extLst>
              <a:ext uri="{FF2B5EF4-FFF2-40B4-BE49-F238E27FC236}">
                <a16:creationId xmlns:a16="http://schemas.microsoft.com/office/drawing/2014/main" id="{63D68EAA-2800-2247-8628-ED1190D00080}"/>
              </a:ext>
            </a:extLst>
          </p:cNvPr>
          <p:cNvSpPr>
            <a:spLocks noGrp="1"/>
          </p:cNvSpPr>
          <p:nvPr>
            <p:ph type="ctrTitle" hasCustomPrompt="1"/>
          </p:nvPr>
        </p:nvSpPr>
        <p:spPr bwMode="white">
          <a:xfrm>
            <a:off x="821799" y="1709543"/>
            <a:ext cx="6731000" cy="1218795"/>
          </a:xfrm>
        </p:spPr>
        <p:txBody>
          <a:bodyPr wrap="square" anchor="t" anchorCtr="0">
            <a:spAutoFit/>
          </a:bodyPr>
          <a:lstStyle>
            <a:lvl1pPr algn="l">
              <a:defRPr sz="4400" b="0" i="0">
                <a:solidFill>
                  <a:schemeClr val="bg1"/>
                </a:solidFill>
                <a:latin typeface="Arial" panose="020B0604020202020204" pitchFamily="34" charset="0"/>
                <a:cs typeface="Arial" panose="020B0604020202020204" pitchFamily="34" charset="0"/>
              </a:defRPr>
            </a:lvl1pPr>
          </a:lstStyle>
          <a:p>
            <a:pPr lvl="0"/>
            <a:r>
              <a:rPr lang="en-US" dirty="0"/>
              <a:t>Divider Title Goes Here</a:t>
            </a:r>
            <a:br>
              <a:rPr lang="en-US" dirty="0"/>
            </a:br>
            <a:r>
              <a:rPr lang="en-US" dirty="0"/>
              <a:t>Divider Title Goes Here</a:t>
            </a:r>
          </a:p>
        </p:txBody>
      </p:sp>
      <p:cxnSp>
        <p:nvCxnSpPr>
          <p:cNvPr id="15" name="Straight Connector 14">
            <a:extLst>
              <a:ext uri="{FF2B5EF4-FFF2-40B4-BE49-F238E27FC236}">
                <a16:creationId xmlns:a16="http://schemas.microsoft.com/office/drawing/2014/main" id="{F15D67C1-E5E2-DA4B-B9CA-F4770AE7E188}"/>
              </a:ext>
            </a:extLst>
          </p:cNvPr>
          <p:cNvCxnSpPr>
            <a:cxnSpLocks/>
          </p:cNvCxnSpPr>
          <p:nvPr/>
        </p:nvCxnSpPr>
        <p:spPr>
          <a:xfrm>
            <a:off x="821799" y="1507618"/>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0314451"/>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Divider Slide 3">
    <p:spTree>
      <p:nvGrpSpPr>
        <p:cNvPr id="1" name=""/>
        <p:cNvGrpSpPr/>
        <p:nvPr/>
      </p:nvGrpSpPr>
      <p:grpSpPr>
        <a:xfrm>
          <a:off x="0" y="0"/>
          <a:ext cx="0" cy="0"/>
          <a:chOff x="0" y="0"/>
          <a:chExt cx="0" cy="0"/>
        </a:xfrm>
      </p:grpSpPr>
      <p:pic>
        <p:nvPicPr>
          <p:cNvPr id="4" name="Picture 3" descr="A picture containing animal, bed, computer, sitting&#10;&#10;Description automatically generated">
            <a:extLst>
              <a:ext uri="{FF2B5EF4-FFF2-40B4-BE49-F238E27FC236}">
                <a16:creationId xmlns:a16="http://schemas.microsoft.com/office/drawing/2014/main" id="{A1136187-A332-734A-993D-A693410B0D54}"/>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0"/>
            <a:ext cx="9144000" cy="5143500"/>
          </a:xfrm>
          <a:prstGeom prst="rect">
            <a:avLst/>
          </a:prstGeom>
          <a:solidFill>
            <a:srgbClr val="0A0C40"/>
          </a:solidFill>
        </p:spPr>
      </p:pic>
      <p:pic>
        <p:nvPicPr>
          <p:cNvPr id="8" name="Picture 7">
            <a:extLst>
              <a:ext uri="{FF2B5EF4-FFF2-40B4-BE49-F238E27FC236}">
                <a16:creationId xmlns:a16="http://schemas.microsoft.com/office/drawing/2014/main" id="{FF0D9D5E-4D2E-CA4D-AD11-F48A3C1E8D6D}"/>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7734300" y="4693634"/>
            <a:ext cx="1029775" cy="221011"/>
          </a:xfrm>
          <a:prstGeom prst="rect">
            <a:avLst/>
          </a:prstGeom>
        </p:spPr>
      </p:pic>
      <p:sp>
        <p:nvSpPr>
          <p:cNvPr id="7" name="Title 1">
            <a:extLst>
              <a:ext uri="{FF2B5EF4-FFF2-40B4-BE49-F238E27FC236}">
                <a16:creationId xmlns:a16="http://schemas.microsoft.com/office/drawing/2014/main" id="{AAAFF55D-6D18-1F44-A693-04D09308D0F7}"/>
              </a:ext>
            </a:extLst>
          </p:cNvPr>
          <p:cNvSpPr>
            <a:spLocks noGrp="1"/>
          </p:cNvSpPr>
          <p:nvPr>
            <p:ph type="ctrTitle" hasCustomPrompt="1"/>
          </p:nvPr>
        </p:nvSpPr>
        <p:spPr bwMode="white">
          <a:xfrm>
            <a:off x="821799" y="1709543"/>
            <a:ext cx="6731000" cy="1218795"/>
          </a:xfrm>
        </p:spPr>
        <p:txBody>
          <a:bodyPr wrap="square" anchor="t" anchorCtr="0">
            <a:spAutoFit/>
          </a:bodyPr>
          <a:lstStyle>
            <a:lvl1pPr algn="l">
              <a:defRPr sz="4400" b="0" i="0">
                <a:solidFill>
                  <a:schemeClr val="bg1"/>
                </a:solidFill>
                <a:latin typeface="Arial" panose="020B0604020202020204" pitchFamily="34" charset="0"/>
                <a:cs typeface="Arial" panose="020B0604020202020204" pitchFamily="34" charset="0"/>
              </a:defRPr>
            </a:lvl1pPr>
          </a:lstStyle>
          <a:p>
            <a:pPr lvl="0"/>
            <a:r>
              <a:rPr lang="en-US" dirty="0"/>
              <a:t>Divider Title Goes Here</a:t>
            </a:r>
            <a:br>
              <a:rPr lang="en-US" dirty="0"/>
            </a:br>
            <a:r>
              <a:rPr lang="en-US" dirty="0"/>
              <a:t>Divider Title Goes Here</a:t>
            </a:r>
          </a:p>
        </p:txBody>
      </p:sp>
      <p:cxnSp>
        <p:nvCxnSpPr>
          <p:cNvPr id="9" name="Straight Connector 8">
            <a:extLst>
              <a:ext uri="{FF2B5EF4-FFF2-40B4-BE49-F238E27FC236}">
                <a16:creationId xmlns:a16="http://schemas.microsoft.com/office/drawing/2014/main" id="{1F7C825B-B4FF-FF40-84F6-962714FC3A43}"/>
              </a:ext>
            </a:extLst>
          </p:cNvPr>
          <p:cNvCxnSpPr>
            <a:cxnSpLocks/>
          </p:cNvCxnSpPr>
          <p:nvPr/>
        </p:nvCxnSpPr>
        <p:spPr>
          <a:xfrm>
            <a:off x="821799" y="1507618"/>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4142196"/>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1_Divider Slide 1">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63D68EAA-2800-2247-8628-ED1190D00080}"/>
              </a:ext>
            </a:extLst>
          </p:cNvPr>
          <p:cNvSpPr>
            <a:spLocks noGrp="1"/>
          </p:cNvSpPr>
          <p:nvPr>
            <p:ph type="ctrTitle" hasCustomPrompt="1"/>
          </p:nvPr>
        </p:nvSpPr>
        <p:spPr bwMode="white">
          <a:xfrm>
            <a:off x="821799" y="1709543"/>
            <a:ext cx="6731000" cy="1218795"/>
          </a:xfrm>
        </p:spPr>
        <p:txBody>
          <a:bodyPr wrap="square" anchor="t" anchorCtr="0">
            <a:spAutoFit/>
          </a:bodyPr>
          <a:lstStyle>
            <a:lvl1pPr algn="l">
              <a:defRPr sz="4400" b="0" i="0">
                <a:solidFill>
                  <a:schemeClr val="accent2"/>
                </a:solidFill>
                <a:latin typeface="Arial" panose="020B0604020202020204" pitchFamily="34" charset="0"/>
                <a:cs typeface="Arial" panose="020B0604020202020204" pitchFamily="34" charset="0"/>
              </a:defRPr>
            </a:lvl1pPr>
          </a:lstStyle>
          <a:p>
            <a:pPr lvl="0"/>
            <a:r>
              <a:rPr lang="en-US" dirty="0"/>
              <a:t>Divider Title Goes Here</a:t>
            </a:r>
            <a:br>
              <a:rPr lang="en-US" dirty="0"/>
            </a:br>
            <a:r>
              <a:rPr lang="en-US" dirty="0"/>
              <a:t>Divider Title Goes Here</a:t>
            </a:r>
          </a:p>
        </p:txBody>
      </p:sp>
      <p:cxnSp>
        <p:nvCxnSpPr>
          <p:cNvPr id="15" name="Straight Connector 14">
            <a:extLst>
              <a:ext uri="{FF2B5EF4-FFF2-40B4-BE49-F238E27FC236}">
                <a16:creationId xmlns:a16="http://schemas.microsoft.com/office/drawing/2014/main" id="{F15D67C1-E5E2-DA4B-B9CA-F4770AE7E188}"/>
              </a:ext>
            </a:extLst>
          </p:cNvPr>
          <p:cNvCxnSpPr>
            <a:cxnSpLocks/>
          </p:cNvCxnSpPr>
          <p:nvPr/>
        </p:nvCxnSpPr>
        <p:spPr>
          <a:xfrm>
            <a:off x="821799" y="1507618"/>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F15D67C1-E5E2-DA4B-B9CA-F4770AE7E188}"/>
              </a:ext>
            </a:extLst>
          </p:cNvPr>
          <p:cNvCxnSpPr>
            <a:cxnSpLocks/>
          </p:cNvCxnSpPr>
          <p:nvPr/>
        </p:nvCxnSpPr>
        <p:spPr>
          <a:xfrm>
            <a:off x="821799" y="1507618"/>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F15D67C1-E5E2-DA4B-B9CA-F4770AE7E188}"/>
              </a:ext>
            </a:extLst>
          </p:cNvPr>
          <p:cNvCxnSpPr>
            <a:cxnSpLocks/>
          </p:cNvCxnSpPr>
          <p:nvPr/>
        </p:nvCxnSpPr>
        <p:spPr>
          <a:xfrm>
            <a:off x="821799" y="1507618"/>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7905907"/>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Divider Slide 4">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8580102-CAD4-A748-BD95-3E5812A2AD6D}"/>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rot="10800000">
            <a:off x="1928" y="-3"/>
            <a:ext cx="9142072" cy="5143501"/>
          </a:xfrm>
          <a:prstGeom prst="rect">
            <a:avLst/>
          </a:prstGeom>
        </p:spPr>
      </p:pic>
      <p:pic>
        <p:nvPicPr>
          <p:cNvPr id="6" name="Picture 5">
            <a:extLst>
              <a:ext uri="{FF2B5EF4-FFF2-40B4-BE49-F238E27FC236}">
                <a16:creationId xmlns:a16="http://schemas.microsoft.com/office/drawing/2014/main" id="{74AF8623-17CF-6240-8EE3-A38651F2E384}"/>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7734300" y="4693634"/>
            <a:ext cx="1029775" cy="221011"/>
          </a:xfrm>
          <a:prstGeom prst="rect">
            <a:avLst/>
          </a:prstGeom>
        </p:spPr>
      </p:pic>
      <p:sp>
        <p:nvSpPr>
          <p:cNvPr id="8" name="Title 1">
            <a:extLst>
              <a:ext uri="{FF2B5EF4-FFF2-40B4-BE49-F238E27FC236}">
                <a16:creationId xmlns:a16="http://schemas.microsoft.com/office/drawing/2014/main" id="{5210EB9E-64BF-9644-B205-F00F04A6F5DA}"/>
              </a:ext>
            </a:extLst>
          </p:cNvPr>
          <p:cNvSpPr>
            <a:spLocks noGrp="1"/>
          </p:cNvSpPr>
          <p:nvPr>
            <p:ph type="ctrTitle" hasCustomPrompt="1"/>
          </p:nvPr>
        </p:nvSpPr>
        <p:spPr bwMode="white">
          <a:xfrm>
            <a:off x="821799" y="1709543"/>
            <a:ext cx="6731000" cy="1218795"/>
          </a:xfrm>
        </p:spPr>
        <p:txBody>
          <a:bodyPr wrap="square" anchor="t" anchorCtr="0">
            <a:spAutoFit/>
          </a:bodyPr>
          <a:lstStyle>
            <a:lvl1pPr algn="l">
              <a:defRPr sz="4400" b="0" i="0">
                <a:solidFill>
                  <a:schemeClr val="bg1"/>
                </a:solidFill>
                <a:latin typeface="Arial" panose="020B0604020202020204" pitchFamily="34" charset="0"/>
                <a:cs typeface="Arial" panose="020B0604020202020204" pitchFamily="34" charset="0"/>
              </a:defRPr>
            </a:lvl1pPr>
          </a:lstStyle>
          <a:p>
            <a:pPr lvl="0"/>
            <a:r>
              <a:rPr lang="en-US" dirty="0"/>
              <a:t>Divider Title Goes Here</a:t>
            </a:r>
            <a:br>
              <a:rPr lang="en-US" dirty="0"/>
            </a:br>
            <a:r>
              <a:rPr lang="en-US" dirty="0"/>
              <a:t>Divider Title Goes Here</a:t>
            </a:r>
          </a:p>
        </p:txBody>
      </p:sp>
      <p:cxnSp>
        <p:nvCxnSpPr>
          <p:cNvPr id="9" name="Straight Connector 8">
            <a:extLst>
              <a:ext uri="{FF2B5EF4-FFF2-40B4-BE49-F238E27FC236}">
                <a16:creationId xmlns:a16="http://schemas.microsoft.com/office/drawing/2014/main" id="{010DD0DB-372F-554C-AC14-50A4A4866945}"/>
              </a:ext>
            </a:extLst>
          </p:cNvPr>
          <p:cNvCxnSpPr>
            <a:cxnSpLocks/>
          </p:cNvCxnSpPr>
          <p:nvPr/>
        </p:nvCxnSpPr>
        <p:spPr>
          <a:xfrm>
            <a:off x="821799" y="1507618"/>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2708113"/>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ech Background 1">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E43B87D-A0F4-A145-BCBE-88325C169FEF}"/>
              </a:ext>
            </a:extLst>
          </p:cNvPr>
          <p:cNvSpPr/>
          <p:nvPr/>
        </p:nvSpPr>
        <p:spPr>
          <a:xfrm>
            <a:off x="0" y="4057650"/>
            <a:ext cx="9144000" cy="10858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5F363CBB-0CE6-524D-A91E-F704F804A718}"/>
              </a:ext>
            </a:extLst>
          </p:cNvPr>
          <p:cNvPicPr>
            <a:picLocks noChangeAspect="1"/>
          </p:cNvPicPr>
          <p:nvPr/>
        </p:nvPicPr>
        <p:blipFill rotWithShape="1">
          <a:blip r:embed="rId2" cstate="screen">
            <a:alphaModFix/>
            <a:extLst>
              <a:ext uri="{28A0092B-C50C-407E-A947-70E740481C1C}">
                <a14:useLocalDpi xmlns:a14="http://schemas.microsoft.com/office/drawing/2010/main"/>
              </a:ext>
            </a:extLst>
          </a:blip>
          <a:srcRect/>
          <a:stretch/>
        </p:blipFill>
        <p:spPr>
          <a:xfrm>
            <a:off x="142" y="0"/>
            <a:ext cx="9143716" cy="5143500"/>
          </a:xfrm>
          <a:prstGeom prst="rect">
            <a:avLst/>
          </a:prstGeom>
        </p:spPr>
      </p:pic>
      <p:sp>
        <p:nvSpPr>
          <p:cNvPr id="5" name="Title Placeholder 6"/>
          <p:cNvSpPr>
            <a:spLocks noGrp="1"/>
          </p:cNvSpPr>
          <p:nvPr>
            <p:ph type="body" sz="quarter" idx="10"/>
          </p:nvPr>
        </p:nvSpPr>
        <p:spPr>
          <a:xfrm>
            <a:off x="704088" y="850392"/>
            <a:ext cx="7726680" cy="3319272"/>
          </a:xfrm>
          <a:ln>
            <a:noFill/>
          </a:ln>
        </p:spPr>
        <p:txBody>
          <a:bodyPr lIns="91440" tIns="45720" rIns="91440" bIns="45720" anchor="t" anchorCtr="0">
            <a:noAutofit/>
          </a:bodyPr>
          <a:lstStyle>
            <a:lvl1pPr>
              <a:defRPr sz="4400">
                <a:solidFill>
                  <a:schemeClr val="bg1"/>
                </a:solidFill>
                <a:latin typeface="+mn-lt"/>
              </a:defRPr>
            </a:lvl1pPr>
          </a:lstStyle>
          <a:p>
            <a:pPr lvl="0"/>
            <a:r>
              <a:rPr lang="en-US" smtClean="0"/>
              <a:t>Edit Master text styles</a:t>
            </a:r>
          </a:p>
        </p:txBody>
      </p:sp>
    </p:spTree>
    <p:extLst>
      <p:ext uri="{BB962C8B-B14F-4D97-AF65-F5344CB8AC3E}">
        <p14:creationId xmlns:p14="http://schemas.microsoft.com/office/powerpoint/2010/main" val="340022931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2_Blue Graphic Double Line Title">
    <p:spTree>
      <p:nvGrpSpPr>
        <p:cNvPr id="1" name=""/>
        <p:cNvGrpSpPr/>
        <p:nvPr/>
      </p:nvGrpSpPr>
      <p:grpSpPr>
        <a:xfrm>
          <a:off x="0" y="0"/>
          <a:ext cx="0" cy="0"/>
          <a:chOff x="0" y="0"/>
          <a:chExt cx="0" cy="0"/>
        </a:xfrm>
      </p:grpSpPr>
      <p:pic>
        <p:nvPicPr>
          <p:cNvPr id="11" name="Picture 10" descr="A picture containing animal&#10;&#10;Description automatically generated">
            <a:extLst>
              <a:ext uri="{FF2B5EF4-FFF2-40B4-BE49-F238E27FC236}">
                <a16:creationId xmlns:a16="http://schemas.microsoft.com/office/drawing/2014/main" id="{760CAE04-42F6-C14D-AB3C-36D5B9FC9F62}"/>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1396"/>
            <a:ext cx="9144000" cy="5146293"/>
          </a:xfrm>
          <a:prstGeom prst="rect">
            <a:avLst/>
          </a:prstGeom>
        </p:spPr>
      </p:pic>
      <p:sp>
        <p:nvSpPr>
          <p:cNvPr id="29" name="Rectangle 28">
            <a:extLst>
              <a:ext uri="{FF2B5EF4-FFF2-40B4-BE49-F238E27FC236}">
                <a16:creationId xmlns:a16="http://schemas.microsoft.com/office/drawing/2014/main" id="{C96E9237-80A4-8D4D-AF8F-78866C6D2C05}"/>
              </a:ext>
            </a:extLst>
          </p:cNvPr>
          <p:cNvSpPr/>
          <p:nvPr/>
        </p:nvSpPr>
        <p:spPr>
          <a:xfrm>
            <a:off x="0" y="1397"/>
            <a:ext cx="9144000" cy="5143500"/>
          </a:xfrm>
          <a:prstGeom prst="rect">
            <a:avLst/>
          </a:prstGeom>
          <a:gradFill>
            <a:gsLst>
              <a:gs pos="59000">
                <a:schemeClr val="accent1">
                  <a:alpha val="96000"/>
                </a:schemeClr>
              </a:gs>
              <a:gs pos="25000">
                <a:schemeClr val="accent3">
                  <a:alpha val="0"/>
                </a:schemeClr>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pic>
        <p:nvPicPr>
          <p:cNvPr id="27" name="Picture 26">
            <a:extLst>
              <a:ext uri="{FF2B5EF4-FFF2-40B4-BE49-F238E27FC236}">
                <a16:creationId xmlns:a16="http://schemas.microsoft.com/office/drawing/2014/main" id="{3E72939B-E866-3F48-956F-028BC0570F38}"/>
              </a:ext>
            </a:extLst>
          </p:cNvPr>
          <p:cNvPicPr>
            <a:picLocks noChangeAspect="1"/>
          </p:cNvPicPr>
          <p:nvPr/>
        </p:nvPicPr>
        <p:blipFill>
          <a:blip r:embed="rId3" cstate="hqprint">
            <a:extLst>
              <a:ext uri="{28A0092B-C50C-407E-A947-70E740481C1C}">
                <a14:useLocalDpi xmlns:a14="http://schemas.microsoft.com/office/drawing/2010/main"/>
              </a:ext>
            </a:extLst>
          </a:blip>
          <a:stretch>
            <a:fillRect/>
          </a:stretch>
        </p:blipFill>
        <p:spPr>
          <a:xfrm>
            <a:off x="444119" y="382876"/>
            <a:ext cx="2624563" cy="558418"/>
          </a:xfrm>
          <a:prstGeom prst="rect">
            <a:avLst/>
          </a:prstGeom>
        </p:spPr>
      </p:pic>
      <p:sp>
        <p:nvSpPr>
          <p:cNvPr id="10" name="Title 1">
            <a:extLst>
              <a:ext uri="{FF2B5EF4-FFF2-40B4-BE49-F238E27FC236}">
                <a16:creationId xmlns:a16="http://schemas.microsoft.com/office/drawing/2014/main" id="{62C1B911-F437-1644-81AF-E4F0D63347D5}"/>
              </a:ext>
            </a:extLst>
          </p:cNvPr>
          <p:cNvSpPr>
            <a:spLocks noGrp="1"/>
          </p:cNvSpPr>
          <p:nvPr>
            <p:ph type="ctrTitle" hasCustomPrompt="1"/>
          </p:nvPr>
        </p:nvSpPr>
        <p:spPr bwMode="white">
          <a:xfrm>
            <a:off x="414163" y="1561267"/>
            <a:ext cx="8348837" cy="1107996"/>
          </a:xfrm>
        </p:spPr>
        <p:txBody>
          <a:bodyPr wrap="square" anchor="b"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
            </a:r>
            <a:br>
              <a:rPr lang="en-US" dirty="0"/>
            </a:br>
            <a:r>
              <a:rPr lang="en-US" dirty="0"/>
              <a:t>Title Goes Here</a:t>
            </a:r>
          </a:p>
        </p:txBody>
      </p:sp>
      <p:cxnSp>
        <p:nvCxnSpPr>
          <p:cNvPr id="12" name="Straight Connector 11">
            <a:extLst>
              <a:ext uri="{FF2B5EF4-FFF2-40B4-BE49-F238E27FC236}">
                <a16:creationId xmlns:a16="http://schemas.microsoft.com/office/drawing/2014/main" id="{36779121-E465-634B-B2F7-19C558723B11}"/>
              </a:ext>
            </a:extLst>
          </p:cNvPr>
          <p:cNvCxnSpPr>
            <a:cxnSpLocks/>
          </p:cNvCxnSpPr>
          <p:nvPr/>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3" name="Text Placeholder 6">
            <a:extLst>
              <a:ext uri="{FF2B5EF4-FFF2-40B4-BE49-F238E27FC236}">
                <a16:creationId xmlns:a16="http://schemas.microsoft.com/office/drawing/2014/main" id="{B6882BFA-92D1-754C-8A6B-468712FCC892}"/>
              </a:ext>
            </a:extLst>
          </p:cNvPr>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4" name="Text Placeholder 20">
            <a:extLst>
              <a:ext uri="{FF2B5EF4-FFF2-40B4-BE49-F238E27FC236}">
                <a16:creationId xmlns:a16="http://schemas.microsoft.com/office/drawing/2014/main" id="{E25F6749-10D1-E840-B58E-0BD71C6C4BD7}"/>
              </a:ext>
            </a:extLst>
          </p:cNvPr>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5" name="Footer Placeholder 8">
            <a:extLst>
              <a:ext uri="{FF2B5EF4-FFF2-40B4-BE49-F238E27FC236}">
                <a16:creationId xmlns:a16="http://schemas.microsoft.com/office/drawing/2014/main" id="{9E90ED61-02F0-014B-ABEE-2397CF3B968C}"/>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351135441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ech Background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E43B87D-A0F4-A145-BCBE-88325C169FEF}"/>
              </a:ext>
            </a:extLst>
          </p:cNvPr>
          <p:cNvSpPr/>
          <p:nvPr/>
        </p:nvSpPr>
        <p:spPr>
          <a:xfrm>
            <a:off x="0" y="4057650"/>
            <a:ext cx="9144000" cy="10858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picture containing animal, bed, computer, sitting&#10;&#10;Description automatically generated">
            <a:extLst>
              <a:ext uri="{FF2B5EF4-FFF2-40B4-BE49-F238E27FC236}">
                <a16:creationId xmlns:a16="http://schemas.microsoft.com/office/drawing/2014/main" id="{AFD0E892-AD84-1E4B-88EE-D37B1E173C5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0" y="495"/>
            <a:ext cx="9144000" cy="5142510"/>
          </a:xfrm>
          <a:prstGeom prst="rect">
            <a:avLst/>
          </a:prstGeom>
        </p:spPr>
      </p:pic>
      <p:sp>
        <p:nvSpPr>
          <p:cNvPr id="5" name="title Placeholder 6"/>
          <p:cNvSpPr>
            <a:spLocks noGrp="1"/>
          </p:cNvSpPr>
          <p:nvPr>
            <p:ph type="body" sz="quarter" idx="10"/>
          </p:nvPr>
        </p:nvSpPr>
        <p:spPr>
          <a:xfrm>
            <a:off x="704088" y="850392"/>
            <a:ext cx="7726680" cy="3319272"/>
          </a:xfrm>
          <a:ln>
            <a:noFill/>
          </a:ln>
        </p:spPr>
        <p:txBody>
          <a:bodyPr lIns="91440" tIns="45720" rIns="91440" bIns="45720" anchor="t" anchorCtr="0">
            <a:noAutofit/>
          </a:bodyPr>
          <a:lstStyle>
            <a:lvl1pPr>
              <a:defRPr sz="4400">
                <a:solidFill>
                  <a:schemeClr val="bg1"/>
                </a:solidFill>
                <a:latin typeface="+mn-lt"/>
              </a:defRPr>
            </a:lvl1pPr>
          </a:lstStyle>
          <a:p>
            <a:pPr lvl="0"/>
            <a:r>
              <a:rPr lang="en-US" smtClean="0"/>
              <a:t>Edit Master text styles</a:t>
            </a:r>
          </a:p>
        </p:txBody>
      </p:sp>
    </p:spTree>
    <p:extLst>
      <p:ext uri="{BB962C8B-B14F-4D97-AF65-F5344CB8AC3E}">
        <p14:creationId xmlns:p14="http://schemas.microsoft.com/office/powerpoint/2010/main" val="1086431754"/>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Blank Slide">
    <p:spTree>
      <p:nvGrpSpPr>
        <p:cNvPr id="1" name=""/>
        <p:cNvGrpSpPr/>
        <p:nvPr/>
      </p:nvGrpSpPr>
      <p:grpSpPr>
        <a:xfrm>
          <a:off x="0" y="0"/>
          <a:ext cx="0" cy="0"/>
          <a:chOff x="0" y="0"/>
          <a:chExt cx="0" cy="0"/>
        </a:xfrm>
      </p:grpSpPr>
      <p:sp>
        <p:nvSpPr>
          <p:cNvPr id="7" name="Title Placeholder 6"/>
          <p:cNvSpPr>
            <a:spLocks noGrp="1"/>
          </p:cNvSpPr>
          <p:nvPr>
            <p:ph type="body" sz="quarter" idx="10"/>
          </p:nvPr>
        </p:nvSpPr>
        <p:spPr>
          <a:xfrm>
            <a:off x="704088" y="850392"/>
            <a:ext cx="7726680" cy="3319272"/>
          </a:xfrm>
          <a:ln>
            <a:noFill/>
          </a:ln>
        </p:spPr>
        <p:txBody>
          <a:bodyPr lIns="91440" tIns="45720" rIns="91440" bIns="45720" anchor="t" anchorCtr="0">
            <a:noAutofit/>
          </a:bodyPr>
          <a:lstStyle>
            <a:lvl1pPr>
              <a:defRPr sz="4400">
                <a:solidFill>
                  <a:srgbClr val="0032A1"/>
                </a:solidFill>
                <a:latin typeface="+mn-lt"/>
              </a:defRPr>
            </a:lvl1pPr>
          </a:lstStyle>
          <a:p>
            <a:pPr lvl="0"/>
            <a:r>
              <a:rPr lang="en-US" smtClean="0"/>
              <a:t>Edit Master text styles</a:t>
            </a:r>
          </a:p>
        </p:txBody>
      </p:sp>
    </p:spTree>
    <p:extLst>
      <p:ext uri="{BB962C8B-B14F-4D97-AF65-F5344CB8AC3E}">
        <p14:creationId xmlns:p14="http://schemas.microsoft.com/office/powerpoint/2010/main" val="1223750383"/>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1_Agenda Sl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DC19695-391B-DA44-A38A-0745805811B8}"/>
              </a:ext>
            </a:extLst>
          </p:cNvPr>
          <p:cNvSpPr/>
          <p:nvPr/>
        </p:nvSpPr>
        <p:spPr>
          <a:xfrm>
            <a:off x="0" y="0"/>
            <a:ext cx="9144000" cy="5143500"/>
          </a:xfrm>
          <a:prstGeom prst="rect">
            <a:avLst/>
          </a:prstGeom>
          <a:gradFill flip="none" rotWithShape="1">
            <a:gsLst>
              <a:gs pos="65000">
                <a:schemeClr val="accent1"/>
              </a:gs>
              <a:gs pos="0">
                <a:schemeClr val="accent3"/>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C15AA5-70F9-0B45-8147-A29FFDCDCFC0}"/>
              </a:ext>
            </a:extLst>
          </p:cNvPr>
          <p:cNvSpPr>
            <a:spLocks noGrp="1"/>
          </p:cNvSpPr>
          <p:nvPr>
            <p:ph type="title"/>
          </p:nvPr>
        </p:nvSpPr>
        <p:spPr>
          <a:xfrm>
            <a:off x="384048" y="274321"/>
            <a:ext cx="8378952" cy="621030"/>
          </a:xfrm>
        </p:spPr>
        <p:txBody>
          <a:bodyPr wrap="none">
            <a:noAutofit/>
          </a:bodyPr>
          <a:lstStyle>
            <a:lvl1pPr>
              <a:defRPr sz="2400">
                <a:solidFill>
                  <a:schemeClr val="bg1"/>
                </a:solidFill>
              </a:defRPr>
            </a:lvl1pPr>
          </a:lstStyle>
          <a:p>
            <a:r>
              <a:rPr lang="en-US" smtClean="0"/>
              <a:t>Click to edit Master title style</a:t>
            </a:r>
            <a:endParaRPr lang="en-US" dirty="0"/>
          </a:p>
        </p:txBody>
      </p:sp>
      <p:sp>
        <p:nvSpPr>
          <p:cNvPr id="8" name="Footer Placeholder 8">
            <a:extLst>
              <a:ext uri="{FF2B5EF4-FFF2-40B4-BE49-F238E27FC236}">
                <a16:creationId xmlns:a16="http://schemas.microsoft.com/office/drawing/2014/main" id="{8C855543-B1C8-B946-B60D-4C04E3A855E7}"/>
              </a:ext>
            </a:extLst>
          </p:cNvPr>
          <p:cNvSpPr>
            <a:spLocks noGrp="1"/>
          </p:cNvSpPr>
          <p:nvPr>
            <p:ph type="ftr" sz="quarter" idx="3"/>
          </p:nvPr>
        </p:nvSpPr>
        <p:spPr>
          <a:xfrm>
            <a:off x="660386" y="4695411"/>
            <a:ext cx="4572000" cy="187241"/>
          </a:xfrm>
          <a:prstGeom prst="rect">
            <a:avLst/>
          </a:prstGeom>
        </p:spPr>
        <p:txBody>
          <a:bodyPr vert="horz" lIns="0" tIns="0" rIns="0" bIns="0" rtlCol="0" anchor="b" anchorCtr="0"/>
          <a:lstStyle>
            <a:lvl1pPr algn="l">
              <a:defRPr sz="800">
                <a:solidFill>
                  <a:schemeClr val="bg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
        <p:nvSpPr>
          <p:cNvPr id="9" name="Slide Number Placeholder 9">
            <a:extLst>
              <a:ext uri="{FF2B5EF4-FFF2-40B4-BE49-F238E27FC236}">
                <a16:creationId xmlns:a16="http://schemas.microsoft.com/office/drawing/2014/main" id="{740C1DF7-CAE5-ED40-B1C3-1FB1E0F74AA4}"/>
              </a:ext>
            </a:extLst>
          </p:cNvPr>
          <p:cNvSpPr>
            <a:spLocks noGrp="1"/>
          </p:cNvSpPr>
          <p:nvPr>
            <p:ph type="sldNum" sz="quarter" idx="4"/>
          </p:nvPr>
        </p:nvSpPr>
        <p:spPr>
          <a:xfrm>
            <a:off x="385100" y="4759541"/>
            <a:ext cx="228600" cy="123111"/>
          </a:xfrm>
          <a:prstGeom prst="rect">
            <a:avLst/>
          </a:prstGeom>
        </p:spPr>
        <p:txBody>
          <a:bodyPr vert="horz" lIns="0" tIns="0" rIns="0" bIns="0" rtlCol="0" anchor="b" anchorCtr="0">
            <a:spAutoFit/>
          </a:bodyPr>
          <a:lstStyle>
            <a:lvl1pPr algn="l">
              <a:defRPr sz="800" b="1">
                <a:solidFill>
                  <a:schemeClr val="bg1"/>
                </a:solidFill>
                <a:latin typeface="Arial" panose="020B0604020202020204" pitchFamily="34" charset="0"/>
                <a:cs typeface="Arial" panose="020B0604020202020204" pitchFamily="34" charset="0"/>
              </a:defRPr>
            </a:lvl1pPr>
          </a:lstStyle>
          <a:p>
            <a:fld id="{151A205F-2ED8-44D7-8862-333F943005AB}" type="slidenum">
              <a:rPr lang="en-US" smtClean="0"/>
              <a:t>‹#›</a:t>
            </a:fld>
            <a:endParaRPr lang="en-US"/>
          </a:p>
        </p:txBody>
      </p:sp>
      <p:pic>
        <p:nvPicPr>
          <p:cNvPr id="15" name="Picture 14">
            <a:extLst>
              <a:ext uri="{FF2B5EF4-FFF2-40B4-BE49-F238E27FC236}">
                <a16:creationId xmlns:a16="http://schemas.microsoft.com/office/drawing/2014/main" id="{F70F4A04-9F09-BC4C-BCD8-015E0BC0878C}"/>
              </a:ext>
            </a:extLst>
          </p:cNvPr>
          <p:cNvPicPr>
            <a:picLocks noChangeAspect="1"/>
          </p:cNvPicPr>
          <p:nvPr/>
        </p:nvPicPr>
        <p:blipFill>
          <a:blip r:embed="rId2"/>
          <a:stretch>
            <a:fillRect/>
          </a:stretch>
        </p:blipFill>
        <p:spPr bwMode="black">
          <a:xfrm>
            <a:off x="7734300" y="4751509"/>
            <a:ext cx="1029775" cy="221011"/>
          </a:xfrm>
          <a:prstGeom prst="rect">
            <a:avLst/>
          </a:prstGeom>
        </p:spPr>
      </p:pic>
      <p:sp>
        <p:nvSpPr>
          <p:cNvPr id="18" name="Content Placeholder 2">
            <a:extLst>
              <a:ext uri="{FF2B5EF4-FFF2-40B4-BE49-F238E27FC236}">
                <a16:creationId xmlns:a16="http://schemas.microsoft.com/office/drawing/2014/main" id="{FAEC6B79-D329-DE46-B777-F072288C8C0F}"/>
              </a:ext>
            </a:extLst>
          </p:cNvPr>
          <p:cNvSpPr>
            <a:spLocks noGrp="1"/>
          </p:cNvSpPr>
          <p:nvPr>
            <p:ph idx="1" hasCustomPrompt="1"/>
          </p:nvPr>
        </p:nvSpPr>
        <p:spPr>
          <a:xfrm>
            <a:off x="377952" y="1111401"/>
            <a:ext cx="8385048" cy="3319272"/>
          </a:xfrm>
          <a:prstGeom prst="rect">
            <a:avLst/>
          </a:prstGeom>
        </p:spPr>
        <p:txBody>
          <a:bodyPr vert="horz" lIns="0" tIns="0" rIns="0" bIns="0" rtlCol="0">
            <a:normAutofit/>
          </a:bodyPr>
          <a:lstStyle>
            <a:lvl1pPr marL="283464" indent="-283464">
              <a:buFont typeface="+mj-lt"/>
              <a:buAutoNum type="arabicPeriod"/>
              <a:defRPr>
                <a:solidFill>
                  <a:schemeClr val="bg1"/>
                </a:solidFill>
              </a:defRPr>
            </a:lvl1pPr>
            <a:lvl2pPr marL="0" indent="0">
              <a:buNone/>
              <a:defRPr lang="en-US" sz="1400" baseline="0" noProof="0" dirty="0">
                <a:solidFill>
                  <a:schemeClr val="bg1"/>
                </a:solidFill>
              </a:defRPr>
            </a:lvl2pPr>
            <a:lvl3pPr marL="0" indent="0">
              <a:spcBef>
                <a:spcPts val="600"/>
              </a:spcBef>
              <a:buNone/>
              <a:defRPr sz="1400">
                <a:solidFill>
                  <a:schemeClr val="bg1"/>
                </a:solidFill>
              </a:defRPr>
            </a:lvl3pPr>
            <a:lvl4pPr marL="0" indent="0">
              <a:spcBef>
                <a:spcPts val="600"/>
              </a:spcBef>
              <a:buNone/>
              <a:defRPr sz="1400">
                <a:solidFill>
                  <a:schemeClr val="bg1"/>
                </a:solidFill>
              </a:defRPr>
            </a:lvl4pPr>
            <a:lvl5pPr marL="0" indent="0">
              <a:spcBef>
                <a:spcPts val="600"/>
              </a:spcBef>
              <a:buNone/>
              <a:defRPr sz="1400">
                <a:solidFill>
                  <a:schemeClr val="bg1"/>
                </a:solidFill>
              </a:defRPr>
            </a:lvl5pPr>
            <a:lvl6pPr marL="0" indent="0">
              <a:lnSpc>
                <a:spcPct val="100000"/>
              </a:lnSpc>
              <a:spcBef>
                <a:spcPts val="600"/>
              </a:spcBef>
              <a:buNone/>
              <a:defRPr sz="1400">
                <a:solidFill>
                  <a:schemeClr val="bg1"/>
                </a:solidFill>
              </a:defRPr>
            </a:lvl6pPr>
            <a:lvl7pPr marL="0" indent="0">
              <a:spcBef>
                <a:spcPts val="600"/>
              </a:spcBef>
              <a:buNone/>
              <a:defRPr sz="1400">
                <a:solidFill>
                  <a:schemeClr val="bg1"/>
                </a:solidFill>
              </a:defRPr>
            </a:lvl7pPr>
            <a:lvl8pPr marL="0" indent="0">
              <a:lnSpc>
                <a:spcPct val="100000"/>
              </a:lnSpc>
              <a:spcBef>
                <a:spcPts val="600"/>
              </a:spcBef>
              <a:buNone/>
              <a:defRPr sz="1400">
                <a:solidFill>
                  <a:schemeClr val="bg1"/>
                </a:solidFill>
              </a:defRPr>
            </a:lvl8pPr>
            <a:lvl9pPr marL="0" indent="0">
              <a:lnSpc>
                <a:spcPct val="100000"/>
              </a:lnSpc>
              <a:spcBef>
                <a:spcPts val="600"/>
              </a:spcBef>
              <a:buNone/>
              <a:defRPr sz="1400">
                <a:solidFill>
                  <a:schemeClr val="bg1"/>
                </a:solidFill>
              </a:defRPr>
            </a:lvl9pPr>
          </a:lstStyle>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p:txBody>
      </p:sp>
    </p:spTree>
    <p:extLst>
      <p:ext uri="{BB962C8B-B14F-4D97-AF65-F5344CB8AC3E}">
        <p14:creationId xmlns:p14="http://schemas.microsoft.com/office/powerpoint/2010/main" val="389704770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Thank You">
    <p:bg>
      <p:bgPr>
        <a:gradFill flip="none" rotWithShape="1">
          <a:gsLst>
            <a:gs pos="65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1E91B630-BDD5-844D-9F57-E0F3DA8DE295}"/>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738551" y="4351664"/>
            <a:ext cx="2024449" cy="430734"/>
          </a:xfrm>
          <a:prstGeom prst="rect">
            <a:avLst/>
          </a:prstGeom>
        </p:spPr>
      </p:pic>
      <p:sp>
        <p:nvSpPr>
          <p:cNvPr id="11" name="Text Placeholder 4">
            <a:extLst>
              <a:ext uri="{FF2B5EF4-FFF2-40B4-BE49-F238E27FC236}">
                <a16:creationId xmlns:a16="http://schemas.microsoft.com/office/drawing/2014/main" id="{6A3ADC0F-2A6D-1D4D-9FFF-853C5C76A3A6}"/>
              </a:ext>
            </a:extLst>
          </p:cNvPr>
          <p:cNvSpPr>
            <a:spLocks noGrp="1"/>
          </p:cNvSpPr>
          <p:nvPr>
            <p:ph type="body" sz="quarter" idx="11" hasCustomPrompt="1"/>
          </p:nvPr>
        </p:nvSpPr>
        <p:spPr>
          <a:xfrm>
            <a:off x="391633" y="2704549"/>
            <a:ext cx="8207508" cy="369332"/>
          </a:xfrm>
        </p:spPr>
        <p:txBody>
          <a:bodyPr wrap="square" anchor="ctr" anchorCtr="0">
            <a:spAutoFit/>
          </a:bodyPr>
          <a:lstStyle>
            <a:lvl1pPr algn="l">
              <a:defRPr sz="2400" b="0">
                <a:solidFill>
                  <a:schemeClr val="bg2"/>
                </a:solidFill>
              </a:defRPr>
            </a:lvl1pPr>
          </a:lstStyle>
          <a:p>
            <a:pPr lvl="0"/>
            <a:r>
              <a:rPr lang="en-US" dirty="0"/>
              <a:t>Name and Title</a:t>
            </a:r>
          </a:p>
        </p:txBody>
      </p:sp>
      <p:sp>
        <p:nvSpPr>
          <p:cNvPr id="13" name="Text Placeholder 4">
            <a:extLst>
              <a:ext uri="{FF2B5EF4-FFF2-40B4-BE49-F238E27FC236}">
                <a16:creationId xmlns:a16="http://schemas.microsoft.com/office/drawing/2014/main" id="{DA314B20-F29A-994E-87AC-493EFA67EDCF}"/>
              </a:ext>
            </a:extLst>
          </p:cNvPr>
          <p:cNvSpPr>
            <a:spLocks noGrp="1"/>
          </p:cNvSpPr>
          <p:nvPr>
            <p:ph type="body" sz="quarter" idx="12" hasCustomPrompt="1"/>
          </p:nvPr>
        </p:nvSpPr>
        <p:spPr>
          <a:xfrm>
            <a:off x="391633" y="3147679"/>
            <a:ext cx="8207508" cy="276999"/>
          </a:xfrm>
        </p:spPr>
        <p:txBody>
          <a:bodyPr wrap="square" anchor="ctr" anchorCtr="0">
            <a:spAutoFit/>
          </a:bodyPr>
          <a:lstStyle>
            <a:lvl1pPr algn="l">
              <a:defRPr sz="1800" b="0">
                <a:solidFill>
                  <a:schemeClr val="accent4"/>
                </a:solidFill>
              </a:defRPr>
            </a:lvl1pPr>
          </a:lstStyle>
          <a:p>
            <a:pPr lvl="0"/>
            <a:r>
              <a:rPr lang="en-US" dirty="0"/>
              <a:t>Contact Information</a:t>
            </a:r>
          </a:p>
        </p:txBody>
      </p:sp>
      <p:sp>
        <p:nvSpPr>
          <p:cNvPr id="14" name="Title 1">
            <a:extLst>
              <a:ext uri="{FF2B5EF4-FFF2-40B4-BE49-F238E27FC236}">
                <a16:creationId xmlns:a16="http://schemas.microsoft.com/office/drawing/2014/main" id="{91C36AF9-C75C-DE4A-84C5-590522758FD4}"/>
              </a:ext>
            </a:extLst>
          </p:cNvPr>
          <p:cNvSpPr>
            <a:spLocks noGrp="1"/>
          </p:cNvSpPr>
          <p:nvPr>
            <p:ph type="ctrTitle" hasCustomPrompt="1"/>
          </p:nvPr>
        </p:nvSpPr>
        <p:spPr bwMode="white">
          <a:xfrm>
            <a:off x="391633" y="1665888"/>
            <a:ext cx="4069701" cy="830997"/>
          </a:xfrm>
        </p:spPr>
        <p:txBody>
          <a:bodyPr wrap="square" anchor="t" anchorCtr="0">
            <a:spAutoFit/>
          </a:bodyPr>
          <a:lstStyle>
            <a:lvl1pPr algn="l">
              <a:defRPr sz="6000" b="0" i="0">
                <a:solidFill>
                  <a:schemeClr val="bg2"/>
                </a:solidFill>
                <a:latin typeface="Arial" panose="020B0604020202020204" pitchFamily="34" charset="0"/>
                <a:cs typeface="Arial" panose="020B0604020202020204" pitchFamily="34" charset="0"/>
              </a:defRPr>
            </a:lvl1pPr>
          </a:lstStyle>
          <a:p>
            <a:pPr lvl="0"/>
            <a:r>
              <a:rPr lang="en-US" dirty="0"/>
              <a:t>Thank You</a:t>
            </a:r>
          </a:p>
        </p:txBody>
      </p:sp>
      <p:cxnSp>
        <p:nvCxnSpPr>
          <p:cNvPr id="15" name="Straight Connector 14">
            <a:extLst>
              <a:ext uri="{FF2B5EF4-FFF2-40B4-BE49-F238E27FC236}">
                <a16:creationId xmlns:a16="http://schemas.microsoft.com/office/drawing/2014/main" id="{A022DC92-B704-DC40-B83E-0F108277F590}"/>
              </a:ext>
            </a:extLst>
          </p:cNvPr>
          <p:cNvCxnSpPr>
            <a:cxnSpLocks/>
          </p:cNvCxnSpPr>
          <p:nvPr/>
        </p:nvCxnSpPr>
        <p:spPr>
          <a:xfrm>
            <a:off x="391633" y="2543316"/>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7615627"/>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Slide + Partner Logo">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3499B342-4542-7F44-B4EF-9314EC77E720}"/>
              </a:ext>
            </a:extLst>
          </p:cNvPr>
          <p:cNvSpPr>
            <a:spLocks noGrp="1"/>
          </p:cNvSpPr>
          <p:nvPr>
            <p:ph type="pic" sz="quarter" idx="13" hasCustomPrompt="1"/>
          </p:nvPr>
        </p:nvSpPr>
        <p:spPr>
          <a:xfrm>
            <a:off x="6950877" y="4212509"/>
            <a:ext cx="1812123" cy="614672"/>
          </a:xfrm>
        </p:spPr>
        <p:txBody>
          <a:bodyPr anchor="ctr" anchorCtr="0">
            <a:normAutofit/>
          </a:bodyPr>
          <a:lstStyle>
            <a:lvl1pPr algn="ctr">
              <a:defRPr sz="1200"/>
            </a:lvl1pPr>
          </a:lstStyle>
          <a:p>
            <a:r>
              <a:rPr lang="en-US" dirty="0"/>
              <a:t>Client/Partner Logo Here</a:t>
            </a:r>
          </a:p>
        </p:txBody>
      </p:sp>
      <p:pic>
        <p:nvPicPr>
          <p:cNvPr id="12" name="Picture 11" descr="A close up of a sign&#10;&#10;Description automatically generated">
            <a:extLst>
              <a:ext uri="{FF2B5EF4-FFF2-40B4-BE49-F238E27FC236}">
                <a16:creationId xmlns:a16="http://schemas.microsoft.com/office/drawing/2014/main" id="{1E3CF8DA-271C-CB40-9A53-7C2CBDDD591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269237" y="4114800"/>
            <a:ext cx="2509524" cy="908465"/>
          </a:xfrm>
          <a:prstGeom prst="rect">
            <a:avLst/>
          </a:prstGeom>
        </p:spPr>
      </p:pic>
      <p:sp>
        <p:nvSpPr>
          <p:cNvPr id="14" name="Text Placeholder 4">
            <a:extLst>
              <a:ext uri="{FF2B5EF4-FFF2-40B4-BE49-F238E27FC236}">
                <a16:creationId xmlns:a16="http://schemas.microsoft.com/office/drawing/2014/main" id="{8002238E-5B2E-B247-94DB-4A3ABA560FAF}"/>
              </a:ext>
            </a:extLst>
          </p:cNvPr>
          <p:cNvSpPr>
            <a:spLocks noGrp="1"/>
          </p:cNvSpPr>
          <p:nvPr>
            <p:ph type="body" sz="quarter" idx="11" hasCustomPrompt="1"/>
          </p:nvPr>
        </p:nvSpPr>
        <p:spPr>
          <a:xfrm>
            <a:off x="391633" y="2704549"/>
            <a:ext cx="8207508" cy="369332"/>
          </a:xfrm>
        </p:spPr>
        <p:txBody>
          <a:bodyPr wrap="square" anchor="ctr" anchorCtr="0">
            <a:spAutoFit/>
          </a:bodyPr>
          <a:lstStyle>
            <a:lvl1pPr algn="l">
              <a:defRPr sz="2400" b="0">
                <a:solidFill>
                  <a:schemeClr val="accent2"/>
                </a:solidFill>
              </a:defRPr>
            </a:lvl1pPr>
          </a:lstStyle>
          <a:p>
            <a:pPr lvl="0"/>
            <a:r>
              <a:rPr lang="en-US" dirty="0"/>
              <a:t>Name and Title</a:t>
            </a:r>
          </a:p>
        </p:txBody>
      </p:sp>
      <p:sp>
        <p:nvSpPr>
          <p:cNvPr id="15" name="Text Placeholder 4">
            <a:extLst>
              <a:ext uri="{FF2B5EF4-FFF2-40B4-BE49-F238E27FC236}">
                <a16:creationId xmlns:a16="http://schemas.microsoft.com/office/drawing/2014/main" id="{B3660F06-908D-324A-9D22-12DB921A123B}"/>
              </a:ext>
            </a:extLst>
          </p:cNvPr>
          <p:cNvSpPr>
            <a:spLocks noGrp="1"/>
          </p:cNvSpPr>
          <p:nvPr>
            <p:ph type="body" sz="quarter" idx="12" hasCustomPrompt="1"/>
          </p:nvPr>
        </p:nvSpPr>
        <p:spPr>
          <a:xfrm>
            <a:off x="391633" y="3147679"/>
            <a:ext cx="8207508" cy="276999"/>
          </a:xfrm>
        </p:spPr>
        <p:txBody>
          <a:bodyPr wrap="square" anchor="ctr" anchorCtr="0">
            <a:spAutoFit/>
          </a:bodyPr>
          <a:lstStyle>
            <a:lvl1pPr algn="l">
              <a:defRPr sz="1800" b="0">
                <a:solidFill>
                  <a:schemeClr val="accent4"/>
                </a:solidFill>
              </a:defRPr>
            </a:lvl1pPr>
          </a:lstStyle>
          <a:p>
            <a:pPr lvl="0"/>
            <a:r>
              <a:rPr lang="en-US" dirty="0"/>
              <a:t>Contact Information</a:t>
            </a:r>
          </a:p>
        </p:txBody>
      </p:sp>
      <p:sp>
        <p:nvSpPr>
          <p:cNvPr id="16" name="Title 1">
            <a:extLst>
              <a:ext uri="{FF2B5EF4-FFF2-40B4-BE49-F238E27FC236}">
                <a16:creationId xmlns:a16="http://schemas.microsoft.com/office/drawing/2014/main" id="{3E5196DC-63C2-DC4C-9AD0-F8EA668BF41B}"/>
              </a:ext>
            </a:extLst>
          </p:cNvPr>
          <p:cNvSpPr>
            <a:spLocks noGrp="1"/>
          </p:cNvSpPr>
          <p:nvPr>
            <p:ph type="ctrTitle" hasCustomPrompt="1"/>
          </p:nvPr>
        </p:nvSpPr>
        <p:spPr bwMode="white">
          <a:xfrm>
            <a:off x="391633" y="1665888"/>
            <a:ext cx="4069701" cy="830997"/>
          </a:xfrm>
        </p:spPr>
        <p:txBody>
          <a:bodyPr wrap="square" anchor="t" anchorCtr="0">
            <a:spAutoFit/>
          </a:bodyPr>
          <a:lstStyle>
            <a:lvl1pPr algn="l">
              <a:defRPr sz="6000" b="0" i="0">
                <a:solidFill>
                  <a:schemeClr val="accent2"/>
                </a:solidFill>
                <a:latin typeface="Arial" panose="020B0604020202020204" pitchFamily="34" charset="0"/>
                <a:cs typeface="Arial" panose="020B0604020202020204" pitchFamily="34" charset="0"/>
              </a:defRPr>
            </a:lvl1pPr>
          </a:lstStyle>
          <a:p>
            <a:pPr lvl="0"/>
            <a:r>
              <a:rPr lang="en-US" dirty="0"/>
              <a:t>Thank You</a:t>
            </a:r>
          </a:p>
        </p:txBody>
      </p:sp>
      <p:cxnSp>
        <p:nvCxnSpPr>
          <p:cNvPr id="17" name="Straight Connector 16">
            <a:extLst>
              <a:ext uri="{FF2B5EF4-FFF2-40B4-BE49-F238E27FC236}">
                <a16:creationId xmlns:a16="http://schemas.microsoft.com/office/drawing/2014/main" id="{616FDEC5-70F3-8242-B371-DE69C53DE33E}"/>
              </a:ext>
            </a:extLst>
          </p:cNvPr>
          <p:cNvCxnSpPr>
            <a:cxnSpLocks/>
          </p:cNvCxnSpPr>
          <p:nvPr/>
        </p:nvCxnSpPr>
        <p:spPr>
          <a:xfrm>
            <a:off x="391633" y="2543316"/>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3749513"/>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ech Background 4">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14672F0-3606-864E-B5C6-3D3E01E37D5D}"/>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1928" y="0"/>
            <a:ext cx="9160462" cy="5143500"/>
          </a:xfrm>
          <a:prstGeom prst="rect">
            <a:avLst/>
          </a:prstGeom>
        </p:spPr>
      </p:pic>
    </p:spTree>
    <p:extLst>
      <p:ext uri="{BB962C8B-B14F-4D97-AF65-F5344CB8AC3E}">
        <p14:creationId xmlns:p14="http://schemas.microsoft.com/office/powerpoint/2010/main" val="4141819430"/>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Blue Gradient Background">
    <p:bg>
      <p:bgPr>
        <a:gradFill flip="none" rotWithShape="1">
          <a:gsLst>
            <a:gs pos="65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3557156"/>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White Cover + Client Logo_Single">
    <p:spTree>
      <p:nvGrpSpPr>
        <p:cNvPr id="1" name=""/>
        <p:cNvGrpSpPr/>
        <p:nvPr/>
      </p:nvGrpSpPr>
      <p:grpSpPr>
        <a:xfrm>
          <a:off x="0" y="0"/>
          <a:ext cx="0" cy="0"/>
          <a:chOff x="0" y="0"/>
          <a:chExt cx="0" cy="0"/>
        </a:xfrm>
      </p:grpSpPr>
      <p:pic>
        <p:nvPicPr>
          <p:cNvPr id="19" name="Picture 18" descr="A close up of a sign&#10;&#10;Description automatically generated">
            <a:extLst>
              <a:ext uri="{FF2B5EF4-FFF2-40B4-BE49-F238E27FC236}">
                <a16:creationId xmlns:a16="http://schemas.microsoft.com/office/drawing/2014/main" id="{729CBCB3-DFC4-6A43-9125-F8D01C1DBC97}"/>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31956" y="79601"/>
            <a:ext cx="3237409" cy="1171967"/>
          </a:xfrm>
          <a:prstGeom prst="rect">
            <a:avLst/>
          </a:prstGeom>
        </p:spPr>
      </p:pic>
      <p:sp>
        <p:nvSpPr>
          <p:cNvPr id="13" name="Title 1">
            <a:extLst>
              <a:ext uri="{FF2B5EF4-FFF2-40B4-BE49-F238E27FC236}">
                <a16:creationId xmlns:a16="http://schemas.microsoft.com/office/drawing/2014/main" id="{05470BAA-EBF9-104C-B584-E602EA7C40D9}"/>
              </a:ext>
            </a:extLst>
          </p:cNvPr>
          <p:cNvSpPr>
            <a:spLocks noGrp="1"/>
          </p:cNvSpPr>
          <p:nvPr>
            <p:ph type="ctrTitle" hasCustomPrompt="1"/>
          </p:nvPr>
        </p:nvSpPr>
        <p:spPr bwMode="white">
          <a:xfrm>
            <a:off x="414163" y="1838266"/>
            <a:ext cx="8348837" cy="553998"/>
          </a:xfrm>
        </p:spPr>
        <p:txBody>
          <a:bodyPr wrap="square" anchor="ctr" anchorCtr="0">
            <a:spAutoFit/>
          </a:bodyPr>
          <a:lstStyle>
            <a:lvl1pPr algn="l">
              <a:defRPr sz="4000" b="1" i="0">
                <a:solidFill>
                  <a:schemeClr val="accent2"/>
                </a:solidFill>
                <a:latin typeface="Arial" panose="020B0604020202020204" pitchFamily="34" charset="0"/>
                <a:cs typeface="Arial" panose="020B0604020202020204" pitchFamily="34" charset="0"/>
              </a:defRPr>
            </a:lvl1pPr>
          </a:lstStyle>
          <a:p>
            <a:pPr lvl="0"/>
            <a:r>
              <a:rPr lang="en-US" dirty="0"/>
              <a:t>Single Line Title Here</a:t>
            </a:r>
          </a:p>
        </p:txBody>
      </p:sp>
      <p:cxnSp>
        <p:nvCxnSpPr>
          <p:cNvPr id="15" name="Straight Connector 14">
            <a:extLst>
              <a:ext uri="{FF2B5EF4-FFF2-40B4-BE49-F238E27FC236}">
                <a16:creationId xmlns:a16="http://schemas.microsoft.com/office/drawing/2014/main" id="{2E88B880-0C43-D846-8830-8FD4A742FB42}"/>
              </a:ext>
            </a:extLst>
          </p:cNvPr>
          <p:cNvCxnSpPr>
            <a:cxnSpLocks/>
          </p:cNvCxnSpPr>
          <p:nvPr/>
        </p:nvCxnSpPr>
        <p:spPr bwMode="white">
          <a:xfrm flipH="1">
            <a:off x="392897" y="3087443"/>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6" name="Text Placeholder 6">
            <a:extLst>
              <a:ext uri="{FF2B5EF4-FFF2-40B4-BE49-F238E27FC236}">
                <a16:creationId xmlns:a16="http://schemas.microsoft.com/office/drawing/2014/main" id="{8691E4B0-6503-2048-9FDD-2EABA64EA67C}"/>
              </a:ext>
            </a:extLst>
          </p:cNvPr>
          <p:cNvSpPr>
            <a:spLocks noGrp="1"/>
          </p:cNvSpPr>
          <p:nvPr>
            <p:ph type="body" sz="quarter" idx="12" hasCustomPrompt="1"/>
          </p:nvPr>
        </p:nvSpPr>
        <p:spPr>
          <a:xfrm>
            <a:off x="414163" y="2452017"/>
            <a:ext cx="8327698" cy="406477"/>
          </a:xfrm>
        </p:spPr>
        <p:txBody>
          <a:bodyPr anchor="ctr" anchorCtr="0">
            <a:noAutofit/>
          </a:bodyPr>
          <a:lstStyle>
            <a:lvl1pPr marL="0" indent="0">
              <a:buFont typeface="Arial" panose="020B0604020202020204" pitchFamily="34" charset="0"/>
              <a:buNone/>
              <a:defRPr sz="2000">
                <a:solidFill>
                  <a:schemeClr val="accent2"/>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7" name="Text Placeholder 20">
            <a:extLst>
              <a:ext uri="{FF2B5EF4-FFF2-40B4-BE49-F238E27FC236}">
                <a16:creationId xmlns:a16="http://schemas.microsoft.com/office/drawing/2014/main" id="{D30C681C-64D6-E149-9987-42CE9688ABC2}"/>
              </a:ext>
            </a:extLst>
          </p:cNvPr>
          <p:cNvSpPr>
            <a:spLocks noGrp="1"/>
          </p:cNvSpPr>
          <p:nvPr>
            <p:ph type="body" sz="quarter" idx="13" hasCustomPrompt="1"/>
          </p:nvPr>
        </p:nvSpPr>
        <p:spPr>
          <a:xfrm>
            <a:off x="414163" y="3206949"/>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8" name="Footer Placeholder 8">
            <a:extLst>
              <a:ext uri="{FF2B5EF4-FFF2-40B4-BE49-F238E27FC236}">
                <a16:creationId xmlns:a16="http://schemas.microsoft.com/office/drawing/2014/main" id="{ECF9ED1D-DD1B-3C44-B499-54A9BDCDF3C8}"/>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accent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31653555"/>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1_Thank You">
    <p:bg>
      <p:bgPr>
        <a:gradFill flip="none" rotWithShape="1">
          <a:gsLst>
            <a:gs pos="65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1E91B630-BDD5-844D-9F57-E0F3DA8DE295}"/>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510377" y="4353665"/>
            <a:ext cx="2024449" cy="430734"/>
          </a:xfrm>
          <a:prstGeom prst="rect">
            <a:avLst/>
          </a:prstGeom>
        </p:spPr>
      </p:pic>
      <p:sp>
        <p:nvSpPr>
          <p:cNvPr id="11" name="Text Placeholder 4">
            <a:extLst>
              <a:ext uri="{FF2B5EF4-FFF2-40B4-BE49-F238E27FC236}">
                <a16:creationId xmlns:a16="http://schemas.microsoft.com/office/drawing/2014/main" id="{6A3ADC0F-2A6D-1D4D-9FFF-853C5C76A3A6}"/>
              </a:ext>
            </a:extLst>
          </p:cNvPr>
          <p:cNvSpPr>
            <a:spLocks noGrp="1"/>
          </p:cNvSpPr>
          <p:nvPr>
            <p:ph type="body" sz="quarter" idx="11" hasCustomPrompt="1"/>
          </p:nvPr>
        </p:nvSpPr>
        <p:spPr>
          <a:xfrm>
            <a:off x="391633" y="2704549"/>
            <a:ext cx="8207508" cy="369332"/>
          </a:xfrm>
        </p:spPr>
        <p:txBody>
          <a:bodyPr wrap="square" anchor="ctr" anchorCtr="0">
            <a:spAutoFit/>
          </a:bodyPr>
          <a:lstStyle>
            <a:lvl1pPr algn="l">
              <a:defRPr sz="2400" b="0">
                <a:solidFill>
                  <a:schemeClr val="bg2"/>
                </a:solidFill>
              </a:defRPr>
            </a:lvl1pPr>
          </a:lstStyle>
          <a:p>
            <a:pPr lvl="0"/>
            <a:r>
              <a:rPr lang="en-US" dirty="0"/>
              <a:t>Name and Title</a:t>
            </a:r>
          </a:p>
        </p:txBody>
      </p:sp>
      <p:sp>
        <p:nvSpPr>
          <p:cNvPr id="13" name="Text Placeholder 4">
            <a:extLst>
              <a:ext uri="{FF2B5EF4-FFF2-40B4-BE49-F238E27FC236}">
                <a16:creationId xmlns:a16="http://schemas.microsoft.com/office/drawing/2014/main" id="{DA314B20-F29A-994E-87AC-493EFA67EDCF}"/>
              </a:ext>
            </a:extLst>
          </p:cNvPr>
          <p:cNvSpPr>
            <a:spLocks noGrp="1"/>
          </p:cNvSpPr>
          <p:nvPr>
            <p:ph type="body" sz="quarter" idx="12" hasCustomPrompt="1"/>
          </p:nvPr>
        </p:nvSpPr>
        <p:spPr>
          <a:xfrm>
            <a:off x="391633" y="3147679"/>
            <a:ext cx="8207508" cy="276999"/>
          </a:xfrm>
        </p:spPr>
        <p:txBody>
          <a:bodyPr wrap="square" anchor="ctr" anchorCtr="0">
            <a:spAutoFit/>
          </a:bodyPr>
          <a:lstStyle>
            <a:lvl1pPr algn="l">
              <a:defRPr sz="1800" b="0">
                <a:solidFill>
                  <a:schemeClr val="accent4"/>
                </a:solidFill>
              </a:defRPr>
            </a:lvl1pPr>
          </a:lstStyle>
          <a:p>
            <a:pPr lvl="0"/>
            <a:r>
              <a:rPr lang="en-US" dirty="0"/>
              <a:t>Contact Information</a:t>
            </a:r>
          </a:p>
        </p:txBody>
      </p:sp>
      <p:sp>
        <p:nvSpPr>
          <p:cNvPr id="14" name="Title 1">
            <a:extLst>
              <a:ext uri="{FF2B5EF4-FFF2-40B4-BE49-F238E27FC236}">
                <a16:creationId xmlns:a16="http://schemas.microsoft.com/office/drawing/2014/main" id="{91C36AF9-C75C-DE4A-84C5-590522758FD4}"/>
              </a:ext>
            </a:extLst>
          </p:cNvPr>
          <p:cNvSpPr>
            <a:spLocks noGrp="1"/>
          </p:cNvSpPr>
          <p:nvPr>
            <p:ph type="ctrTitle" hasCustomPrompt="1"/>
          </p:nvPr>
        </p:nvSpPr>
        <p:spPr bwMode="white">
          <a:xfrm>
            <a:off x="391633" y="1665888"/>
            <a:ext cx="4069701" cy="830997"/>
          </a:xfrm>
        </p:spPr>
        <p:txBody>
          <a:bodyPr wrap="square" anchor="t" anchorCtr="0">
            <a:spAutoFit/>
          </a:bodyPr>
          <a:lstStyle>
            <a:lvl1pPr algn="l">
              <a:defRPr sz="6000" b="0" i="0">
                <a:solidFill>
                  <a:schemeClr val="bg2"/>
                </a:solidFill>
                <a:latin typeface="Arial" panose="020B0604020202020204" pitchFamily="34" charset="0"/>
                <a:cs typeface="Arial" panose="020B0604020202020204" pitchFamily="34" charset="0"/>
              </a:defRPr>
            </a:lvl1pPr>
          </a:lstStyle>
          <a:p>
            <a:pPr lvl="0"/>
            <a:r>
              <a:rPr lang="en-US" dirty="0"/>
              <a:t>Thank You</a:t>
            </a:r>
          </a:p>
        </p:txBody>
      </p:sp>
      <p:cxnSp>
        <p:nvCxnSpPr>
          <p:cNvPr id="15" name="Straight Connector 14">
            <a:extLst>
              <a:ext uri="{FF2B5EF4-FFF2-40B4-BE49-F238E27FC236}">
                <a16:creationId xmlns:a16="http://schemas.microsoft.com/office/drawing/2014/main" id="{A022DC92-B704-DC40-B83E-0F108277F590}"/>
              </a:ext>
            </a:extLst>
          </p:cNvPr>
          <p:cNvCxnSpPr>
            <a:cxnSpLocks/>
          </p:cNvCxnSpPr>
          <p:nvPr/>
        </p:nvCxnSpPr>
        <p:spPr>
          <a:xfrm>
            <a:off x="391633" y="2543316"/>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
        <p:nvSpPr>
          <p:cNvPr id="12" name="Picture Placeholder 2">
            <a:extLst>
              <a:ext uri="{FF2B5EF4-FFF2-40B4-BE49-F238E27FC236}">
                <a16:creationId xmlns:a16="http://schemas.microsoft.com/office/drawing/2014/main" id="{E43575F0-2D79-7E43-8455-55C88625BB96}"/>
              </a:ext>
            </a:extLst>
          </p:cNvPr>
          <p:cNvSpPr>
            <a:spLocks noGrp="1"/>
          </p:cNvSpPr>
          <p:nvPr>
            <p:ph type="pic" sz="quarter" idx="13" hasCustomPrompt="1"/>
          </p:nvPr>
        </p:nvSpPr>
        <p:spPr>
          <a:xfrm>
            <a:off x="6950877" y="4212509"/>
            <a:ext cx="1812123" cy="614672"/>
          </a:xfrm>
        </p:spPr>
        <p:txBody>
          <a:bodyPr anchor="ctr" anchorCtr="0">
            <a:normAutofit/>
          </a:bodyPr>
          <a:lstStyle>
            <a:lvl1pPr algn="ctr">
              <a:defRPr sz="1200">
                <a:solidFill>
                  <a:schemeClr val="bg1"/>
                </a:solidFill>
              </a:defRPr>
            </a:lvl1pPr>
          </a:lstStyle>
          <a:p>
            <a:r>
              <a:rPr lang="en-US" dirty="0"/>
              <a:t>Client/Partner Logo Here</a:t>
            </a:r>
          </a:p>
        </p:txBody>
      </p:sp>
    </p:spTree>
    <p:extLst>
      <p:ext uri="{BB962C8B-B14F-4D97-AF65-F5344CB8AC3E}">
        <p14:creationId xmlns:p14="http://schemas.microsoft.com/office/powerpoint/2010/main" val="271866855"/>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Thank You + White BG">
    <p:bg>
      <p:bgRef idx="1001">
        <a:schemeClr val="bg2"/>
      </p:bgRef>
    </p:bg>
    <p:spTree>
      <p:nvGrpSpPr>
        <p:cNvPr id="1" name=""/>
        <p:cNvGrpSpPr/>
        <p:nvPr/>
      </p:nvGrpSpPr>
      <p:grpSpPr>
        <a:xfrm>
          <a:off x="0" y="0"/>
          <a:ext cx="0" cy="0"/>
          <a:chOff x="0" y="0"/>
          <a:chExt cx="0" cy="0"/>
        </a:xfrm>
      </p:grpSpPr>
      <p:sp>
        <p:nvSpPr>
          <p:cNvPr id="6" name="Text Placeholder 4">
            <a:extLst>
              <a:ext uri="{FF2B5EF4-FFF2-40B4-BE49-F238E27FC236}">
                <a16:creationId xmlns:a16="http://schemas.microsoft.com/office/drawing/2014/main" id="{DBFD3179-5709-AE4F-A788-E4498F3E161A}"/>
              </a:ext>
            </a:extLst>
          </p:cNvPr>
          <p:cNvSpPr>
            <a:spLocks noGrp="1"/>
          </p:cNvSpPr>
          <p:nvPr>
            <p:ph type="body" sz="quarter" idx="11" hasCustomPrompt="1"/>
          </p:nvPr>
        </p:nvSpPr>
        <p:spPr>
          <a:xfrm>
            <a:off x="391633" y="2704549"/>
            <a:ext cx="8207508" cy="369332"/>
          </a:xfrm>
        </p:spPr>
        <p:txBody>
          <a:bodyPr wrap="square" anchor="ctr" anchorCtr="0">
            <a:spAutoFit/>
          </a:bodyPr>
          <a:lstStyle>
            <a:lvl1pPr algn="l">
              <a:defRPr sz="2400" b="0">
                <a:solidFill>
                  <a:schemeClr val="accent2"/>
                </a:solidFill>
              </a:defRPr>
            </a:lvl1pPr>
          </a:lstStyle>
          <a:p>
            <a:pPr lvl="0"/>
            <a:r>
              <a:rPr lang="en-US" dirty="0"/>
              <a:t>Name and Title</a:t>
            </a:r>
          </a:p>
        </p:txBody>
      </p:sp>
      <p:sp>
        <p:nvSpPr>
          <p:cNvPr id="7" name="Text Placeholder 4">
            <a:extLst>
              <a:ext uri="{FF2B5EF4-FFF2-40B4-BE49-F238E27FC236}">
                <a16:creationId xmlns:a16="http://schemas.microsoft.com/office/drawing/2014/main" id="{9506C890-9727-1D43-B575-700E7811631D}"/>
              </a:ext>
            </a:extLst>
          </p:cNvPr>
          <p:cNvSpPr>
            <a:spLocks noGrp="1"/>
          </p:cNvSpPr>
          <p:nvPr>
            <p:ph type="body" sz="quarter" idx="12" hasCustomPrompt="1"/>
          </p:nvPr>
        </p:nvSpPr>
        <p:spPr>
          <a:xfrm>
            <a:off x="391633" y="3147679"/>
            <a:ext cx="8207508" cy="276999"/>
          </a:xfrm>
        </p:spPr>
        <p:txBody>
          <a:bodyPr wrap="square" anchor="ctr" anchorCtr="0">
            <a:spAutoFit/>
          </a:bodyPr>
          <a:lstStyle>
            <a:lvl1pPr algn="l">
              <a:defRPr sz="1800" b="0">
                <a:solidFill>
                  <a:schemeClr val="accent4"/>
                </a:solidFill>
              </a:defRPr>
            </a:lvl1pPr>
          </a:lstStyle>
          <a:p>
            <a:pPr lvl="0"/>
            <a:r>
              <a:rPr lang="en-US" dirty="0"/>
              <a:t>Contact Information</a:t>
            </a:r>
          </a:p>
        </p:txBody>
      </p:sp>
      <p:sp>
        <p:nvSpPr>
          <p:cNvPr id="9" name="Title 1">
            <a:extLst>
              <a:ext uri="{FF2B5EF4-FFF2-40B4-BE49-F238E27FC236}">
                <a16:creationId xmlns:a16="http://schemas.microsoft.com/office/drawing/2014/main" id="{E53485B7-9363-D842-9596-0299E998A58C}"/>
              </a:ext>
            </a:extLst>
          </p:cNvPr>
          <p:cNvSpPr>
            <a:spLocks noGrp="1"/>
          </p:cNvSpPr>
          <p:nvPr>
            <p:ph type="ctrTitle" hasCustomPrompt="1"/>
          </p:nvPr>
        </p:nvSpPr>
        <p:spPr bwMode="white">
          <a:xfrm>
            <a:off x="391633" y="1665888"/>
            <a:ext cx="4069701" cy="830997"/>
          </a:xfrm>
        </p:spPr>
        <p:txBody>
          <a:bodyPr wrap="square" anchor="t" anchorCtr="0">
            <a:spAutoFit/>
          </a:bodyPr>
          <a:lstStyle>
            <a:lvl1pPr algn="l">
              <a:defRPr sz="6000" b="0" i="0">
                <a:solidFill>
                  <a:schemeClr val="accent2"/>
                </a:solidFill>
                <a:latin typeface="Arial" panose="020B0604020202020204" pitchFamily="34" charset="0"/>
                <a:cs typeface="Arial" panose="020B0604020202020204" pitchFamily="34" charset="0"/>
              </a:defRPr>
            </a:lvl1pPr>
          </a:lstStyle>
          <a:p>
            <a:pPr lvl="0"/>
            <a:r>
              <a:rPr lang="en-US" dirty="0"/>
              <a:t>Thank You</a:t>
            </a:r>
          </a:p>
        </p:txBody>
      </p:sp>
      <p:cxnSp>
        <p:nvCxnSpPr>
          <p:cNvPr id="12" name="Straight Connector 11">
            <a:extLst>
              <a:ext uri="{FF2B5EF4-FFF2-40B4-BE49-F238E27FC236}">
                <a16:creationId xmlns:a16="http://schemas.microsoft.com/office/drawing/2014/main" id="{082CA94C-BBE0-1846-921C-E1AFFD0BB14A}"/>
              </a:ext>
            </a:extLst>
          </p:cNvPr>
          <p:cNvCxnSpPr>
            <a:cxnSpLocks/>
          </p:cNvCxnSpPr>
          <p:nvPr/>
        </p:nvCxnSpPr>
        <p:spPr>
          <a:xfrm>
            <a:off x="391633" y="2543316"/>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pic>
        <p:nvPicPr>
          <p:cNvPr id="11" name="Picture 10" descr="A close up of a sign&#10;&#10;Description automatically generated">
            <a:extLst>
              <a:ext uri="{FF2B5EF4-FFF2-40B4-BE49-F238E27FC236}">
                <a16:creationId xmlns:a16="http://schemas.microsoft.com/office/drawing/2014/main" id="{C2914087-A4EF-E640-A3E0-574DF86EFCB7}"/>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491441" y="4114800"/>
            <a:ext cx="2509524" cy="908465"/>
          </a:xfrm>
          <a:prstGeom prst="rect">
            <a:avLst/>
          </a:prstGeom>
        </p:spPr>
      </p:pic>
    </p:spTree>
    <p:extLst>
      <p:ext uri="{BB962C8B-B14F-4D97-AF65-F5344CB8AC3E}">
        <p14:creationId xmlns:p14="http://schemas.microsoft.com/office/powerpoint/2010/main" val="65045417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2_White Cover + Client Logo_Single">
    <p:spTree>
      <p:nvGrpSpPr>
        <p:cNvPr id="1" name=""/>
        <p:cNvGrpSpPr/>
        <p:nvPr/>
      </p:nvGrpSpPr>
      <p:grpSpPr>
        <a:xfrm>
          <a:off x="0" y="0"/>
          <a:ext cx="0" cy="0"/>
          <a:chOff x="0" y="0"/>
          <a:chExt cx="0" cy="0"/>
        </a:xfrm>
      </p:grpSpPr>
      <p:pic>
        <p:nvPicPr>
          <p:cNvPr id="19" name="Picture 18" descr="A close up of a sign&#10;&#10;Description automatically generated">
            <a:extLst>
              <a:ext uri="{FF2B5EF4-FFF2-40B4-BE49-F238E27FC236}">
                <a16:creationId xmlns:a16="http://schemas.microsoft.com/office/drawing/2014/main" id="{729CBCB3-DFC4-6A43-9125-F8D01C1DBC97}"/>
              </a:ext>
            </a:extLst>
          </p:cNvPr>
          <p:cNvPicPr>
            <a:picLocks noChangeAspect="1"/>
          </p:cNvPicPr>
          <p:nvPr/>
        </p:nvPicPr>
        <p:blipFill>
          <a:blip r:embed="rId2"/>
          <a:stretch>
            <a:fillRect/>
          </a:stretch>
        </p:blipFill>
        <p:spPr>
          <a:xfrm>
            <a:off x="131956" y="79601"/>
            <a:ext cx="3237409" cy="1171967"/>
          </a:xfrm>
          <a:prstGeom prst="rect">
            <a:avLst/>
          </a:prstGeom>
        </p:spPr>
      </p:pic>
      <p:sp>
        <p:nvSpPr>
          <p:cNvPr id="20" name="Picture Placeholder 3">
            <a:extLst>
              <a:ext uri="{FF2B5EF4-FFF2-40B4-BE49-F238E27FC236}">
                <a16:creationId xmlns:a16="http://schemas.microsoft.com/office/drawing/2014/main" id="{DF24104C-8FB7-894E-951E-C148D518F3FB}"/>
              </a:ext>
            </a:extLst>
          </p:cNvPr>
          <p:cNvSpPr>
            <a:spLocks noGrp="1"/>
          </p:cNvSpPr>
          <p:nvPr>
            <p:ph type="pic" sz="quarter" idx="14" hasCustomPrompt="1"/>
          </p:nvPr>
        </p:nvSpPr>
        <p:spPr>
          <a:xfrm>
            <a:off x="3514013" y="306715"/>
            <a:ext cx="2777457" cy="614363"/>
          </a:xfrm>
          <a:noFill/>
        </p:spPr>
        <p:txBody>
          <a:bodyPr anchor="ctr" anchorCtr="0"/>
          <a:lstStyle>
            <a:lvl1pPr algn="ctr">
              <a:defRPr>
                <a:solidFill>
                  <a:schemeClr val="tx2">
                    <a:lumMod val="75000"/>
                    <a:lumOff val="25000"/>
                  </a:schemeClr>
                </a:solidFill>
              </a:defRPr>
            </a:lvl1pPr>
          </a:lstStyle>
          <a:p>
            <a:r>
              <a:rPr lang="en-US" dirty="0"/>
              <a:t>Insert Client or Partner Logo Here</a:t>
            </a:r>
          </a:p>
        </p:txBody>
      </p:sp>
      <p:sp>
        <p:nvSpPr>
          <p:cNvPr id="13" name="Title 1">
            <a:extLst>
              <a:ext uri="{FF2B5EF4-FFF2-40B4-BE49-F238E27FC236}">
                <a16:creationId xmlns:a16="http://schemas.microsoft.com/office/drawing/2014/main" id="{05470BAA-EBF9-104C-B584-E602EA7C40D9}"/>
              </a:ext>
            </a:extLst>
          </p:cNvPr>
          <p:cNvSpPr>
            <a:spLocks noGrp="1"/>
          </p:cNvSpPr>
          <p:nvPr>
            <p:ph type="ctrTitle" hasCustomPrompt="1"/>
          </p:nvPr>
        </p:nvSpPr>
        <p:spPr bwMode="white">
          <a:xfrm>
            <a:off x="414163" y="1838266"/>
            <a:ext cx="8348837" cy="553998"/>
          </a:xfrm>
        </p:spPr>
        <p:txBody>
          <a:bodyPr wrap="square" anchor="ctr" anchorCtr="0">
            <a:spAutoFit/>
          </a:bodyPr>
          <a:lstStyle>
            <a:lvl1pPr algn="l">
              <a:defRPr sz="4000" b="1" i="0">
                <a:solidFill>
                  <a:schemeClr val="accent2"/>
                </a:solidFill>
                <a:latin typeface="Arial" panose="020B0604020202020204" pitchFamily="34" charset="0"/>
                <a:cs typeface="Arial" panose="020B0604020202020204" pitchFamily="34" charset="0"/>
              </a:defRPr>
            </a:lvl1pPr>
          </a:lstStyle>
          <a:p>
            <a:pPr lvl="0"/>
            <a:r>
              <a:rPr lang="en-US" dirty="0"/>
              <a:t>Single Line Title Here</a:t>
            </a:r>
          </a:p>
        </p:txBody>
      </p:sp>
      <p:cxnSp>
        <p:nvCxnSpPr>
          <p:cNvPr id="15" name="Straight Connector 14">
            <a:extLst>
              <a:ext uri="{FF2B5EF4-FFF2-40B4-BE49-F238E27FC236}">
                <a16:creationId xmlns:a16="http://schemas.microsoft.com/office/drawing/2014/main" id="{2E88B880-0C43-D846-8830-8FD4A742FB42}"/>
              </a:ext>
            </a:extLst>
          </p:cNvPr>
          <p:cNvCxnSpPr>
            <a:cxnSpLocks/>
          </p:cNvCxnSpPr>
          <p:nvPr/>
        </p:nvCxnSpPr>
        <p:spPr bwMode="white">
          <a:xfrm flipH="1">
            <a:off x="392897" y="3087443"/>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6" name="Text Placeholder 6">
            <a:extLst>
              <a:ext uri="{FF2B5EF4-FFF2-40B4-BE49-F238E27FC236}">
                <a16:creationId xmlns:a16="http://schemas.microsoft.com/office/drawing/2014/main" id="{8691E4B0-6503-2048-9FDD-2EABA64EA67C}"/>
              </a:ext>
            </a:extLst>
          </p:cNvPr>
          <p:cNvSpPr>
            <a:spLocks noGrp="1"/>
          </p:cNvSpPr>
          <p:nvPr>
            <p:ph type="body" sz="quarter" idx="12" hasCustomPrompt="1"/>
          </p:nvPr>
        </p:nvSpPr>
        <p:spPr>
          <a:xfrm>
            <a:off x="414163" y="2452017"/>
            <a:ext cx="8327698" cy="406477"/>
          </a:xfrm>
        </p:spPr>
        <p:txBody>
          <a:bodyPr anchor="ctr" anchorCtr="0">
            <a:noAutofit/>
          </a:bodyPr>
          <a:lstStyle>
            <a:lvl1pPr marL="0" indent="0">
              <a:buFont typeface="Arial" panose="020B0604020202020204" pitchFamily="34" charset="0"/>
              <a:buNone/>
              <a:defRPr sz="2000">
                <a:solidFill>
                  <a:schemeClr val="accent2"/>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7" name="Text Placeholder 20">
            <a:extLst>
              <a:ext uri="{FF2B5EF4-FFF2-40B4-BE49-F238E27FC236}">
                <a16:creationId xmlns:a16="http://schemas.microsoft.com/office/drawing/2014/main" id="{D30C681C-64D6-E149-9987-42CE9688ABC2}"/>
              </a:ext>
            </a:extLst>
          </p:cNvPr>
          <p:cNvSpPr>
            <a:spLocks noGrp="1"/>
          </p:cNvSpPr>
          <p:nvPr>
            <p:ph type="body" sz="quarter" idx="13" hasCustomPrompt="1"/>
          </p:nvPr>
        </p:nvSpPr>
        <p:spPr>
          <a:xfrm>
            <a:off x="414163" y="3206949"/>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8" name="Footer Placeholder 8">
            <a:extLst>
              <a:ext uri="{FF2B5EF4-FFF2-40B4-BE49-F238E27FC236}">
                <a16:creationId xmlns:a16="http://schemas.microsoft.com/office/drawing/2014/main" id="{ECF9ED1D-DD1B-3C44-B499-54A9BDCDF3C8}"/>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accent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401556455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Header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E48B4-F4ED-4DA0-AE35-136D1133A4FD}"/>
              </a:ext>
            </a:extLst>
          </p:cNvPr>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27440534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2218028"/>
            <a:ext cx="8348662" cy="342900"/>
          </a:xfrm>
        </p:spPr>
        <p:txBody>
          <a:bodyPr anchor="t"/>
          <a:lstStyle>
            <a:lvl1pPr algn="r">
              <a:lnSpc>
                <a:spcPct val="100000"/>
              </a:lnSpc>
              <a:spcAft>
                <a:spcPct val="20000"/>
              </a:spcAft>
              <a:defRPr sz="2700" b="1">
                <a:solidFill>
                  <a:schemeClr val="tx1"/>
                </a:solidFill>
                <a:latin typeface="Calibri" pitchFamily="34" charset="0"/>
                <a:cs typeface="Calibri" pitchFamily="34" charset="0"/>
              </a:defRPr>
            </a:lvl1pPr>
          </a:lstStyle>
          <a:p>
            <a:r>
              <a:rPr lang="en-US" altLang="en-US" dirty="0"/>
              <a:t>Click to edit lesson title </a:t>
            </a:r>
          </a:p>
        </p:txBody>
      </p:sp>
      <p:sp>
        <p:nvSpPr>
          <p:cNvPr id="7" name="Text Placeholder 7"/>
          <p:cNvSpPr>
            <a:spLocks noGrp="1"/>
          </p:cNvSpPr>
          <p:nvPr>
            <p:ph type="body" sz="quarter" idx="10"/>
          </p:nvPr>
        </p:nvSpPr>
        <p:spPr>
          <a:xfrm>
            <a:off x="5718124" y="4625833"/>
            <a:ext cx="3089327" cy="204941"/>
          </a:xfrm>
        </p:spPr>
        <p:txBody>
          <a:bodyPr/>
          <a:lstStyle>
            <a:lvl1pPr algn="r">
              <a:buNone/>
              <a:defRPr sz="1050">
                <a:solidFill>
                  <a:schemeClr val="tx1"/>
                </a:solidFill>
                <a:latin typeface="Calibri" pitchFamily="34" charset="0"/>
                <a:cs typeface="Calibri"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val="662067011"/>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4628C"/>
                </a:solidFill>
                <a:latin typeface="Calibri" pitchFamily="34" charset="0"/>
                <a:cs typeface="Calibr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519113" y="685800"/>
            <a:ext cx="8318500" cy="41148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509014817"/>
      </p:ext>
    </p:extLst>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550"/>
            </a:lvl1pPr>
          </a:lstStyle>
          <a:p>
            <a:r>
              <a:rPr lang="en-US" dirty="0" smtClean="0"/>
              <a:t>Click to edit Master title style</a:t>
            </a:r>
            <a:endParaRPr lang="en-US" dirty="0"/>
          </a:p>
        </p:txBody>
      </p:sp>
      <p:sp>
        <p:nvSpPr>
          <p:cNvPr id="3" name="Content Placeholder 2"/>
          <p:cNvSpPr>
            <a:spLocks noGrp="1"/>
          </p:cNvSpPr>
          <p:nvPr>
            <p:ph sz="half" idx="1"/>
          </p:nvPr>
        </p:nvSpPr>
        <p:spPr>
          <a:xfrm>
            <a:off x="519113" y="894160"/>
            <a:ext cx="4083050" cy="3898106"/>
          </a:xfrm>
        </p:spPr>
        <p:txBody>
          <a:bodyPr/>
          <a:lstStyle>
            <a:lvl1pPr>
              <a:buSzPct val="90000"/>
              <a:buFont typeface="Arial" pitchFamily="34" charset="0"/>
              <a:buChar char="•"/>
              <a:defRPr sz="1800"/>
            </a:lvl1pPr>
            <a:lvl2pPr>
              <a:buClr>
                <a:srgbClr val="04628C"/>
              </a:buClr>
              <a:buFont typeface="Arial" pitchFamily="34" charset="0"/>
              <a:buChar char="-"/>
              <a:defRPr sz="1650"/>
            </a:lvl2pPr>
            <a:lvl3pPr>
              <a:buClr>
                <a:srgbClr val="04628C"/>
              </a:buClr>
              <a:buFont typeface="Arial" pitchFamily="34" charset="0"/>
              <a:buChar char="-"/>
              <a:defRPr sz="1500"/>
            </a:lvl3pPr>
            <a:lvl4pPr>
              <a:buClr>
                <a:srgbClr val="04628C"/>
              </a:buClr>
              <a:buFont typeface="Arial" pitchFamily="34" charset="0"/>
              <a:buChar char="-"/>
              <a:defRPr sz="1350"/>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Content Placeholder 3"/>
          <p:cNvSpPr>
            <a:spLocks noGrp="1"/>
          </p:cNvSpPr>
          <p:nvPr>
            <p:ph sz="half" idx="2"/>
          </p:nvPr>
        </p:nvSpPr>
        <p:spPr>
          <a:xfrm>
            <a:off x="4754563" y="894160"/>
            <a:ext cx="4083050" cy="3898106"/>
          </a:xfrm>
        </p:spPr>
        <p:txBody>
          <a:bodyPr/>
          <a:lstStyle>
            <a:lvl1pPr>
              <a:defRPr lang="en-US" sz="1800" dirty="0" smtClean="0">
                <a:solidFill>
                  <a:schemeClr val="bg1"/>
                </a:solidFill>
                <a:latin typeface="+mn-lt"/>
                <a:ea typeface="+mn-ea"/>
                <a:cs typeface="Calibri" pitchFamily="34" charset="0"/>
              </a:defRPr>
            </a:lvl1pPr>
            <a:lvl2pPr>
              <a:buClr>
                <a:srgbClr val="04628C"/>
              </a:buClr>
              <a:buFont typeface="Arial" pitchFamily="34" charset="0"/>
              <a:buChar char="-"/>
              <a:defRPr sz="1650">
                <a:latin typeface="+mn-lt"/>
              </a:defRPr>
            </a:lvl2pPr>
            <a:lvl3pPr>
              <a:buClr>
                <a:srgbClr val="04628C"/>
              </a:buClr>
              <a:buFont typeface="Arial" pitchFamily="34" charset="0"/>
              <a:buChar char="-"/>
              <a:defRPr sz="1500">
                <a:latin typeface="+mn-lt"/>
              </a:defRPr>
            </a:lvl3pPr>
            <a:lvl4pPr>
              <a:buClr>
                <a:srgbClr val="04628C"/>
              </a:buClr>
              <a:buFont typeface="Arial" pitchFamily="34" charset="0"/>
              <a:buChar char="-"/>
              <a:defRPr sz="1350">
                <a:latin typeface="+mn-lt"/>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381837200"/>
      </p:ext>
    </p:extLst>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550"/>
            </a:lvl1pPr>
          </a:lstStyle>
          <a:p>
            <a:r>
              <a:rPr lang="en-US" dirty="0" smtClean="0"/>
              <a:t>Click to edit Master title style</a:t>
            </a:r>
            <a:endParaRPr lang="en-US" dirty="0"/>
          </a:p>
        </p:txBody>
      </p:sp>
    </p:spTree>
    <p:extLst>
      <p:ext uri="{BB962C8B-B14F-4D97-AF65-F5344CB8AC3E}">
        <p14:creationId xmlns:p14="http://schemas.microsoft.com/office/powerpoint/2010/main" val="2792558354"/>
      </p:ext>
    </p:extLst>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smtClean="0"/>
              <a:t>Click to edit Master text styles</a:t>
            </a:r>
          </a:p>
        </p:txBody>
      </p:sp>
    </p:spTree>
    <p:extLst>
      <p:ext uri="{BB962C8B-B14F-4D97-AF65-F5344CB8AC3E}">
        <p14:creationId xmlns:p14="http://schemas.microsoft.com/office/powerpoint/2010/main" val="147960585"/>
      </p:ext>
    </p:extLst>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9958263"/>
      </p:ext>
    </p:extLst>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04788"/>
            <a:ext cx="5111750" cy="4389835"/>
          </a:xfrm>
        </p:spPr>
        <p:txBody>
          <a:bodyPr/>
          <a:lstStyle>
            <a:lvl1pPr>
              <a:buSzPct val="90000"/>
              <a:buFont typeface="Arial" pitchFamily="34" charset="0"/>
              <a:buChar char="•"/>
              <a:defRPr sz="1800">
                <a:latin typeface="Calibri" pitchFamily="34" charset="0"/>
                <a:cs typeface="Calibri" pitchFamily="34" charset="0"/>
              </a:defRPr>
            </a:lvl1pPr>
            <a:lvl2pPr>
              <a:buClr>
                <a:srgbClr val="04628C"/>
              </a:buClr>
              <a:buFont typeface="Arial" pitchFamily="34" charset="0"/>
              <a:buChar char="-"/>
              <a:defRPr sz="1800">
                <a:latin typeface="Calibri" pitchFamily="34" charset="0"/>
                <a:cs typeface="Calibri" pitchFamily="34" charset="0"/>
              </a:defRPr>
            </a:lvl2pPr>
            <a:lvl3pPr>
              <a:buClr>
                <a:srgbClr val="04628C"/>
              </a:buClr>
              <a:buFont typeface="Arial" pitchFamily="34" charset="0"/>
              <a:buChar char="-"/>
              <a:defRPr sz="1650">
                <a:latin typeface="Calibri" pitchFamily="34" charset="0"/>
                <a:cs typeface="Calibri" pitchFamily="34" charset="0"/>
              </a:defRPr>
            </a:lvl3pPr>
            <a:lvl4pPr>
              <a:buClr>
                <a:srgbClr val="04628C"/>
              </a:buClr>
              <a:buFont typeface="Arial" pitchFamily="34" charset="0"/>
              <a:buChar char="-"/>
              <a:defRPr sz="1350">
                <a:latin typeface="Calibri" pitchFamily="34" charset="0"/>
                <a:cs typeface="Calibri" pitchFamily="34" charset="0"/>
              </a:defRPr>
            </a:lvl4pPr>
            <a:lvl5pPr>
              <a:buClr>
                <a:srgbClr val="04628C"/>
              </a:buClr>
              <a:buFont typeface="Arial" pitchFamily="34" charset="0"/>
              <a:buChar char="-"/>
              <a:defRPr sz="1350">
                <a:latin typeface="Calibri" pitchFamily="34" charset="0"/>
                <a:cs typeface="Calibri" pitchFamily="34" charset="0"/>
              </a:defRPr>
            </a:lvl5pPr>
            <a:lvl6pPr>
              <a:defRPr sz="1500"/>
            </a:lvl6pPr>
            <a:lvl7pPr>
              <a:defRPr sz="1500"/>
            </a:lvl7pPr>
            <a:lvl8pPr>
              <a:defRPr sz="1500"/>
            </a:lvl8pPr>
            <a:lvl9pPr>
              <a:defRPr sz="15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dirty="0" smtClean="0"/>
              <a:t>Click to edit Master text styles</a:t>
            </a:r>
          </a:p>
        </p:txBody>
      </p:sp>
    </p:spTree>
    <p:extLst>
      <p:ext uri="{BB962C8B-B14F-4D97-AF65-F5344CB8AC3E}">
        <p14:creationId xmlns:p14="http://schemas.microsoft.com/office/powerpoint/2010/main" val="1568336171"/>
      </p:ext>
    </p:extLst>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en-US" noProof="0" dirty="0"/>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dirty="0" smtClean="0"/>
              <a:t>Click to edit Master text styles</a:t>
            </a:r>
          </a:p>
        </p:txBody>
      </p:sp>
    </p:spTree>
    <p:extLst>
      <p:ext uri="{BB962C8B-B14F-4D97-AF65-F5344CB8AC3E}">
        <p14:creationId xmlns:p14="http://schemas.microsoft.com/office/powerpoint/2010/main" val="718694955"/>
      </p:ext>
    </p:extLst>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55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115867122"/>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Blue Speed Graphic Single Line Titl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3404F555-4B35-F044-B7D0-D32F73D755D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0" y="0"/>
            <a:ext cx="9144000" cy="5143500"/>
          </a:xfrm>
          <a:prstGeom prst="rect">
            <a:avLst/>
          </a:prstGeom>
        </p:spPr>
      </p:pic>
      <p:pic>
        <p:nvPicPr>
          <p:cNvPr id="21" name="Picture 20">
            <a:extLst>
              <a:ext uri="{FF2B5EF4-FFF2-40B4-BE49-F238E27FC236}">
                <a16:creationId xmlns:a16="http://schemas.microsoft.com/office/drawing/2014/main" id="{C6865CC2-EE1E-B44E-B46B-DD0F56CB7AB5}"/>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44119" y="382876"/>
            <a:ext cx="2624563" cy="558418"/>
          </a:xfrm>
          <a:prstGeom prst="rect">
            <a:avLst/>
          </a:prstGeom>
        </p:spPr>
      </p:pic>
      <p:sp>
        <p:nvSpPr>
          <p:cNvPr id="14" name="Title 1">
            <a:extLst>
              <a:ext uri="{FF2B5EF4-FFF2-40B4-BE49-F238E27FC236}">
                <a16:creationId xmlns:a16="http://schemas.microsoft.com/office/drawing/2014/main" id="{FE1258A4-09D8-664D-934C-0C07D252D404}"/>
              </a:ext>
            </a:extLst>
          </p:cNvPr>
          <p:cNvSpPr>
            <a:spLocks noGrp="1"/>
          </p:cNvSpPr>
          <p:nvPr>
            <p:ph type="ctrTitle" hasCustomPrompt="1"/>
          </p:nvPr>
        </p:nvSpPr>
        <p:spPr bwMode="white">
          <a:xfrm>
            <a:off x="414163" y="1838266"/>
            <a:ext cx="8348837" cy="553998"/>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Single Line Title Here</a:t>
            </a:r>
          </a:p>
        </p:txBody>
      </p:sp>
      <p:cxnSp>
        <p:nvCxnSpPr>
          <p:cNvPr id="15" name="Straight Connector 14">
            <a:extLst>
              <a:ext uri="{FF2B5EF4-FFF2-40B4-BE49-F238E27FC236}">
                <a16:creationId xmlns:a16="http://schemas.microsoft.com/office/drawing/2014/main" id="{FDA0D648-BD2B-5645-81FD-088044B6FFDC}"/>
              </a:ext>
            </a:extLst>
          </p:cNvPr>
          <p:cNvCxnSpPr>
            <a:cxnSpLocks/>
          </p:cNvCxnSpPr>
          <p:nvPr/>
        </p:nvCxnSpPr>
        <p:spPr bwMode="white">
          <a:xfrm flipH="1">
            <a:off x="392897" y="3087443"/>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6" name="Text Placeholder 6">
            <a:extLst>
              <a:ext uri="{FF2B5EF4-FFF2-40B4-BE49-F238E27FC236}">
                <a16:creationId xmlns:a16="http://schemas.microsoft.com/office/drawing/2014/main" id="{FF9AFFB6-D22A-3C4E-9092-D2D3A372AC03}"/>
              </a:ext>
            </a:extLst>
          </p:cNvPr>
          <p:cNvSpPr>
            <a:spLocks noGrp="1"/>
          </p:cNvSpPr>
          <p:nvPr>
            <p:ph type="body" sz="quarter" idx="12" hasCustomPrompt="1"/>
          </p:nvPr>
        </p:nvSpPr>
        <p:spPr>
          <a:xfrm>
            <a:off x="414163" y="2452017"/>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23" name="Text Placeholder 20">
            <a:extLst>
              <a:ext uri="{FF2B5EF4-FFF2-40B4-BE49-F238E27FC236}">
                <a16:creationId xmlns:a16="http://schemas.microsoft.com/office/drawing/2014/main" id="{C7EEFB4D-8BD1-7A49-BC27-5F48B29E81C5}"/>
              </a:ext>
            </a:extLst>
          </p:cNvPr>
          <p:cNvSpPr>
            <a:spLocks noGrp="1"/>
          </p:cNvSpPr>
          <p:nvPr>
            <p:ph type="body" sz="quarter" idx="13" hasCustomPrompt="1"/>
          </p:nvPr>
        </p:nvSpPr>
        <p:spPr>
          <a:xfrm>
            <a:off x="414163" y="3206949"/>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24" name="Footer Placeholder 8">
            <a:extLst>
              <a:ext uri="{FF2B5EF4-FFF2-40B4-BE49-F238E27FC236}">
                <a16:creationId xmlns:a16="http://schemas.microsoft.com/office/drawing/2014/main" id="{C7676DE8-F28E-344A-8FEC-386AE8A49C64}"/>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373861631"/>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53225" y="90487"/>
            <a:ext cx="2084388" cy="4701779"/>
          </a:xfrm>
        </p:spPr>
        <p:txBody>
          <a:bodyPr vert="eaVert"/>
          <a:lstStyle>
            <a:lvl1pPr>
              <a:defRPr sz="255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495301" y="90487"/>
            <a:ext cx="6105525" cy="4701779"/>
          </a:xfrm>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3311155965"/>
      </p:ext>
    </p:extLst>
  </p:cSld>
  <p:clrMapOvr>
    <a:masterClrMapping/>
  </p:clrMapOv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95300" y="90487"/>
            <a:ext cx="8318500" cy="557213"/>
          </a:xfrm>
        </p:spPr>
        <p:txBody>
          <a:bodyPr/>
          <a:lstStyle>
            <a:lvl1pPr>
              <a:defRPr sz="2550"/>
            </a:lvl1pPr>
          </a:lstStyle>
          <a:p>
            <a:r>
              <a:rPr lang="en-US" dirty="0" smtClean="0"/>
              <a:t>Click to edit Master title style</a:t>
            </a:r>
            <a:endParaRPr lang="en-US" dirty="0"/>
          </a:p>
        </p:txBody>
      </p:sp>
      <p:sp>
        <p:nvSpPr>
          <p:cNvPr id="3" name="Table Placeholder 2"/>
          <p:cNvSpPr>
            <a:spLocks noGrp="1"/>
          </p:cNvSpPr>
          <p:nvPr>
            <p:ph type="tbl" idx="1"/>
          </p:nvPr>
        </p:nvSpPr>
        <p:spPr>
          <a:xfrm>
            <a:off x="519113" y="894160"/>
            <a:ext cx="8318500" cy="3898106"/>
          </a:xfrm>
        </p:spPr>
        <p:txBody>
          <a:bodyPr/>
          <a:lstStyle>
            <a:lvl1pPr>
              <a:buSzPct val="90000"/>
              <a:buFont typeface="Arial" pitchFamily="34" charset="0"/>
              <a:buChar char="•"/>
              <a:defRPr/>
            </a:lvl1pPr>
          </a:lstStyle>
          <a:p>
            <a:pPr lvl="0"/>
            <a:endParaRPr lang="en-US" noProof="0" dirty="0"/>
          </a:p>
        </p:txBody>
      </p:sp>
    </p:spTree>
    <p:extLst>
      <p:ext uri="{BB962C8B-B14F-4D97-AF65-F5344CB8AC3E}">
        <p14:creationId xmlns:p14="http://schemas.microsoft.com/office/powerpoint/2010/main" val="1144897489"/>
      </p:ext>
    </p:extLst>
  </p:cSld>
  <p:clrMapOvr>
    <a:masterClrMapping/>
  </p:clrMapOv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pic>
        <p:nvPicPr>
          <p:cNvPr id="4" name="Picture 159" descr="slidebkgrnd_title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191"/>
            <a:ext cx="9144000" cy="5147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3136106"/>
            <a:ext cx="8348662" cy="342900"/>
          </a:xfrm>
        </p:spPr>
        <p:txBody>
          <a:bodyPr anchor="t"/>
          <a:lstStyle>
            <a:lvl1pPr>
              <a:lnSpc>
                <a:spcPct val="100000"/>
              </a:lnSpc>
              <a:spcAft>
                <a:spcPct val="20000"/>
              </a:spcAft>
              <a:defRPr sz="2700" b="0">
                <a:solidFill>
                  <a:schemeClr val="bg1"/>
                </a:solidFill>
              </a:defRPr>
            </a:lvl1pPr>
          </a:lstStyle>
          <a:p>
            <a:r>
              <a:rPr lang="en-US" altLang="en-US"/>
              <a:t>Click to edit lesson title </a:t>
            </a:r>
          </a:p>
        </p:txBody>
      </p:sp>
      <p:sp>
        <p:nvSpPr>
          <p:cNvPr id="33795" name="Rectangle 3"/>
          <p:cNvSpPr>
            <a:spLocks noGrp="1" noChangeArrowheads="1"/>
          </p:cNvSpPr>
          <p:nvPr>
            <p:ph type="subTitle" idx="1"/>
          </p:nvPr>
        </p:nvSpPr>
        <p:spPr>
          <a:xfrm>
            <a:off x="455613" y="1089422"/>
            <a:ext cx="8342312" cy="171450"/>
          </a:xfrm>
          <a:ln algn="ctr"/>
        </p:spPr>
        <p:txBody>
          <a:bodyPr/>
          <a:lstStyle>
            <a:lvl1pPr marL="0" indent="0">
              <a:buClr>
                <a:srgbClr val="800000"/>
              </a:buClr>
              <a:buFont typeface="Wingdings 3" pitchFamily="18" charset="2"/>
              <a:buNone/>
              <a:defRPr sz="1875"/>
            </a:lvl1pPr>
          </a:lstStyle>
          <a:p>
            <a:r>
              <a:rPr lang="en-US" altLang="en-US"/>
              <a:t>Click to edit course title</a:t>
            </a:r>
          </a:p>
        </p:txBody>
      </p:sp>
    </p:spTree>
    <p:extLst>
      <p:ext uri="{BB962C8B-B14F-4D97-AF65-F5344CB8AC3E}">
        <p14:creationId xmlns:p14="http://schemas.microsoft.com/office/powerpoint/2010/main" val="758806032"/>
      </p:ext>
    </p:extLst>
  </p:cSld>
  <p:clrMapOvr>
    <a:masterClrMapping/>
  </p:clrMapOv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2218028"/>
            <a:ext cx="8348662" cy="342900"/>
          </a:xfrm>
        </p:spPr>
        <p:txBody>
          <a:bodyPr/>
          <a:lstStyle>
            <a:lvl1pPr algn="r">
              <a:lnSpc>
                <a:spcPct val="100000"/>
              </a:lnSpc>
              <a:spcAft>
                <a:spcPct val="20000"/>
              </a:spcAft>
              <a:defRPr sz="2700" b="1">
                <a:solidFill>
                  <a:schemeClr val="tx1"/>
                </a:solidFill>
                <a:latin typeface="Calibri" pitchFamily="34" charset="0"/>
                <a:cs typeface="Calibri" pitchFamily="34" charset="0"/>
              </a:defRPr>
            </a:lvl1pPr>
          </a:lstStyle>
          <a:p>
            <a:r>
              <a:rPr lang="en-US" altLang="en-US" dirty="0"/>
              <a:t>Click to edit lesson title </a:t>
            </a:r>
          </a:p>
        </p:txBody>
      </p:sp>
      <p:sp>
        <p:nvSpPr>
          <p:cNvPr id="7" name="Text Placeholder 7"/>
          <p:cNvSpPr>
            <a:spLocks noGrp="1"/>
          </p:cNvSpPr>
          <p:nvPr>
            <p:ph type="body" sz="quarter" idx="10"/>
          </p:nvPr>
        </p:nvSpPr>
        <p:spPr>
          <a:xfrm>
            <a:off x="5718124" y="4625833"/>
            <a:ext cx="3089327" cy="204941"/>
          </a:xfrm>
        </p:spPr>
        <p:txBody>
          <a:bodyPr/>
          <a:lstStyle>
            <a:lvl1pPr algn="r">
              <a:buNone/>
              <a:defRPr sz="1050">
                <a:solidFill>
                  <a:schemeClr val="tx1"/>
                </a:solidFill>
                <a:latin typeface="Calibri" pitchFamily="34" charset="0"/>
                <a:cs typeface="Calibri"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val="1366759130"/>
      </p:ext>
    </p:extLst>
  </p:cSld>
  <p:clrMapOvr>
    <a:masterClrMapping/>
  </p:clrMapOv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ct val="80000"/>
              </a:lnSpc>
              <a:defRPr>
                <a:solidFill>
                  <a:srgbClr val="04628C"/>
                </a:solidFill>
                <a:latin typeface="Calibri" pitchFamily="34" charset="0"/>
                <a:cs typeface="Calibr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519113" y="685800"/>
            <a:ext cx="8318500" cy="41148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3027703478"/>
      </p:ext>
    </p:extLst>
  </p:cSld>
  <p:clrMapOvr>
    <a:masterClrMapping/>
  </p:clrMapOv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550"/>
            </a:lvl1pPr>
          </a:lstStyle>
          <a:p>
            <a:r>
              <a:rPr lang="en-US" dirty="0" smtClean="0"/>
              <a:t>Click to edit Master title style</a:t>
            </a:r>
            <a:endParaRPr lang="en-US" dirty="0"/>
          </a:p>
        </p:txBody>
      </p:sp>
      <p:sp>
        <p:nvSpPr>
          <p:cNvPr id="3" name="Content Placeholder 2"/>
          <p:cNvSpPr>
            <a:spLocks noGrp="1"/>
          </p:cNvSpPr>
          <p:nvPr>
            <p:ph sz="half" idx="1"/>
          </p:nvPr>
        </p:nvSpPr>
        <p:spPr>
          <a:xfrm>
            <a:off x="519113" y="894160"/>
            <a:ext cx="4083050" cy="3898106"/>
          </a:xfrm>
        </p:spPr>
        <p:txBody>
          <a:bodyPr/>
          <a:lstStyle>
            <a:lvl1pPr>
              <a:buSzPct val="90000"/>
              <a:buFont typeface="Arial" pitchFamily="34" charset="0"/>
              <a:buChar char="•"/>
              <a:defRPr sz="1800"/>
            </a:lvl1pPr>
            <a:lvl2pPr>
              <a:buClr>
                <a:srgbClr val="04628C"/>
              </a:buClr>
              <a:buFont typeface="Arial" pitchFamily="34" charset="0"/>
              <a:buChar char="-"/>
              <a:defRPr sz="1650"/>
            </a:lvl2pPr>
            <a:lvl3pPr>
              <a:buClr>
                <a:srgbClr val="04628C"/>
              </a:buClr>
              <a:buFont typeface="Arial" pitchFamily="34" charset="0"/>
              <a:buChar char="-"/>
              <a:defRPr sz="1500"/>
            </a:lvl3pPr>
            <a:lvl4pPr>
              <a:buClr>
                <a:srgbClr val="04628C"/>
              </a:buClr>
              <a:buFont typeface="Arial" pitchFamily="34" charset="0"/>
              <a:buChar char="-"/>
              <a:defRPr sz="1350"/>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Content Placeholder 3"/>
          <p:cNvSpPr>
            <a:spLocks noGrp="1"/>
          </p:cNvSpPr>
          <p:nvPr>
            <p:ph sz="half" idx="2"/>
          </p:nvPr>
        </p:nvSpPr>
        <p:spPr>
          <a:xfrm>
            <a:off x="4754563" y="894160"/>
            <a:ext cx="4083050" cy="3898106"/>
          </a:xfrm>
        </p:spPr>
        <p:txBody>
          <a:bodyPr/>
          <a:lstStyle>
            <a:lvl1pPr>
              <a:defRPr lang="en-US" sz="1800" dirty="0" smtClean="0">
                <a:solidFill>
                  <a:schemeClr val="bg1"/>
                </a:solidFill>
                <a:latin typeface="+mn-lt"/>
                <a:ea typeface="+mn-ea"/>
                <a:cs typeface="Calibri" pitchFamily="34" charset="0"/>
              </a:defRPr>
            </a:lvl1pPr>
            <a:lvl2pPr>
              <a:buClr>
                <a:srgbClr val="04628C"/>
              </a:buClr>
              <a:buFont typeface="Arial" pitchFamily="34" charset="0"/>
              <a:buChar char="-"/>
              <a:defRPr sz="1650">
                <a:latin typeface="+mn-lt"/>
              </a:defRPr>
            </a:lvl2pPr>
            <a:lvl3pPr>
              <a:buClr>
                <a:srgbClr val="04628C"/>
              </a:buClr>
              <a:buFont typeface="Arial" pitchFamily="34" charset="0"/>
              <a:buChar char="-"/>
              <a:defRPr sz="1500">
                <a:latin typeface="+mn-lt"/>
              </a:defRPr>
            </a:lvl3pPr>
            <a:lvl4pPr>
              <a:buClr>
                <a:srgbClr val="04628C"/>
              </a:buClr>
              <a:buFont typeface="Arial" pitchFamily="34" charset="0"/>
              <a:buChar char="-"/>
              <a:defRPr sz="1350">
                <a:latin typeface="+mn-lt"/>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405224922"/>
      </p:ext>
    </p:extLst>
  </p:cSld>
  <p:clrMapOvr>
    <a:masterClrMapping/>
  </p:clrMapOv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550"/>
            </a:lvl1pPr>
          </a:lstStyle>
          <a:p>
            <a:r>
              <a:rPr lang="en-US" dirty="0" smtClean="0"/>
              <a:t>Click to edit Master title style</a:t>
            </a:r>
            <a:endParaRPr lang="en-US" dirty="0"/>
          </a:p>
        </p:txBody>
      </p:sp>
    </p:spTree>
    <p:extLst>
      <p:ext uri="{BB962C8B-B14F-4D97-AF65-F5344CB8AC3E}">
        <p14:creationId xmlns:p14="http://schemas.microsoft.com/office/powerpoint/2010/main" val="626062654"/>
      </p:ext>
    </p:extLst>
  </p:cSld>
  <p:clrMapOvr>
    <a:masterClrMapping/>
  </p:clrMapOvr>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lvl1pPr algn="l">
              <a:defRPr sz="3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smtClean="0"/>
              <a:t>Click to edit Master text styles</a:t>
            </a:r>
          </a:p>
        </p:txBody>
      </p:sp>
    </p:spTree>
    <p:extLst>
      <p:ext uri="{BB962C8B-B14F-4D97-AF65-F5344CB8AC3E}">
        <p14:creationId xmlns:p14="http://schemas.microsoft.com/office/powerpoint/2010/main" val="4164699112"/>
      </p:ext>
    </p:extLst>
  </p:cSld>
  <p:clrMapOvr>
    <a:masterClrMapping/>
  </p:clrMapOvr>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93638289"/>
      </p:ext>
    </p:extLst>
  </p:cSld>
  <p:clrMapOvr>
    <a:masterClrMapping/>
  </p:clrMapOvr>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04788"/>
            <a:ext cx="5111750" cy="4389835"/>
          </a:xfrm>
        </p:spPr>
        <p:txBody>
          <a:bodyPr/>
          <a:lstStyle>
            <a:lvl1pPr>
              <a:buSzPct val="90000"/>
              <a:buFont typeface="Arial" pitchFamily="34" charset="0"/>
              <a:buChar char="•"/>
              <a:defRPr sz="1800">
                <a:latin typeface="Calibri" pitchFamily="34" charset="0"/>
                <a:cs typeface="Calibri" pitchFamily="34" charset="0"/>
              </a:defRPr>
            </a:lvl1pPr>
            <a:lvl2pPr>
              <a:buClr>
                <a:srgbClr val="04628C"/>
              </a:buClr>
              <a:buFont typeface="Arial" pitchFamily="34" charset="0"/>
              <a:buChar char="-"/>
              <a:defRPr sz="1800">
                <a:latin typeface="Calibri" pitchFamily="34" charset="0"/>
                <a:cs typeface="Calibri" pitchFamily="34" charset="0"/>
              </a:defRPr>
            </a:lvl2pPr>
            <a:lvl3pPr>
              <a:buClr>
                <a:srgbClr val="04628C"/>
              </a:buClr>
              <a:buFont typeface="Arial" pitchFamily="34" charset="0"/>
              <a:buChar char="-"/>
              <a:defRPr sz="1650">
                <a:latin typeface="Calibri" pitchFamily="34" charset="0"/>
                <a:cs typeface="Calibri" pitchFamily="34" charset="0"/>
              </a:defRPr>
            </a:lvl3pPr>
            <a:lvl4pPr>
              <a:buClr>
                <a:srgbClr val="04628C"/>
              </a:buClr>
              <a:buFont typeface="Arial" pitchFamily="34" charset="0"/>
              <a:buChar char="-"/>
              <a:defRPr sz="1350">
                <a:latin typeface="Calibri" pitchFamily="34" charset="0"/>
                <a:cs typeface="Calibri" pitchFamily="34" charset="0"/>
              </a:defRPr>
            </a:lvl4pPr>
            <a:lvl5pPr>
              <a:buClr>
                <a:srgbClr val="04628C"/>
              </a:buClr>
              <a:buFont typeface="Arial" pitchFamily="34" charset="0"/>
              <a:buChar char="-"/>
              <a:defRPr sz="1350">
                <a:latin typeface="Calibri" pitchFamily="34" charset="0"/>
                <a:cs typeface="Calibri" pitchFamily="34" charset="0"/>
              </a:defRPr>
            </a:lvl5pPr>
            <a:lvl6pPr>
              <a:defRPr sz="1500"/>
            </a:lvl6pPr>
            <a:lvl7pPr>
              <a:defRPr sz="1500"/>
            </a:lvl7pPr>
            <a:lvl8pPr>
              <a:defRPr sz="1500"/>
            </a:lvl8pPr>
            <a:lvl9pPr>
              <a:defRPr sz="15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dirty="0" smtClean="0"/>
              <a:t>Click to edit Master text styles</a:t>
            </a:r>
          </a:p>
        </p:txBody>
      </p:sp>
    </p:spTree>
    <p:extLst>
      <p:ext uri="{BB962C8B-B14F-4D97-AF65-F5344CB8AC3E}">
        <p14:creationId xmlns:p14="http://schemas.microsoft.com/office/powerpoint/2010/main" val="1236558605"/>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Blue Gradient Double Line Title">
    <p:bg>
      <p:bgPr>
        <a:gradFill flip="none" rotWithShape="1">
          <a:gsLst>
            <a:gs pos="66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E355E128-3976-D54B-8CB4-188AFAC60306}"/>
              </a:ext>
            </a:extLst>
          </p:cNvPr>
          <p:cNvSpPr>
            <a:spLocks noGrp="1"/>
          </p:cNvSpPr>
          <p:nvPr>
            <p:ph type="ctrTitle" hasCustomPrompt="1"/>
          </p:nvPr>
        </p:nvSpPr>
        <p:spPr bwMode="white">
          <a:xfrm>
            <a:off x="414163" y="1561267"/>
            <a:ext cx="8348837" cy="1107996"/>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Double Line Title Here</a:t>
            </a:r>
            <a:br>
              <a:rPr lang="en-US" dirty="0"/>
            </a:br>
            <a:r>
              <a:rPr lang="en-US" dirty="0"/>
              <a:t>Double Line Title Here</a:t>
            </a:r>
          </a:p>
        </p:txBody>
      </p:sp>
      <p:cxnSp>
        <p:nvCxnSpPr>
          <p:cNvPr id="17" name="Straight Connector 16">
            <a:extLst>
              <a:ext uri="{FF2B5EF4-FFF2-40B4-BE49-F238E27FC236}">
                <a16:creationId xmlns:a16="http://schemas.microsoft.com/office/drawing/2014/main" id="{0B09602A-3D3C-C044-8D3B-591771500E32}"/>
              </a:ext>
            </a:extLst>
          </p:cNvPr>
          <p:cNvCxnSpPr>
            <a:cxnSpLocks/>
          </p:cNvCxnSpPr>
          <p:nvPr/>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8" name="Text Placeholder 6">
            <a:extLst>
              <a:ext uri="{FF2B5EF4-FFF2-40B4-BE49-F238E27FC236}">
                <a16:creationId xmlns:a16="http://schemas.microsoft.com/office/drawing/2014/main" id="{7EFC0216-CC29-8049-971C-0588BD188ED6}"/>
              </a:ext>
            </a:extLst>
          </p:cNvPr>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9" name="Text Placeholder 20">
            <a:extLst>
              <a:ext uri="{FF2B5EF4-FFF2-40B4-BE49-F238E27FC236}">
                <a16:creationId xmlns:a16="http://schemas.microsoft.com/office/drawing/2014/main" id="{BB16F16B-768F-984C-A591-9BB9760A963B}"/>
              </a:ext>
            </a:extLst>
          </p:cNvPr>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dirty="0"/>
              <a:t>Speaker title and/or date</a:t>
            </a:r>
          </a:p>
        </p:txBody>
      </p:sp>
      <p:pic>
        <p:nvPicPr>
          <p:cNvPr id="20" name="Picture 19">
            <a:extLst>
              <a:ext uri="{FF2B5EF4-FFF2-40B4-BE49-F238E27FC236}">
                <a16:creationId xmlns:a16="http://schemas.microsoft.com/office/drawing/2014/main" id="{41D0A58E-F413-134E-B7FA-239403A9526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44119" y="382876"/>
            <a:ext cx="2624563" cy="558418"/>
          </a:xfrm>
          <a:prstGeom prst="rect">
            <a:avLst/>
          </a:prstGeom>
        </p:spPr>
      </p:pic>
      <p:sp>
        <p:nvSpPr>
          <p:cNvPr id="8" name="Footer Placeholder 8">
            <a:extLst>
              <a:ext uri="{FF2B5EF4-FFF2-40B4-BE49-F238E27FC236}">
                <a16:creationId xmlns:a16="http://schemas.microsoft.com/office/drawing/2014/main" id="{81672A8D-4DB7-8348-A169-64D8EC326CDA}"/>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23211839"/>
      </p:ext>
    </p:extLst>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en-US" noProof="0"/>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dirty="0" smtClean="0"/>
              <a:t>Click to edit Master text styles</a:t>
            </a:r>
          </a:p>
        </p:txBody>
      </p:sp>
    </p:spTree>
    <p:extLst>
      <p:ext uri="{BB962C8B-B14F-4D97-AF65-F5344CB8AC3E}">
        <p14:creationId xmlns:p14="http://schemas.microsoft.com/office/powerpoint/2010/main" val="3174645035"/>
      </p:ext>
    </p:extLst>
  </p:cSld>
  <p:clrMapOvr>
    <a:masterClrMapping/>
  </p:clrMapOvr>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55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3120705127"/>
      </p:ext>
    </p:extLst>
  </p:cSld>
  <p:clrMapOvr>
    <a:masterClrMapping/>
  </p:clrMapOvr>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53225" y="90487"/>
            <a:ext cx="2084388" cy="4701779"/>
          </a:xfrm>
        </p:spPr>
        <p:txBody>
          <a:bodyPr vert="eaVert"/>
          <a:lstStyle>
            <a:lvl1pPr>
              <a:defRPr sz="255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495301" y="90487"/>
            <a:ext cx="6105525" cy="4701779"/>
          </a:xfrm>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363854199"/>
      </p:ext>
    </p:extLst>
  </p:cSld>
  <p:clrMapOvr>
    <a:masterClrMapping/>
  </p:clrMapOvr>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95300" y="90487"/>
            <a:ext cx="8318500" cy="557213"/>
          </a:xfrm>
        </p:spPr>
        <p:txBody>
          <a:bodyPr/>
          <a:lstStyle>
            <a:lvl1pPr>
              <a:defRPr sz="2550"/>
            </a:lvl1pPr>
          </a:lstStyle>
          <a:p>
            <a:r>
              <a:rPr lang="en-US" dirty="0" smtClean="0"/>
              <a:t>Click to edit Master title style</a:t>
            </a:r>
            <a:endParaRPr lang="en-US" dirty="0"/>
          </a:p>
        </p:txBody>
      </p:sp>
      <p:sp>
        <p:nvSpPr>
          <p:cNvPr id="3" name="Table Placeholder 2"/>
          <p:cNvSpPr>
            <a:spLocks noGrp="1"/>
          </p:cNvSpPr>
          <p:nvPr>
            <p:ph type="tbl" idx="1"/>
          </p:nvPr>
        </p:nvSpPr>
        <p:spPr>
          <a:xfrm>
            <a:off x="519113" y="894160"/>
            <a:ext cx="8318500" cy="3898106"/>
          </a:xfrm>
        </p:spPr>
        <p:txBody>
          <a:bodyPr/>
          <a:lstStyle>
            <a:lvl1pPr>
              <a:buSzPct val="90000"/>
              <a:buFont typeface="Arial" pitchFamily="34" charset="0"/>
              <a:buChar char="•"/>
              <a:defRPr/>
            </a:lvl1pPr>
          </a:lstStyle>
          <a:p>
            <a:pPr lvl="0"/>
            <a:endParaRPr lang="en-US" noProof="0" dirty="0"/>
          </a:p>
        </p:txBody>
      </p:sp>
    </p:spTree>
    <p:extLst>
      <p:ext uri="{BB962C8B-B14F-4D97-AF65-F5344CB8AC3E}">
        <p14:creationId xmlns:p14="http://schemas.microsoft.com/office/powerpoint/2010/main" val="287379345"/>
      </p:ext>
    </p:extLst>
  </p:cSld>
  <p:clrMapOvr>
    <a:masterClrMapping/>
  </p:clrMapOvr>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pic>
        <p:nvPicPr>
          <p:cNvPr id="4" name="Picture 159" descr="slidebkgrnd_title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191"/>
            <a:ext cx="9144000" cy="5147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3136106"/>
            <a:ext cx="8348662" cy="342900"/>
          </a:xfrm>
        </p:spPr>
        <p:txBody>
          <a:bodyPr/>
          <a:lstStyle>
            <a:lvl1pPr>
              <a:lnSpc>
                <a:spcPct val="100000"/>
              </a:lnSpc>
              <a:spcAft>
                <a:spcPct val="20000"/>
              </a:spcAft>
              <a:defRPr sz="2700" b="0">
                <a:solidFill>
                  <a:schemeClr val="bg1"/>
                </a:solidFill>
              </a:defRPr>
            </a:lvl1pPr>
          </a:lstStyle>
          <a:p>
            <a:r>
              <a:rPr lang="en-US" altLang="en-US"/>
              <a:t>Click to edit lesson title </a:t>
            </a:r>
          </a:p>
        </p:txBody>
      </p:sp>
      <p:sp>
        <p:nvSpPr>
          <p:cNvPr id="33795" name="Rectangle 3"/>
          <p:cNvSpPr>
            <a:spLocks noGrp="1" noChangeArrowheads="1"/>
          </p:cNvSpPr>
          <p:nvPr>
            <p:ph type="subTitle" idx="1"/>
          </p:nvPr>
        </p:nvSpPr>
        <p:spPr>
          <a:xfrm>
            <a:off x="455613" y="1089422"/>
            <a:ext cx="8342312" cy="171450"/>
          </a:xfrm>
          <a:ln algn="ctr"/>
        </p:spPr>
        <p:txBody>
          <a:bodyPr/>
          <a:lstStyle>
            <a:lvl1pPr marL="0" indent="0">
              <a:buClr>
                <a:srgbClr val="800000"/>
              </a:buClr>
              <a:buFont typeface="Wingdings 3" pitchFamily="18" charset="2"/>
              <a:buNone/>
              <a:defRPr sz="1875"/>
            </a:lvl1pPr>
          </a:lstStyle>
          <a:p>
            <a:r>
              <a:rPr lang="en-US" altLang="en-US"/>
              <a:t>Click to edit course title</a:t>
            </a:r>
          </a:p>
        </p:txBody>
      </p:sp>
    </p:spTree>
    <p:extLst>
      <p:ext uri="{BB962C8B-B14F-4D97-AF65-F5344CB8AC3E}">
        <p14:creationId xmlns:p14="http://schemas.microsoft.com/office/powerpoint/2010/main" val="1862651772"/>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ue Graphic Double Line Title">
    <p:spTree>
      <p:nvGrpSpPr>
        <p:cNvPr id="1" name=""/>
        <p:cNvGrpSpPr/>
        <p:nvPr/>
      </p:nvGrpSpPr>
      <p:grpSpPr>
        <a:xfrm>
          <a:off x="0" y="0"/>
          <a:ext cx="0" cy="0"/>
          <a:chOff x="0" y="0"/>
          <a:chExt cx="0" cy="0"/>
        </a:xfrm>
      </p:grpSpPr>
      <p:pic>
        <p:nvPicPr>
          <p:cNvPr id="11" name="Picture 10" descr="A picture containing animal&#10;&#10;Description automatically generated">
            <a:extLst>
              <a:ext uri="{FF2B5EF4-FFF2-40B4-BE49-F238E27FC236}">
                <a16:creationId xmlns:a16="http://schemas.microsoft.com/office/drawing/2014/main" id="{760CAE04-42F6-C14D-AB3C-36D5B9FC9F62}"/>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1396"/>
            <a:ext cx="9144000" cy="5146293"/>
          </a:xfrm>
          <a:prstGeom prst="rect">
            <a:avLst/>
          </a:prstGeom>
        </p:spPr>
      </p:pic>
      <p:sp>
        <p:nvSpPr>
          <p:cNvPr id="29" name="Rectangle 28">
            <a:extLst>
              <a:ext uri="{FF2B5EF4-FFF2-40B4-BE49-F238E27FC236}">
                <a16:creationId xmlns:a16="http://schemas.microsoft.com/office/drawing/2014/main" id="{C96E9237-80A4-8D4D-AF8F-78866C6D2C05}"/>
              </a:ext>
            </a:extLst>
          </p:cNvPr>
          <p:cNvSpPr/>
          <p:nvPr/>
        </p:nvSpPr>
        <p:spPr>
          <a:xfrm>
            <a:off x="0" y="0"/>
            <a:ext cx="9144000" cy="5143500"/>
          </a:xfrm>
          <a:prstGeom prst="rect">
            <a:avLst/>
          </a:prstGeom>
          <a:gradFill>
            <a:gsLst>
              <a:gs pos="59000">
                <a:schemeClr val="accent1">
                  <a:alpha val="96000"/>
                </a:schemeClr>
              </a:gs>
              <a:gs pos="25000">
                <a:schemeClr val="accent3">
                  <a:alpha val="0"/>
                </a:schemeClr>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7" name="Picture 26">
            <a:extLst>
              <a:ext uri="{FF2B5EF4-FFF2-40B4-BE49-F238E27FC236}">
                <a16:creationId xmlns:a16="http://schemas.microsoft.com/office/drawing/2014/main" id="{3E72939B-E866-3F48-956F-028BC0570F38}"/>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44119" y="382876"/>
            <a:ext cx="2624563" cy="558418"/>
          </a:xfrm>
          <a:prstGeom prst="rect">
            <a:avLst/>
          </a:prstGeom>
        </p:spPr>
      </p:pic>
      <p:sp>
        <p:nvSpPr>
          <p:cNvPr id="10" name="Title 1">
            <a:extLst>
              <a:ext uri="{FF2B5EF4-FFF2-40B4-BE49-F238E27FC236}">
                <a16:creationId xmlns:a16="http://schemas.microsoft.com/office/drawing/2014/main" id="{62C1B911-F437-1644-81AF-E4F0D63347D5}"/>
              </a:ext>
            </a:extLst>
          </p:cNvPr>
          <p:cNvSpPr>
            <a:spLocks noGrp="1"/>
          </p:cNvSpPr>
          <p:nvPr>
            <p:ph type="ctrTitle" hasCustomPrompt="1"/>
          </p:nvPr>
        </p:nvSpPr>
        <p:spPr bwMode="white">
          <a:xfrm>
            <a:off x="414163" y="1561267"/>
            <a:ext cx="8348837" cy="1107996"/>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Double Line Title Here</a:t>
            </a:r>
            <a:br>
              <a:rPr lang="en-US" dirty="0"/>
            </a:br>
            <a:r>
              <a:rPr lang="en-US" dirty="0"/>
              <a:t>Double Line Title Here</a:t>
            </a:r>
          </a:p>
        </p:txBody>
      </p:sp>
      <p:cxnSp>
        <p:nvCxnSpPr>
          <p:cNvPr id="12" name="Straight Connector 11">
            <a:extLst>
              <a:ext uri="{FF2B5EF4-FFF2-40B4-BE49-F238E27FC236}">
                <a16:creationId xmlns:a16="http://schemas.microsoft.com/office/drawing/2014/main" id="{36779121-E465-634B-B2F7-19C558723B11}"/>
              </a:ext>
            </a:extLst>
          </p:cNvPr>
          <p:cNvCxnSpPr>
            <a:cxnSpLocks/>
          </p:cNvCxnSpPr>
          <p:nvPr/>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3" name="Text Placeholder 6">
            <a:extLst>
              <a:ext uri="{FF2B5EF4-FFF2-40B4-BE49-F238E27FC236}">
                <a16:creationId xmlns:a16="http://schemas.microsoft.com/office/drawing/2014/main" id="{B6882BFA-92D1-754C-8A6B-468712FCC892}"/>
              </a:ext>
            </a:extLst>
          </p:cNvPr>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4" name="Text Placeholder 20">
            <a:extLst>
              <a:ext uri="{FF2B5EF4-FFF2-40B4-BE49-F238E27FC236}">
                <a16:creationId xmlns:a16="http://schemas.microsoft.com/office/drawing/2014/main" id="{E25F6749-10D1-E840-B58E-0BD71C6C4BD7}"/>
              </a:ext>
            </a:extLst>
          </p:cNvPr>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5" name="Footer Placeholder 8">
            <a:extLst>
              <a:ext uri="{FF2B5EF4-FFF2-40B4-BE49-F238E27FC236}">
                <a16:creationId xmlns:a16="http://schemas.microsoft.com/office/drawing/2014/main" id="{9E90ED61-02F0-014B-ABEE-2397CF3B968C}"/>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104075288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ue Speed Graphic Double Line Titl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1380DC35-22AA-CB4D-B036-9AE68A672CD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0" y="0"/>
            <a:ext cx="9144000" cy="5143500"/>
          </a:xfrm>
          <a:prstGeom prst="rect">
            <a:avLst/>
          </a:prstGeom>
        </p:spPr>
      </p:pic>
      <p:pic>
        <p:nvPicPr>
          <p:cNvPr id="27" name="Picture 26">
            <a:extLst>
              <a:ext uri="{FF2B5EF4-FFF2-40B4-BE49-F238E27FC236}">
                <a16:creationId xmlns:a16="http://schemas.microsoft.com/office/drawing/2014/main" id="{3E72939B-E866-3F48-956F-028BC0570F38}"/>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44119" y="382876"/>
            <a:ext cx="2624563" cy="558418"/>
          </a:xfrm>
          <a:prstGeom prst="rect">
            <a:avLst/>
          </a:prstGeom>
        </p:spPr>
      </p:pic>
      <p:sp>
        <p:nvSpPr>
          <p:cNvPr id="9" name="Title 1">
            <a:extLst>
              <a:ext uri="{FF2B5EF4-FFF2-40B4-BE49-F238E27FC236}">
                <a16:creationId xmlns:a16="http://schemas.microsoft.com/office/drawing/2014/main" id="{1A8502E8-6D49-0148-8E79-74D110828003}"/>
              </a:ext>
            </a:extLst>
          </p:cNvPr>
          <p:cNvSpPr>
            <a:spLocks noGrp="1"/>
          </p:cNvSpPr>
          <p:nvPr>
            <p:ph type="ctrTitle" hasCustomPrompt="1"/>
          </p:nvPr>
        </p:nvSpPr>
        <p:spPr bwMode="white">
          <a:xfrm>
            <a:off x="414163" y="1561267"/>
            <a:ext cx="8348837" cy="1107996"/>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Double Line Title Here</a:t>
            </a:r>
            <a:br>
              <a:rPr lang="en-US" dirty="0"/>
            </a:br>
            <a:r>
              <a:rPr lang="en-US" dirty="0"/>
              <a:t>Double Line Title Here</a:t>
            </a:r>
          </a:p>
        </p:txBody>
      </p:sp>
      <p:cxnSp>
        <p:nvCxnSpPr>
          <p:cNvPr id="11" name="Straight Connector 10">
            <a:extLst>
              <a:ext uri="{FF2B5EF4-FFF2-40B4-BE49-F238E27FC236}">
                <a16:creationId xmlns:a16="http://schemas.microsoft.com/office/drawing/2014/main" id="{CC3AB9D5-63D5-C845-9EE9-47323B47D8D3}"/>
              </a:ext>
            </a:extLst>
          </p:cNvPr>
          <p:cNvCxnSpPr>
            <a:cxnSpLocks/>
          </p:cNvCxnSpPr>
          <p:nvPr/>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2" name="Text Placeholder 6">
            <a:extLst>
              <a:ext uri="{FF2B5EF4-FFF2-40B4-BE49-F238E27FC236}">
                <a16:creationId xmlns:a16="http://schemas.microsoft.com/office/drawing/2014/main" id="{CF1D9D5A-91BF-5D48-B927-A5B58455E5A2}"/>
              </a:ext>
            </a:extLst>
          </p:cNvPr>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3" name="Text Placeholder 20">
            <a:extLst>
              <a:ext uri="{FF2B5EF4-FFF2-40B4-BE49-F238E27FC236}">
                <a16:creationId xmlns:a16="http://schemas.microsoft.com/office/drawing/2014/main" id="{5ACADCEC-F0AC-1A4F-BF69-1862F17AB2DB}"/>
              </a:ext>
            </a:extLst>
          </p:cNvPr>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4" name="Footer Placeholder 8">
            <a:extLst>
              <a:ext uri="{FF2B5EF4-FFF2-40B4-BE49-F238E27FC236}">
                <a16:creationId xmlns:a16="http://schemas.microsoft.com/office/drawing/2014/main" id="{EC4C956A-E6D9-D24C-87B4-60CBB21635C7}"/>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221364595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1_White Cover + Client Logo_Double Line">
    <p:spTree>
      <p:nvGrpSpPr>
        <p:cNvPr id="1" name=""/>
        <p:cNvGrpSpPr/>
        <p:nvPr/>
      </p:nvGrpSpPr>
      <p:grpSpPr>
        <a:xfrm>
          <a:off x="0" y="0"/>
          <a:ext cx="0" cy="0"/>
          <a:chOff x="0" y="0"/>
          <a:chExt cx="0" cy="0"/>
        </a:xfrm>
      </p:grpSpPr>
      <p:cxnSp>
        <p:nvCxnSpPr>
          <p:cNvPr id="14" name="Straight Connector 13">
            <a:extLst>
              <a:ext uri="{FF2B5EF4-FFF2-40B4-BE49-F238E27FC236}">
                <a16:creationId xmlns:a16="http://schemas.microsoft.com/office/drawing/2014/main" id="{E1BCDCE1-35CA-004E-8A2B-18D80E76E3AE}"/>
              </a:ext>
            </a:extLst>
          </p:cNvPr>
          <p:cNvCxnSpPr>
            <a:cxnSpLocks/>
          </p:cNvCxnSpPr>
          <p:nvPr/>
        </p:nvCxnSpPr>
        <p:spPr>
          <a:xfrm flipV="1">
            <a:off x="3111568" y="572797"/>
            <a:ext cx="0" cy="649228"/>
          </a:xfrm>
          <a:prstGeom prst="line">
            <a:avLst/>
          </a:prstGeom>
          <a:ln w="19050" cap="rnd">
            <a:solidFill>
              <a:schemeClr val="bg2"/>
            </a:solidFill>
            <a:prstDash val="sysDot"/>
            <a:round/>
          </a:ln>
        </p:spPr>
        <p:style>
          <a:lnRef idx="1">
            <a:schemeClr val="accent1"/>
          </a:lnRef>
          <a:fillRef idx="0">
            <a:schemeClr val="accent1"/>
          </a:fillRef>
          <a:effectRef idx="0">
            <a:schemeClr val="accent1"/>
          </a:effectRef>
          <a:fontRef idx="minor">
            <a:schemeClr val="tx1"/>
          </a:fontRef>
        </p:style>
      </p:cxnSp>
      <p:pic>
        <p:nvPicPr>
          <p:cNvPr id="10" name="Picture 9" descr="A close up of a sign&#10;&#10;Description automatically generated">
            <a:extLst>
              <a:ext uri="{FF2B5EF4-FFF2-40B4-BE49-F238E27FC236}">
                <a16:creationId xmlns:a16="http://schemas.microsoft.com/office/drawing/2014/main" id="{4CD00A0B-19B3-AE44-9414-54B79855AA4B}"/>
              </a:ext>
            </a:extLst>
          </p:cNvPr>
          <p:cNvPicPr>
            <a:picLocks noChangeAspect="1"/>
          </p:cNvPicPr>
          <p:nvPr/>
        </p:nvPicPr>
        <p:blipFill>
          <a:blip r:embed="rId2"/>
          <a:stretch>
            <a:fillRect/>
          </a:stretch>
        </p:blipFill>
        <p:spPr>
          <a:xfrm>
            <a:off x="131956" y="79601"/>
            <a:ext cx="3237409" cy="1171967"/>
          </a:xfrm>
          <a:prstGeom prst="rect">
            <a:avLst/>
          </a:prstGeom>
        </p:spPr>
      </p:pic>
      <p:sp>
        <p:nvSpPr>
          <p:cNvPr id="11" name="Picture Placeholder 3">
            <a:extLst>
              <a:ext uri="{FF2B5EF4-FFF2-40B4-BE49-F238E27FC236}">
                <a16:creationId xmlns:a16="http://schemas.microsoft.com/office/drawing/2014/main" id="{2A573C84-40C4-8C40-AA0B-78E1756B2B15}"/>
              </a:ext>
            </a:extLst>
          </p:cNvPr>
          <p:cNvSpPr>
            <a:spLocks noGrp="1"/>
          </p:cNvSpPr>
          <p:nvPr>
            <p:ph type="pic" sz="quarter" idx="14" hasCustomPrompt="1"/>
          </p:nvPr>
        </p:nvSpPr>
        <p:spPr>
          <a:xfrm>
            <a:off x="3514013" y="306715"/>
            <a:ext cx="2777457" cy="614363"/>
          </a:xfrm>
          <a:noFill/>
        </p:spPr>
        <p:txBody>
          <a:bodyPr anchor="ctr" anchorCtr="0"/>
          <a:lstStyle>
            <a:lvl1pPr algn="ctr">
              <a:defRPr>
                <a:solidFill>
                  <a:schemeClr val="tx2">
                    <a:lumMod val="75000"/>
                    <a:lumOff val="25000"/>
                  </a:schemeClr>
                </a:solidFill>
              </a:defRPr>
            </a:lvl1pPr>
          </a:lstStyle>
          <a:p>
            <a:r>
              <a:rPr lang="en-US" dirty="0"/>
              <a:t>Insert Client or Partner Logo Here</a:t>
            </a:r>
          </a:p>
        </p:txBody>
      </p:sp>
      <p:sp>
        <p:nvSpPr>
          <p:cNvPr id="12" name="Title 1">
            <a:extLst>
              <a:ext uri="{FF2B5EF4-FFF2-40B4-BE49-F238E27FC236}">
                <a16:creationId xmlns:a16="http://schemas.microsoft.com/office/drawing/2014/main" id="{700CE5C8-92DF-234A-BCE9-4D8228A620AA}"/>
              </a:ext>
            </a:extLst>
          </p:cNvPr>
          <p:cNvSpPr>
            <a:spLocks noGrp="1"/>
          </p:cNvSpPr>
          <p:nvPr>
            <p:ph type="ctrTitle" hasCustomPrompt="1"/>
          </p:nvPr>
        </p:nvSpPr>
        <p:spPr bwMode="white">
          <a:xfrm>
            <a:off x="414163" y="1561267"/>
            <a:ext cx="8348837" cy="1107996"/>
          </a:xfrm>
        </p:spPr>
        <p:txBody>
          <a:bodyPr wrap="square" anchor="b" anchorCtr="0">
            <a:spAutoFit/>
          </a:bodyPr>
          <a:lstStyle>
            <a:lvl1pPr algn="l">
              <a:defRPr sz="4000" b="1" i="0">
                <a:solidFill>
                  <a:schemeClr val="accent2"/>
                </a:solidFill>
                <a:latin typeface="Arial" panose="020B0604020202020204" pitchFamily="34" charset="0"/>
                <a:cs typeface="Arial" panose="020B0604020202020204" pitchFamily="34" charset="0"/>
              </a:defRPr>
            </a:lvl1pPr>
          </a:lstStyle>
          <a:p>
            <a:pPr lvl="0"/>
            <a:r>
              <a:rPr lang="en-US" dirty="0" smtClean="0"/>
              <a:t>Double Line Title Here</a:t>
            </a:r>
            <a:br>
              <a:rPr lang="en-US" dirty="0" smtClean="0"/>
            </a:br>
            <a:r>
              <a:rPr lang="en-US" dirty="0" smtClean="0"/>
              <a:t>Double Line Title Here</a:t>
            </a:r>
            <a:endParaRPr lang="en-US" dirty="0"/>
          </a:p>
        </p:txBody>
      </p:sp>
      <p:cxnSp>
        <p:nvCxnSpPr>
          <p:cNvPr id="13" name="Straight Connector 12">
            <a:extLst>
              <a:ext uri="{FF2B5EF4-FFF2-40B4-BE49-F238E27FC236}">
                <a16:creationId xmlns:a16="http://schemas.microsoft.com/office/drawing/2014/main" id="{662BF120-174E-F14D-A8E6-DB694BF08E0D}"/>
              </a:ext>
            </a:extLst>
          </p:cNvPr>
          <p:cNvCxnSpPr>
            <a:cxnSpLocks/>
          </p:cNvCxnSpPr>
          <p:nvPr/>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5" name="Text Placeholder 6">
            <a:extLst>
              <a:ext uri="{FF2B5EF4-FFF2-40B4-BE49-F238E27FC236}">
                <a16:creationId xmlns:a16="http://schemas.microsoft.com/office/drawing/2014/main" id="{428A13C9-C291-9B4A-83A8-715B7AC0FB45}"/>
              </a:ext>
            </a:extLst>
          </p:cNvPr>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accent2"/>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6" name="Text Placeholder 20">
            <a:extLst>
              <a:ext uri="{FF2B5EF4-FFF2-40B4-BE49-F238E27FC236}">
                <a16:creationId xmlns:a16="http://schemas.microsoft.com/office/drawing/2014/main" id="{09653D53-CFCB-F64B-AB0E-8B1239B019D7}"/>
              </a:ext>
            </a:extLst>
          </p:cNvPr>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7" name="Footer Placeholder 8">
            <a:extLst>
              <a:ext uri="{FF2B5EF4-FFF2-40B4-BE49-F238E27FC236}">
                <a16:creationId xmlns:a16="http://schemas.microsoft.com/office/drawing/2014/main" id="{6E1D5D37-263A-134E-A978-EABB8ACB44A2}"/>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accent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12439339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Blue Gradient Cover Single + Client Logo_Single">
    <p:bg>
      <p:bgPr>
        <a:gradFill flip="none" rotWithShape="1">
          <a:gsLst>
            <a:gs pos="66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9E394311-CCC6-F94F-925A-AA4EE294BA18}"/>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25457" y="382876"/>
            <a:ext cx="2624563" cy="558418"/>
          </a:xfrm>
          <a:prstGeom prst="rect">
            <a:avLst/>
          </a:prstGeom>
        </p:spPr>
      </p:pic>
      <p:sp>
        <p:nvSpPr>
          <p:cNvPr id="20" name="Picture Placeholder 3">
            <a:extLst>
              <a:ext uri="{FF2B5EF4-FFF2-40B4-BE49-F238E27FC236}">
                <a16:creationId xmlns:a16="http://schemas.microsoft.com/office/drawing/2014/main" id="{7C58A344-CE77-2840-9D7F-E36E95488277}"/>
              </a:ext>
            </a:extLst>
          </p:cNvPr>
          <p:cNvSpPr>
            <a:spLocks noGrp="1"/>
          </p:cNvSpPr>
          <p:nvPr>
            <p:ph type="pic" sz="quarter" idx="14" hasCustomPrompt="1"/>
          </p:nvPr>
        </p:nvSpPr>
        <p:spPr>
          <a:xfrm>
            <a:off x="3514013" y="306715"/>
            <a:ext cx="2777457" cy="614363"/>
          </a:xfrm>
          <a:noFill/>
        </p:spPr>
        <p:txBody>
          <a:bodyPr anchor="ctr" anchorCtr="0"/>
          <a:lstStyle>
            <a:lvl1pPr algn="ctr">
              <a:defRPr>
                <a:solidFill>
                  <a:schemeClr val="bg1"/>
                </a:solidFill>
              </a:defRPr>
            </a:lvl1pPr>
          </a:lstStyle>
          <a:p>
            <a:r>
              <a:rPr lang="en-US" dirty="0"/>
              <a:t>Insert Client or Partner Logo Here</a:t>
            </a:r>
          </a:p>
        </p:txBody>
      </p:sp>
      <p:sp>
        <p:nvSpPr>
          <p:cNvPr id="9" name="Title 1">
            <a:extLst>
              <a:ext uri="{FF2B5EF4-FFF2-40B4-BE49-F238E27FC236}">
                <a16:creationId xmlns:a16="http://schemas.microsoft.com/office/drawing/2014/main" id="{08944D65-B84E-A049-98EE-5270F8EEF106}"/>
              </a:ext>
            </a:extLst>
          </p:cNvPr>
          <p:cNvSpPr>
            <a:spLocks noGrp="1"/>
          </p:cNvSpPr>
          <p:nvPr>
            <p:ph type="ctrTitle" hasCustomPrompt="1"/>
          </p:nvPr>
        </p:nvSpPr>
        <p:spPr bwMode="white">
          <a:xfrm>
            <a:off x="414163" y="1838266"/>
            <a:ext cx="8348837" cy="553998"/>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Single Line Title Here</a:t>
            </a:r>
          </a:p>
        </p:txBody>
      </p:sp>
      <p:cxnSp>
        <p:nvCxnSpPr>
          <p:cNvPr id="10" name="Straight Connector 9">
            <a:extLst>
              <a:ext uri="{FF2B5EF4-FFF2-40B4-BE49-F238E27FC236}">
                <a16:creationId xmlns:a16="http://schemas.microsoft.com/office/drawing/2014/main" id="{BF3F2592-9A69-2945-909D-AF9293BA5882}"/>
              </a:ext>
            </a:extLst>
          </p:cNvPr>
          <p:cNvCxnSpPr>
            <a:cxnSpLocks/>
          </p:cNvCxnSpPr>
          <p:nvPr/>
        </p:nvCxnSpPr>
        <p:spPr bwMode="white">
          <a:xfrm flipH="1">
            <a:off x="392897" y="3087443"/>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1" name="Text Placeholder 6">
            <a:extLst>
              <a:ext uri="{FF2B5EF4-FFF2-40B4-BE49-F238E27FC236}">
                <a16:creationId xmlns:a16="http://schemas.microsoft.com/office/drawing/2014/main" id="{F36DBBC6-5A42-814E-A38D-B5720F6B246C}"/>
              </a:ext>
            </a:extLst>
          </p:cNvPr>
          <p:cNvSpPr>
            <a:spLocks noGrp="1"/>
          </p:cNvSpPr>
          <p:nvPr>
            <p:ph type="body" sz="quarter" idx="12" hasCustomPrompt="1"/>
          </p:nvPr>
        </p:nvSpPr>
        <p:spPr>
          <a:xfrm>
            <a:off x="414163" y="2452017"/>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3" name="Text Placeholder 20">
            <a:extLst>
              <a:ext uri="{FF2B5EF4-FFF2-40B4-BE49-F238E27FC236}">
                <a16:creationId xmlns:a16="http://schemas.microsoft.com/office/drawing/2014/main" id="{D23382F7-67E9-6D40-8247-B2FB027F3D40}"/>
              </a:ext>
            </a:extLst>
          </p:cNvPr>
          <p:cNvSpPr>
            <a:spLocks noGrp="1"/>
          </p:cNvSpPr>
          <p:nvPr>
            <p:ph type="body" sz="quarter" idx="13" hasCustomPrompt="1"/>
          </p:nvPr>
        </p:nvSpPr>
        <p:spPr>
          <a:xfrm>
            <a:off x="414163" y="3206949"/>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6" name="Footer Placeholder 8">
            <a:extLst>
              <a:ext uri="{FF2B5EF4-FFF2-40B4-BE49-F238E27FC236}">
                <a16:creationId xmlns:a16="http://schemas.microsoft.com/office/drawing/2014/main" id="{CD2FB1B5-CBA0-AB44-9892-F8CE09330C7E}"/>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123997233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8.xml"/><Relationship Id="rId13" Type="http://schemas.openxmlformats.org/officeDocument/2006/relationships/theme" Target="../theme/theme2.xml"/><Relationship Id="rId3" Type="http://schemas.openxmlformats.org/officeDocument/2006/relationships/slideLayout" Target="../slideLayouts/slideLayout33.xml"/><Relationship Id="rId7" Type="http://schemas.openxmlformats.org/officeDocument/2006/relationships/slideLayout" Target="../slideLayouts/slideLayout37.xml"/><Relationship Id="rId12" Type="http://schemas.openxmlformats.org/officeDocument/2006/relationships/slideLayout" Target="../slideLayouts/slideLayout42.xml"/><Relationship Id="rId2" Type="http://schemas.openxmlformats.org/officeDocument/2006/relationships/slideLayout" Target="../slideLayouts/slideLayout32.xml"/><Relationship Id="rId1" Type="http://schemas.openxmlformats.org/officeDocument/2006/relationships/slideLayout" Target="../slideLayouts/slideLayout31.xml"/><Relationship Id="rId6" Type="http://schemas.openxmlformats.org/officeDocument/2006/relationships/slideLayout" Target="../slideLayouts/slideLayout36.xml"/><Relationship Id="rId11" Type="http://schemas.openxmlformats.org/officeDocument/2006/relationships/slideLayout" Target="../slideLayouts/slideLayout41.xml"/><Relationship Id="rId5" Type="http://schemas.openxmlformats.org/officeDocument/2006/relationships/slideLayout" Target="../slideLayouts/slideLayout35.xml"/><Relationship Id="rId15" Type="http://schemas.openxmlformats.org/officeDocument/2006/relationships/image" Target="../media/image18.png"/><Relationship Id="rId10" Type="http://schemas.openxmlformats.org/officeDocument/2006/relationships/slideLayout" Target="../slideLayouts/slideLayout40.xml"/><Relationship Id="rId4" Type="http://schemas.openxmlformats.org/officeDocument/2006/relationships/slideLayout" Target="../slideLayouts/slideLayout34.xml"/><Relationship Id="rId9" Type="http://schemas.openxmlformats.org/officeDocument/2006/relationships/slideLayout" Target="../slideLayouts/slideLayout39.xml"/><Relationship Id="rId14" Type="http://schemas.openxmlformats.org/officeDocument/2006/relationships/image" Target="../media/image17.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0.xml"/><Relationship Id="rId13" Type="http://schemas.openxmlformats.org/officeDocument/2006/relationships/theme" Target="../theme/theme3.xml"/><Relationship Id="rId3" Type="http://schemas.openxmlformats.org/officeDocument/2006/relationships/slideLayout" Target="../slideLayouts/slideLayout45.xml"/><Relationship Id="rId7" Type="http://schemas.openxmlformats.org/officeDocument/2006/relationships/slideLayout" Target="../slideLayouts/slideLayout49.xml"/><Relationship Id="rId12" Type="http://schemas.openxmlformats.org/officeDocument/2006/relationships/slideLayout" Target="../slideLayouts/slideLayout54.xml"/><Relationship Id="rId2" Type="http://schemas.openxmlformats.org/officeDocument/2006/relationships/slideLayout" Target="../slideLayouts/slideLayout44.xml"/><Relationship Id="rId1" Type="http://schemas.openxmlformats.org/officeDocument/2006/relationships/slideLayout" Target="../slideLayouts/slideLayout43.xml"/><Relationship Id="rId6" Type="http://schemas.openxmlformats.org/officeDocument/2006/relationships/slideLayout" Target="../slideLayouts/slideLayout48.xml"/><Relationship Id="rId11" Type="http://schemas.openxmlformats.org/officeDocument/2006/relationships/slideLayout" Target="../slideLayouts/slideLayout53.xml"/><Relationship Id="rId5" Type="http://schemas.openxmlformats.org/officeDocument/2006/relationships/slideLayout" Target="../slideLayouts/slideLayout47.xml"/><Relationship Id="rId15" Type="http://schemas.openxmlformats.org/officeDocument/2006/relationships/image" Target="../media/image18.png"/><Relationship Id="rId10" Type="http://schemas.openxmlformats.org/officeDocument/2006/relationships/slideLayout" Target="../slideLayouts/slideLayout52.xml"/><Relationship Id="rId4" Type="http://schemas.openxmlformats.org/officeDocument/2006/relationships/slideLayout" Target="../slideLayouts/slideLayout46.xml"/><Relationship Id="rId9" Type="http://schemas.openxmlformats.org/officeDocument/2006/relationships/slideLayout" Target="../slideLayouts/slideLayout51.xml"/><Relationship Id="rId14" Type="http://schemas.openxmlformats.org/officeDocument/2006/relationships/image" Target="../media/image17.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09947BC-C135-4AF9-80CB-7EC49EFAF7EE}"/>
              </a:ext>
            </a:extLst>
          </p:cNvPr>
          <p:cNvSpPr>
            <a:spLocks noGrp="1"/>
          </p:cNvSpPr>
          <p:nvPr>
            <p:ph type="title"/>
          </p:nvPr>
        </p:nvSpPr>
        <p:spPr>
          <a:xfrm>
            <a:off x="384048" y="274320"/>
            <a:ext cx="8378952" cy="621030"/>
          </a:xfrm>
          <a:prstGeom prst="rect">
            <a:avLst/>
          </a:prstGeom>
        </p:spPr>
        <p:txBody>
          <a:bodyPr vert="horz" lIns="0" tIns="0" rIns="0" bIns="0" rtlCol="0" anchor="t" anchorCtr="0">
            <a:noAutofit/>
          </a:bodyPr>
          <a:lstStyle/>
          <a:p>
            <a:r>
              <a:rPr lang="en-US" smtClean="0"/>
              <a:t>Click to edit Master title style</a:t>
            </a:r>
            <a:endParaRPr lang="en-US" dirty="0"/>
          </a:p>
        </p:txBody>
      </p:sp>
      <p:sp>
        <p:nvSpPr>
          <p:cNvPr id="3" name="Text Placeholder 2">
            <a:extLst>
              <a:ext uri="{FF2B5EF4-FFF2-40B4-BE49-F238E27FC236}">
                <a16:creationId xmlns:a16="http://schemas.microsoft.com/office/drawing/2014/main" id="{178C3981-E47F-4B94-A56D-1A8F4B3B3863}"/>
              </a:ext>
            </a:extLst>
          </p:cNvPr>
          <p:cNvSpPr>
            <a:spLocks noGrp="1"/>
          </p:cNvSpPr>
          <p:nvPr>
            <p:ph type="body" idx="1"/>
          </p:nvPr>
        </p:nvSpPr>
        <p:spPr>
          <a:xfrm>
            <a:off x="384048" y="1093304"/>
            <a:ext cx="8378952" cy="3379305"/>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Footer Placeholder 8">
            <a:extLst>
              <a:ext uri="{FF2B5EF4-FFF2-40B4-BE49-F238E27FC236}">
                <a16:creationId xmlns:a16="http://schemas.microsoft.com/office/drawing/2014/main" id="{AB68013F-8083-4869-B1B8-42E270F30CB8}"/>
              </a:ext>
            </a:extLst>
          </p:cNvPr>
          <p:cNvSpPr>
            <a:spLocks noGrp="1"/>
          </p:cNvSpPr>
          <p:nvPr>
            <p:ph type="ftr" sz="quarter" idx="3"/>
          </p:nvPr>
        </p:nvSpPr>
        <p:spPr>
          <a:xfrm>
            <a:off x="660386" y="4695411"/>
            <a:ext cx="4572000" cy="187241"/>
          </a:xfrm>
          <a:prstGeom prst="rect">
            <a:avLst/>
          </a:prstGeom>
        </p:spPr>
        <p:txBody>
          <a:bodyPr vert="horz" lIns="0" tIns="0" rIns="0" bIns="0" rtlCol="0" anchor="b" anchorCtr="0"/>
          <a:lstStyle>
            <a:lvl1pPr algn="l">
              <a:defRPr sz="800">
                <a:solidFill>
                  <a:schemeClr val="tx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
        <p:nvSpPr>
          <p:cNvPr id="10" name="Slide Number Placeholder 9">
            <a:extLst>
              <a:ext uri="{FF2B5EF4-FFF2-40B4-BE49-F238E27FC236}">
                <a16:creationId xmlns:a16="http://schemas.microsoft.com/office/drawing/2014/main" id="{42EC2F54-FE71-419F-B3E9-62861D2AA5EE}"/>
              </a:ext>
            </a:extLst>
          </p:cNvPr>
          <p:cNvSpPr>
            <a:spLocks noGrp="1"/>
          </p:cNvSpPr>
          <p:nvPr>
            <p:ph type="sldNum" sz="quarter" idx="4"/>
          </p:nvPr>
        </p:nvSpPr>
        <p:spPr>
          <a:xfrm>
            <a:off x="385100" y="4759541"/>
            <a:ext cx="228600" cy="123111"/>
          </a:xfrm>
          <a:prstGeom prst="rect">
            <a:avLst/>
          </a:prstGeom>
        </p:spPr>
        <p:txBody>
          <a:bodyPr vert="horz" lIns="0" tIns="0" rIns="0" bIns="0" rtlCol="0" anchor="b" anchorCtr="0">
            <a:spAutoFit/>
          </a:bodyPr>
          <a:lstStyle>
            <a:lvl1pPr algn="l">
              <a:defRPr sz="800" b="1">
                <a:solidFill>
                  <a:schemeClr val="tx1"/>
                </a:solidFill>
                <a:latin typeface="Arial" panose="020B0604020202020204" pitchFamily="34" charset="0"/>
                <a:cs typeface="Arial" panose="020B0604020202020204" pitchFamily="34" charset="0"/>
              </a:defRPr>
            </a:lvl1pPr>
          </a:lstStyle>
          <a:p>
            <a:fld id="{151A205F-2ED8-44D7-8862-333F943005AB}" type="slidenum">
              <a:rPr lang="en-US" smtClean="0"/>
              <a:t>‹#›</a:t>
            </a:fld>
            <a:endParaRPr lang="en-US"/>
          </a:p>
        </p:txBody>
      </p:sp>
      <p:pic>
        <p:nvPicPr>
          <p:cNvPr id="7" name="Picture 6">
            <a:extLst>
              <a:ext uri="{FF2B5EF4-FFF2-40B4-BE49-F238E27FC236}">
                <a16:creationId xmlns:a16="http://schemas.microsoft.com/office/drawing/2014/main" id="{A75C5FF7-2DC4-5442-BB0D-C1FF3C41C2F6}"/>
              </a:ext>
            </a:extLst>
          </p:cNvPr>
          <p:cNvPicPr>
            <a:picLocks noChangeAspect="1"/>
          </p:cNvPicPr>
          <p:nvPr/>
        </p:nvPicPr>
        <p:blipFill>
          <a:blip r:embed="rId32" cstate="screen">
            <a:extLst>
              <a:ext uri="{28A0092B-C50C-407E-A947-70E740481C1C}">
                <a14:useLocalDpi xmlns:a14="http://schemas.microsoft.com/office/drawing/2010/main"/>
              </a:ext>
            </a:extLst>
          </a:blip>
          <a:stretch>
            <a:fillRect/>
          </a:stretch>
        </p:blipFill>
        <p:spPr bwMode="black">
          <a:xfrm>
            <a:off x="7723969" y="4742066"/>
            <a:ext cx="1039031" cy="222997"/>
          </a:xfrm>
          <a:prstGeom prst="rect">
            <a:avLst/>
          </a:prstGeom>
        </p:spPr>
      </p:pic>
    </p:spTree>
    <p:extLst>
      <p:ext uri="{BB962C8B-B14F-4D97-AF65-F5344CB8AC3E}">
        <p14:creationId xmlns:p14="http://schemas.microsoft.com/office/powerpoint/2010/main" val="383027900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Lst>
  <p:timing>
    <p:tnLst>
      <p:par>
        <p:cTn id="1" dur="indefinite" restart="never" nodeType="tmRoot"/>
      </p:par>
    </p:tnLst>
  </p:timing>
  <p:txStyles>
    <p:titleStyle>
      <a:lvl1pPr algn="l" defTabSz="914378" rtl="0" eaLnBrk="1" latinLnBrk="0" hangingPunct="1">
        <a:lnSpc>
          <a:spcPct val="90000"/>
        </a:lnSpc>
        <a:spcBef>
          <a:spcPct val="0"/>
        </a:spcBef>
        <a:buNone/>
        <a:defRPr sz="2400" b="1" kern="1200">
          <a:solidFill>
            <a:schemeClr val="tx1"/>
          </a:solidFill>
          <a:latin typeface="Arial" panose="020B0604020202020204" pitchFamily="34" charset="0"/>
          <a:ea typeface="+mj-ea"/>
          <a:cs typeface="Arial" panose="020B0604020202020204" pitchFamily="34" charset="0"/>
        </a:defRPr>
      </a:lvl1pPr>
    </p:titleStyle>
    <p:bodyStyle>
      <a:lvl1pPr marL="0" indent="0" algn="l" defTabSz="914378" rtl="0" eaLnBrk="1" latinLnBrk="0" hangingPunct="1">
        <a:lnSpc>
          <a:spcPct val="100000"/>
        </a:lnSpc>
        <a:spcBef>
          <a:spcPts val="600"/>
        </a:spcBef>
        <a:buFont typeface="Arial" panose="020B0604020202020204" pitchFamily="34" charset="0"/>
        <a:buNone/>
        <a:defRPr sz="1800" kern="1200">
          <a:solidFill>
            <a:schemeClr val="tx2">
              <a:lumMod val="75000"/>
              <a:lumOff val="25000"/>
            </a:schemeClr>
          </a:solidFill>
          <a:latin typeface="Arial" panose="020B0604020202020204" pitchFamily="34" charset="0"/>
          <a:ea typeface="+mn-ea"/>
          <a:cs typeface="Arial" panose="020B0604020202020204" pitchFamily="34" charset="0"/>
        </a:defRPr>
      </a:lvl1pPr>
      <a:lvl2pPr marL="171450" indent="-171450" algn="l" defTabSz="914378" rtl="0" eaLnBrk="1" latinLnBrk="0" hangingPunct="1">
        <a:lnSpc>
          <a:spcPct val="100000"/>
        </a:lnSpc>
        <a:spcBef>
          <a:spcPts val="600"/>
        </a:spcBef>
        <a:buClrTx/>
        <a:buSzPct val="125000"/>
        <a:buFont typeface="Arial" panose="020B0604020202020204" pitchFamily="34" charset="0"/>
        <a:buChar char="•"/>
        <a:tabLst/>
        <a:defRPr sz="1400" kern="1200">
          <a:solidFill>
            <a:schemeClr val="tx2">
              <a:lumMod val="75000"/>
              <a:lumOff val="25000"/>
            </a:schemeClr>
          </a:solidFill>
          <a:latin typeface="Arial" panose="020B0604020202020204" pitchFamily="34" charset="0"/>
          <a:ea typeface="+mn-ea"/>
          <a:cs typeface="Arial" panose="020B0604020202020204" pitchFamily="34" charset="0"/>
        </a:defRPr>
      </a:lvl2pPr>
      <a:lvl3pPr marL="400050" indent="-171450" algn="l" defTabSz="914378" rtl="0" eaLnBrk="1" latinLnBrk="0" hangingPunct="1">
        <a:lnSpc>
          <a:spcPct val="100000"/>
        </a:lnSpc>
        <a:spcBef>
          <a:spcPts val="400"/>
        </a:spcBef>
        <a:buClrTx/>
        <a:buSzPct val="100000"/>
        <a:buFont typeface="Arial" panose="020B0604020202020204" pitchFamily="34" charset="0"/>
        <a:buChar char="–"/>
        <a:tabLst/>
        <a:defRPr sz="1200" kern="1200">
          <a:solidFill>
            <a:schemeClr val="tx2">
              <a:lumMod val="75000"/>
              <a:lumOff val="25000"/>
            </a:schemeClr>
          </a:solidFill>
          <a:latin typeface="Arial" panose="020B0604020202020204" pitchFamily="34" charset="0"/>
          <a:ea typeface="+mn-ea"/>
          <a:cs typeface="Arial" panose="020B0604020202020204" pitchFamily="34" charset="0"/>
        </a:defRPr>
      </a:lvl3pPr>
      <a:lvl4pPr marL="573088" indent="-115888" algn="l" defTabSz="914378" rtl="0" eaLnBrk="1" latinLnBrk="0" hangingPunct="1">
        <a:lnSpc>
          <a:spcPct val="100000"/>
        </a:lnSpc>
        <a:spcBef>
          <a:spcPts val="400"/>
        </a:spcBef>
        <a:buClrTx/>
        <a:buSzPct val="100000"/>
        <a:buFont typeface="Arial" panose="020B0604020202020204" pitchFamily="34" charset="0"/>
        <a:buChar char="•"/>
        <a:tabLst/>
        <a:defRPr sz="1050" kern="1200">
          <a:solidFill>
            <a:schemeClr val="tx2">
              <a:lumMod val="75000"/>
              <a:lumOff val="25000"/>
            </a:schemeClr>
          </a:solidFill>
          <a:latin typeface="Arial" panose="020B0604020202020204" pitchFamily="34" charset="0"/>
          <a:ea typeface="+mn-ea"/>
          <a:cs typeface="Arial" panose="020B0604020202020204" pitchFamily="34" charset="0"/>
        </a:defRPr>
      </a:lvl4pPr>
      <a:lvl5pPr marL="858838" indent="-173038" algn="l" defTabSz="914378" rtl="0" eaLnBrk="1" latinLnBrk="0" hangingPunct="1">
        <a:lnSpc>
          <a:spcPct val="100000"/>
        </a:lnSpc>
        <a:spcBef>
          <a:spcPts val="400"/>
        </a:spcBef>
        <a:buClrTx/>
        <a:buSzPct val="100000"/>
        <a:buFont typeface="Arial" panose="020B0604020202020204" pitchFamily="34" charset="0"/>
        <a:buChar char="–"/>
        <a:tabLst/>
        <a:defRPr sz="900" kern="1200">
          <a:solidFill>
            <a:schemeClr val="tx2">
              <a:lumMod val="75000"/>
              <a:lumOff val="25000"/>
            </a:schemeClr>
          </a:solidFill>
          <a:latin typeface="Arial" panose="020B0604020202020204" pitchFamily="34" charset="0"/>
          <a:ea typeface="+mn-ea"/>
          <a:cs typeface="Arial" panose="020B0604020202020204" pitchFamily="34" charset="0"/>
        </a:defRPr>
      </a:lvl5pPr>
      <a:lvl6pPr marL="1142972" indent="-228594" algn="l" defTabSz="914378" rtl="0" eaLnBrk="1" latinLnBrk="0" hangingPunct="1">
        <a:lnSpc>
          <a:spcPct val="100000"/>
        </a:lnSpc>
        <a:spcBef>
          <a:spcPts val="400"/>
        </a:spcBef>
        <a:buClr>
          <a:schemeClr val="accent2"/>
        </a:buClr>
        <a:buSzPct val="125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6pPr>
      <a:lvl7pPr marL="1371566" indent="-228594" algn="l" defTabSz="914378" rtl="0" eaLnBrk="1" latinLnBrk="0" hangingPunct="1">
        <a:lnSpc>
          <a:spcPct val="100000"/>
        </a:lnSpc>
        <a:spcBef>
          <a:spcPts val="400"/>
        </a:spcBef>
        <a:buClr>
          <a:schemeClr val="accent2"/>
        </a:buClr>
        <a:buSzPct val="90000"/>
        <a:buFont typeface="Arial" panose="020B0604020202020204" pitchFamily="34" charset="0"/>
        <a:buChar char="–"/>
        <a:defRPr sz="1600" kern="1200">
          <a:solidFill>
            <a:schemeClr val="tx2"/>
          </a:solidFill>
          <a:latin typeface="+mn-lt"/>
          <a:ea typeface="+mn-ea"/>
          <a:cs typeface="+mn-cs"/>
        </a:defRPr>
      </a:lvl7pPr>
      <a:lvl8pPr marL="1600160" indent="-228594" algn="l" defTabSz="914378" rtl="0" eaLnBrk="1" latinLnBrk="0" hangingPunct="1">
        <a:lnSpc>
          <a:spcPct val="100000"/>
        </a:lnSpc>
        <a:spcBef>
          <a:spcPts val="400"/>
        </a:spcBef>
        <a:buClr>
          <a:schemeClr val="accent2"/>
        </a:buClr>
        <a:buSzPct val="90000"/>
        <a:buFont typeface="Courier New" panose="02070309020205020404" pitchFamily="49" charset="0"/>
        <a:buChar char="o"/>
        <a:defRPr sz="1600" kern="1200">
          <a:solidFill>
            <a:schemeClr val="tx2"/>
          </a:solidFill>
          <a:latin typeface="+mn-lt"/>
          <a:ea typeface="+mn-ea"/>
          <a:cs typeface="+mn-cs"/>
        </a:defRPr>
      </a:lvl8pPr>
      <a:lvl9pPr marL="1600160" indent="-228594" algn="l" defTabSz="914378" rtl="0" eaLnBrk="1" latinLnBrk="0" hangingPunct="1">
        <a:lnSpc>
          <a:spcPct val="100000"/>
        </a:lnSpc>
        <a:spcBef>
          <a:spcPts val="400"/>
        </a:spcBef>
        <a:buClrTx/>
        <a:buSzPct val="90000"/>
        <a:buFont typeface="Courier New" panose="02070309020205020404" pitchFamily="49" charset="0"/>
        <a:buChar char="o"/>
        <a:defRPr sz="1600" kern="1200">
          <a:solidFill>
            <a:schemeClr val="tx2"/>
          </a:solidFill>
          <a:latin typeface="+mn-lt"/>
          <a:ea typeface="+mn-ea"/>
          <a:cs typeface="+mn-cs"/>
        </a:defRPr>
      </a:lvl9pPr>
    </p:bodyStyle>
    <p:otherStyle>
      <a:defPPr>
        <a:defRPr lang="en-US"/>
      </a:defPPr>
      <a:lvl1pPr marL="0" algn="l" defTabSz="914378" rtl="0" eaLnBrk="1" latinLnBrk="0" hangingPunct="1">
        <a:defRPr sz="1800" kern="1200">
          <a:solidFill>
            <a:schemeClr val="tx1"/>
          </a:solidFill>
          <a:latin typeface="+mn-lt"/>
          <a:ea typeface="+mn-ea"/>
          <a:cs typeface="+mn-cs"/>
        </a:defRPr>
      </a:lvl1pPr>
      <a:lvl2pPr marL="457189" algn="l" defTabSz="914378" rtl="0" eaLnBrk="1" latinLnBrk="0" hangingPunct="1">
        <a:defRPr sz="1800" kern="1200">
          <a:solidFill>
            <a:schemeClr val="tx1"/>
          </a:solidFill>
          <a:latin typeface="+mn-lt"/>
          <a:ea typeface="+mn-ea"/>
          <a:cs typeface="+mn-cs"/>
        </a:defRPr>
      </a:lvl2pPr>
      <a:lvl3pPr marL="914378" algn="l" defTabSz="914378" rtl="0" eaLnBrk="1" latinLnBrk="0" hangingPunct="1">
        <a:defRPr sz="1800" kern="1200">
          <a:solidFill>
            <a:schemeClr val="tx1"/>
          </a:solidFill>
          <a:latin typeface="+mn-lt"/>
          <a:ea typeface="+mn-ea"/>
          <a:cs typeface="+mn-cs"/>
        </a:defRPr>
      </a:lvl3pPr>
      <a:lvl4pPr marL="1371566" algn="l" defTabSz="914378" rtl="0" eaLnBrk="1" latinLnBrk="0" hangingPunct="1">
        <a:defRPr sz="1800" kern="1200">
          <a:solidFill>
            <a:schemeClr val="tx1"/>
          </a:solidFill>
          <a:latin typeface="+mn-lt"/>
          <a:ea typeface="+mn-ea"/>
          <a:cs typeface="+mn-cs"/>
        </a:defRPr>
      </a:lvl4pPr>
      <a:lvl5pPr marL="1828754" algn="l" defTabSz="914378" rtl="0" eaLnBrk="1" latinLnBrk="0" hangingPunct="1">
        <a:defRPr sz="1800" kern="1200">
          <a:solidFill>
            <a:schemeClr val="tx1"/>
          </a:solidFill>
          <a:latin typeface="+mn-lt"/>
          <a:ea typeface="+mn-ea"/>
          <a:cs typeface="+mn-cs"/>
        </a:defRPr>
      </a:lvl5pPr>
      <a:lvl6pPr marL="2285943" algn="l" defTabSz="914378" rtl="0" eaLnBrk="1" latinLnBrk="0" hangingPunct="1">
        <a:defRPr sz="1800" kern="1200">
          <a:solidFill>
            <a:schemeClr val="tx1"/>
          </a:solidFill>
          <a:latin typeface="+mn-lt"/>
          <a:ea typeface="+mn-ea"/>
          <a:cs typeface="+mn-cs"/>
        </a:defRPr>
      </a:lvl6pPr>
      <a:lvl7pPr marL="2743132" algn="l" defTabSz="914378" rtl="0" eaLnBrk="1" latinLnBrk="0" hangingPunct="1">
        <a:defRPr sz="1800" kern="1200">
          <a:solidFill>
            <a:schemeClr val="tx1"/>
          </a:solidFill>
          <a:latin typeface="+mn-lt"/>
          <a:ea typeface="+mn-ea"/>
          <a:cs typeface="+mn-cs"/>
        </a:defRPr>
      </a:lvl7pPr>
      <a:lvl8pPr marL="3200320" algn="l" defTabSz="914378" rtl="0" eaLnBrk="1" latinLnBrk="0" hangingPunct="1">
        <a:defRPr sz="1800" kern="1200">
          <a:solidFill>
            <a:schemeClr val="tx1"/>
          </a:solidFill>
          <a:latin typeface="+mn-lt"/>
          <a:ea typeface="+mn-ea"/>
          <a:cs typeface="+mn-cs"/>
        </a:defRPr>
      </a:lvl8pPr>
      <a:lvl9pPr marL="3657509" algn="l" defTabSz="914378"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4" pos="240">
          <p15:clr>
            <a:srgbClr val="F26B43"/>
          </p15:clr>
        </p15:guide>
        <p15:guide id="15" pos="5520">
          <p15:clr>
            <a:srgbClr val="F26B43"/>
          </p15:clr>
        </p15:guide>
        <p15:guide id="16" orient="horz" pos="2988">
          <p15:clr>
            <a:srgbClr val="F26B43"/>
          </p15:clr>
        </p15:guide>
        <p15:guide id="17" orient="horz" pos="564">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grpSp>
        <p:nvGrpSpPr>
          <p:cNvPr id="1026" name="Group 110"/>
          <p:cNvGrpSpPr>
            <a:grpSpLocks/>
          </p:cNvGrpSpPr>
          <p:nvPr/>
        </p:nvGrpSpPr>
        <p:grpSpPr bwMode="auto">
          <a:xfrm>
            <a:off x="127000" y="0"/>
            <a:ext cx="8885238" cy="5143500"/>
            <a:chOff x="80" y="0"/>
            <a:chExt cx="5597" cy="4320"/>
          </a:xfrm>
        </p:grpSpPr>
        <p:sp>
          <p:nvSpPr>
            <p:cNvPr id="1033" name="Rectangle 107"/>
            <p:cNvSpPr>
              <a:spLocks noChangeArrowheads="1"/>
            </p:cNvSpPr>
            <p:nvPr userDrawn="1"/>
          </p:nvSpPr>
          <p:spPr bwMode="auto">
            <a:xfrm>
              <a:off x="80" y="80"/>
              <a:ext cx="5597" cy="4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cap="rnd">
                  <a:solidFill>
                    <a:srgbClr val="000000"/>
                  </a:solidFill>
                  <a:prstDash val="sysDot"/>
                  <a:miter lim="800000"/>
                  <a:headEnd/>
                  <a:tailEnd/>
                </a14:hiddenLine>
              </a:ext>
            </a:extLst>
          </p:spPr>
          <p:txBody>
            <a:bodyPr wrap="none" lIns="91418" tIns="45709" rIns="91418" bIns="45709" anchor="ctr"/>
            <a:lstStyle/>
            <a:p>
              <a:pPr eaLnBrk="0" hangingPunct="0"/>
              <a:endParaRPr lang="en-US" sz="1200" b="0">
                <a:solidFill>
                  <a:srgbClr val="000000"/>
                </a:solidFill>
              </a:endParaRPr>
            </a:p>
          </p:txBody>
        </p:sp>
        <p:sp>
          <p:nvSpPr>
            <p:cNvPr id="1034" name="Line 108"/>
            <p:cNvSpPr>
              <a:spLocks noChangeShapeType="1"/>
            </p:cNvSpPr>
            <p:nvPr userDrawn="1"/>
          </p:nvSpPr>
          <p:spPr bwMode="auto">
            <a:xfrm>
              <a:off x="292" y="0"/>
              <a:ext cx="0" cy="432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3175">
                  <a:solidFill>
                    <a:srgbClr val="000000"/>
                  </a:solidFill>
                  <a:round/>
                  <a:headEnd/>
                  <a:tailEnd/>
                </a14:hiddenLine>
              </a:ext>
            </a:extLst>
          </p:spPr>
          <p:txBody>
            <a:bodyPr wrap="none" lIns="0" tIns="0" rIns="0" bIns="0" anchor="ctr">
              <a:spAutoFit/>
            </a:bodyPr>
            <a:lstStyle/>
            <a:p>
              <a:endParaRPr lang="en-US" sz="1350"/>
            </a:p>
          </p:txBody>
        </p:sp>
      </p:grpSp>
      <p:sp>
        <p:nvSpPr>
          <p:cNvPr id="1027" name="Rectangle 2"/>
          <p:cNvSpPr>
            <a:spLocks noGrp="1" noChangeArrowheads="1"/>
          </p:cNvSpPr>
          <p:nvPr>
            <p:ph type="title"/>
          </p:nvPr>
        </p:nvSpPr>
        <p:spPr bwMode="auto">
          <a:xfrm>
            <a:off x="495300" y="90487"/>
            <a:ext cx="8318500"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lvl="0"/>
            <a:r>
              <a:rPr lang="en-US" altLang="en-US" smtClean="0"/>
              <a:t>Click to edit Master title style</a:t>
            </a:r>
          </a:p>
        </p:txBody>
      </p:sp>
      <p:sp>
        <p:nvSpPr>
          <p:cNvPr id="1028" name="Rectangle 3"/>
          <p:cNvSpPr>
            <a:spLocks noGrp="1" noChangeArrowheads="1"/>
          </p:cNvSpPr>
          <p:nvPr>
            <p:ph type="body" idx="1"/>
          </p:nvPr>
        </p:nvSpPr>
        <p:spPr bwMode="auto">
          <a:xfrm>
            <a:off x="519113" y="894160"/>
            <a:ext cx="8318500" cy="3898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text styles </a:t>
            </a:r>
          </a:p>
          <a:p>
            <a:pPr lvl="1"/>
            <a:r>
              <a:rPr lang="en-US" altLang="en-US" smtClean="0"/>
              <a:t>Second level</a:t>
            </a:r>
          </a:p>
          <a:p>
            <a:pPr lvl="2"/>
            <a:r>
              <a:rPr lang="en-US" altLang="en-US" smtClean="0"/>
              <a:t>Third level</a:t>
            </a:r>
          </a:p>
          <a:p>
            <a:pPr lvl="3"/>
            <a:r>
              <a:rPr lang="en-US" altLang="en-US" smtClean="0"/>
              <a:t>Fourth level</a:t>
            </a:r>
          </a:p>
        </p:txBody>
      </p:sp>
      <p:sp>
        <p:nvSpPr>
          <p:cNvPr id="1029" name="PageNumberBox"/>
          <p:cNvSpPr txBox="1">
            <a:spLocks noChangeArrowheads="1"/>
          </p:cNvSpPr>
          <p:nvPr/>
        </p:nvSpPr>
        <p:spPr bwMode="auto">
          <a:xfrm>
            <a:off x="4327526" y="4888707"/>
            <a:ext cx="519113" cy="170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0" tIns="0" rIns="0" bIns="0"/>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nSpc>
                <a:spcPts val="1350"/>
              </a:lnSpc>
              <a:spcBef>
                <a:spcPts val="450"/>
              </a:spcBef>
              <a:buFont typeface="Wingdings" pitchFamily="2" charset="2"/>
              <a:buNone/>
              <a:defRPr/>
            </a:pPr>
            <a:fld id="{31ECE251-741F-4F82-B018-2F4557BA370E}" type="slidenum">
              <a:rPr lang="en-US" sz="900" smtClean="0">
                <a:solidFill>
                  <a:srgbClr val="B2B2B2"/>
                </a:solidFill>
                <a:latin typeface="Calibri" pitchFamily="34" charset="0"/>
                <a:ea typeface="Calibri" pitchFamily="34" charset="0"/>
                <a:cs typeface="Calibri" pitchFamily="34" charset="0"/>
              </a:rPr>
              <a:pPr>
                <a:lnSpc>
                  <a:spcPts val="1350"/>
                </a:lnSpc>
                <a:spcBef>
                  <a:spcPts val="450"/>
                </a:spcBef>
                <a:buFont typeface="Wingdings" pitchFamily="2" charset="2"/>
                <a:buNone/>
                <a:defRPr/>
              </a:pPr>
              <a:t>‹#›</a:t>
            </a:fld>
            <a:r>
              <a:rPr lang="en-US" sz="1350" i="1" smtClean="0">
                <a:solidFill>
                  <a:srgbClr val="B2B2B2"/>
                </a:solidFill>
                <a:cs typeface="Times New Roman" pitchFamily="18" charset="0"/>
              </a:rPr>
              <a:t> </a:t>
            </a:r>
          </a:p>
        </p:txBody>
      </p:sp>
      <p:pic>
        <p:nvPicPr>
          <p:cNvPr id="1030" name="Picture 127"/>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0"/>
            <a:ext cx="10795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11" descr="guidewire.png"/>
          <p:cNvPicPr>
            <a:picLocks noChangeAspect="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7412039" y="4907757"/>
            <a:ext cx="1608137" cy="102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TextBox 12"/>
          <p:cNvSpPr txBox="1">
            <a:spLocks noChangeArrowheads="1"/>
          </p:cNvSpPr>
          <p:nvPr userDrawn="1"/>
        </p:nvSpPr>
        <p:spPr bwMode="auto">
          <a:xfrm>
            <a:off x="901617" y="4927997"/>
            <a:ext cx="2306722" cy="6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spcBef>
                <a:spcPts val="450"/>
              </a:spcBef>
              <a:buClr>
                <a:schemeClr val="tx2"/>
              </a:buClr>
              <a:buFont typeface="Arial" charset="0"/>
              <a:buNone/>
              <a:defRPr/>
            </a:pPr>
            <a:r>
              <a:rPr lang="en-US" sz="450" smtClean="0">
                <a:solidFill>
                  <a:srgbClr val="B2B2B2"/>
                </a:solidFill>
              </a:rPr>
              <a:t>© Guidewire Software, Inc. All rights reserved. Do not distribute without permission.</a:t>
            </a:r>
          </a:p>
        </p:txBody>
      </p:sp>
    </p:spTree>
    <p:extLst>
      <p:ext uri="{BB962C8B-B14F-4D97-AF65-F5344CB8AC3E}">
        <p14:creationId xmlns:p14="http://schemas.microsoft.com/office/powerpoint/2010/main" val="86483182"/>
      </p:ext>
    </p:extLst>
  </p:cSld>
  <p:clrMap bg1="dk2" tx1="lt1" bg2="dk1" tx2="lt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 id="2147483703" r:id="rId12"/>
  </p:sldLayoutIdLst>
  <p:transition/>
  <p:txStyles>
    <p:titleStyle>
      <a:lvl1pPr algn="l" rtl="0" eaLnBrk="0" fontAlgn="base" hangingPunct="0">
        <a:lnSpc>
          <a:spcPct val="90000"/>
        </a:lnSpc>
        <a:spcBef>
          <a:spcPct val="0"/>
        </a:spcBef>
        <a:spcAft>
          <a:spcPct val="0"/>
        </a:spcAft>
        <a:defRPr sz="255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255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255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255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2550" b="1">
          <a:solidFill>
            <a:srgbClr val="04628C"/>
          </a:solidFill>
          <a:latin typeface="Calibri" pitchFamily="34" charset="0"/>
          <a:ea typeface="Calibri" pitchFamily="34" charset="0"/>
          <a:cs typeface="Calibri" pitchFamily="34" charset="0"/>
        </a:defRPr>
      </a:lvl5pPr>
      <a:lvl6pPr marL="342900" algn="l" rtl="0" fontAlgn="base">
        <a:lnSpc>
          <a:spcPct val="90000"/>
        </a:lnSpc>
        <a:spcBef>
          <a:spcPct val="0"/>
        </a:spcBef>
        <a:spcAft>
          <a:spcPct val="0"/>
        </a:spcAft>
        <a:defRPr sz="2250" b="1">
          <a:solidFill>
            <a:schemeClr val="accent1"/>
          </a:solidFill>
          <a:latin typeface="Arial" charset="0"/>
        </a:defRPr>
      </a:lvl6pPr>
      <a:lvl7pPr marL="685800" algn="l" rtl="0" fontAlgn="base">
        <a:lnSpc>
          <a:spcPct val="90000"/>
        </a:lnSpc>
        <a:spcBef>
          <a:spcPct val="0"/>
        </a:spcBef>
        <a:spcAft>
          <a:spcPct val="0"/>
        </a:spcAft>
        <a:defRPr sz="2250" b="1">
          <a:solidFill>
            <a:schemeClr val="accent1"/>
          </a:solidFill>
          <a:latin typeface="Arial" charset="0"/>
        </a:defRPr>
      </a:lvl7pPr>
      <a:lvl8pPr marL="1028700" algn="l" rtl="0" fontAlgn="base">
        <a:lnSpc>
          <a:spcPct val="90000"/>
        </a:lnSpc>
        <a:spcBef>
          <a:spcPct val="0"/>
        </a:spcBef>
        <a:spcAft>
          <a:spcPct val="0"/>
        </a:spcAft>
        <a:defRPr sz="2250" b="1">
          <a:solidFill>
            <a:schemeClr val="accent1"/>
          </a:solidFill>
          <a:latin typeface="Arial" charset="0"/>
        </a:defRPr>
      </a:lvl8pPr>
      <a:lvl9pPr marL="1371600" algn="l" rtl="0" fontAlgn="base">
        <a:lnSpc>
          <a:spcPct val="90000"/>
        </a:lnSpc>
        <a:spcBef>
          <a:spcPct val="0"/>
        </a:spcBef>
        <a:spcAft>
          <a:spcPct val="0"/>
        </a:spcAft>
        <a:defRPr sz="2250" b="1">
          <a:solidFill>
            <a:schemeClr val="accent1"/>
          </a:solidFill>
          <a:latin typeface="Arial" charset="0"/>
        </a:defRPr>
      </a:lvl9pPr>
    </p:titleStyle>
    <p:bodyStyle>
      <a:lvl1pPr marL="214313" indent="-214313" algn="l" rtl="0" eaLnBrk="0" fontAlgn="base" hangingPunct="0">
        <a:spcBef>
          <a:spcPct val="40000"/>
        </a:spcBef>
        <a:spcAft>
          <a:spcPct val="0"/>
        </a:spcAft>
        <a:buClr>
          <a:srgbClr val="04628C"/>
        </a:buClr>
        <a:buSzPct val="90000"/>
        <a:buFont typeface="Arial" charset="0"/>
        <a:buChar char="•"/>
        <a:defRPr sz="1800">
          <a:solidFill>
            <a:schemeClr val="bg1"/>
          </a:solidFill>
          <a:latin typeface="+mn-lt"/>
          <a:ea typeface="Calibri" pitchFamily="34" charset="0"/>
          <a:cs typeface="Calibri" pitchFamily="34" charset="0"/>
        </a:defRPr>
      </a:lvl1pPr>
      <a:lvl2pPr marL="471488" indent="-171450" algn="l" rtl="0" eaLnBrk="0" fontAlgn="base" hangingPunct="0">
        <a:spcBef>
          <a:spcPct val="20000"/>
        </a:spcBef>
        <a:spcAft>
          <a:spcPct val="0"/>
        </a:spcAft>
        <a:buClr>
          <a:srgbClr val="04628C"/>
        </a:buClr>
        <a:buSzPct val="90000"/>
        <a:buFont typeface="Arial" charset="0"/>
        <a:buChar char="-"/>
        <a:defRPr sz="1650">
          <a:solidFill>
            <a:schemeClr val="bg1"/>
          </a:solidFill>
          <a:latin typeface="+mn-lt"/>
          <a:ea typeface="Calibri" pitchFamily="34" charset="0"/>
          <a:cs typeface="Calibri" pitchFamily="34" charset="0"/>
        </a:defRPr>
      </a:lvl2pPr>
      <a:lvl3pPr marL="727472" indent="-170260" algn="l" rtl="0" eaLnBrk="0" fontAlgn="base" hangingPunct="0">
        <a:spcBef>
          <a:spcPct val="20000"/>
        </a:spcBef>
        <a:spcAft>
          <a:spcPct val="0"/>
        </a:spcAft>
        <a:buClr>
          <a:srgbClr val="04628C"/>
        </a:buClr>
        <a:buSzPct val="85000"/>
        <a:buFont typeface="Arial" charset="0"/>
        <a:buChar char="-"/>
        <a:defRPr sz="1500">
          <a:solidFill>
            <a:schemeClr val="bg1"/>
          </a:solidFill>
          <a:latin typeface="+mn-lt"/>
          <a:ea typeface="Calibri" pitchFamily="34" charset="0"/>
          <a:cs typeface="Calibri" pitchFamily="34" charset="0"/>
        </a:defRPr>
      </a:lvl3pPr>
      <a:lvl4pPr marL="1032272" indent="-219075" algn="l" rtl="0" eaLnBrk="0" fontAlgn="base" hangingPunct="0">
        <a:spcBef>
          <a:spcPct val="20000"/>
        </a:spcBef>
        <a:spcAft>
          <a:spcPct val="0"/>
        </a:spcAft>
        <a:buClr>
          <a:srgbClr val="04628C"/>
        </a:buClr>
        <a:buSzPct val="85000"/>
        <a:buFont typeface="Arial" charset="0"/>
        <a:buChar char="-"/>
        <a:defRPr sz="1500">
          <a:solidFill>
            <a:schemeClr val="bg1"/>
          </a:solidFill>
          <a:latin typeface="+mn-lt"/>
          <a:ea typeface="Calibri" pitchFamily="34" charset="0"/>
          <a:cs typeface="Calibri" pitchFamily="34" charset="0"/>
        </a:defRPr>
      </a:lvl4pPr>
      <a:lvl5pPr marL="1456135" indent="-169069" algn="l" rtl="0" eaLnBrk="0" fontAlgn="base" hangingPunct="0">
        <a:spcBef>
          <a:spcPct val="20000"/>
        </a:spcBef>
        <a:spcAft>
          <a:spcPct val="0"/>
        </a:spcAft>
        <a:buClr>
          <a:srgbClr val="0146AD"/>
        </a:buClr>
        <a:buSzPct val="120000"/>
        <a:buChar char="•"/>
        <a:defRPr sz="1050">
          <a:solidFill>
            <a:schemeClr val="bg1"/>
          </a:solidFill>
          <a:latin typeface="+mn-lt"/>
          <a:ea typeface="Calibri" pitchFamily="34" charset="0"/>
          <a:cs typeface="Calibri" pitchFamily="34" charset="0"/>
        </a:defRPr>
      </a:lvl5pPr>
      <a:lvl6pPr marL="1799035" indent="-169069" algn="l" rtl="0" eaLnBrk="0" fontAlgn="base" hangingPunct="0">
        <a:spcBef>
          <a:spcPct val="20000"/>
        </a:spcBef>
        <a:spcAft>
          <a:spcPct val="0"/>
        </a:spcAft>
        <a:buClr>
          <a:srgbClr val="0146AD"/>
        </a:buClr>
        <a:buSzPct val="120000"/>
        <a:buChar char="•"/>
        <a:defRPr sz="1050">
          <a:solidFill>
            <a:schemeClr val="bg1"/>
          </a:solidFill>
          <a:latin typeface="+mn-lt"/>
        </a:defRPr>
      </a:lvl6pPr>
      <a:lvl7pPr marL="2141935" indent="-169069" algn="l" rtl="0" eaLnBrk="0" fontAlgn="base" hangingPunct="0">
        <a:spcBef>
          <a:spcPct val="20000"/>
        </a:spcBef>
        <a:spcAft>
          <a:spcPct val="0"/>
        </a:spcAft>
        <a:buClr>
          <a:srgbClr val="0146AD"/>
        </a:buClr>
        <a:buSzPct val="120000"/>
        <a:buChar char="•"/>
        <a:defRPr sz="1050">
          <a:solidFill>
            <a:schemeClr val="bg1"/>
          </a:solidFill>
          <a:latin typeface="+mn-lt"/>
        </a:defRPr>
      </a:lvl7pPr>
      <a:lvl8pPr marL="2484835" indent="-169069" algn="l" rtl="0" eaLnBrk="0" fontAlgn="base" hangingPunct="0">
        <a:spcBef>
          <a:spcPct val="20000"/>
        </a:spcBef>
        <a:spcAft>
          <a:spcPct val="0"/>
        </a:spcAft>
        <a:buClr>
          <a:srgbClr val="0146AD"/>
        </a:buClr>
        <a:buSzPct val="120000"/>
        <a:buChar char="•"/>
        <a:defRPr sz="1050">
          <a:solidFill>
            <a:schemeClr val="bg1"/>
          </a:solidFill>
          <a:latin typeface="+mn-lt"/>
        </a:defRPr>
      </a:lvl8pPr>
      <a:lvl9pPr marL="2827735" indent="-169069" algn="l" rtl="0" eaLnBrk="0" fontAlgn="base" hangingPunct="0">
        <a:spcBef>
          <a:spcPct val="20000"/>
        </a:spcBef>
        <a:spcAft>
          <a:spcPct val="0"/>
        </a:spcAft>
        <a:buClr>
          <a:srgbClr val="0146AD"/>
        </a:buClr>
        <a:buSzPct val="120000"/>
        <a:buChar char="•"/>
        <a:defRPr sz="1050">
          <a:solidFill>
            <a:schemeClr val="bg1"/>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grpSp>
        <p:nvGrpSpPr>
          <p:cNvPr id="1026" name="Group 110"/>
          <p:cNvGrpSpPr>
            <a:grpSpLocks/>
          </p:cNvGrpSpPr>
          <p:nvPr/>
        </p:nvGrpSpPr>
        <p:grpSpPr bwMode="auto">
          <a:xfrm>
            <a:off x="127000" y="0"/>
            <a:ext cx="8885238" cy="5143500"/>
            <a:chOff x="80" y="0"/>
            <a:chExt cx="5597" cy="4320"/>
          </a:xfrm>
        </p:grpSpPr>
        <p:sp>
          <p:nvSpPr>
            <p:cNvPr id="1131" name="Rectangle 107"/>
            <p:cNvSpPr>
              <a:spLocks noChangeArrowheads="1"/>
            </p:cNvSpPr>
            <p:nvPr userDrawn="1"/>
          </p:nvSpPr>
          <p:spPr bwMode="auto">
            <a:xfrm>
              <a:off x="80" y="80"/>
              <a:ext cx="5597" cy="4158"/>
            </a:xfrm>
            <a:prstGeom prst="rect">
              <a:avLst/>
            </a:prstGeom>
            <a:noFill/>
            <a:ln w="0" cap="rnd">
              <a:noFill/>
              <a:prstDash val="sysDot"/>
              <a:miter lim="800000"/>
              <a:headEnd/>
              <a:tailEnd/>
            </a:ln>
            <a:effectLst/>
          </p:spPr>
          <p:txBody>
            <a:bodyPr wrap="none" lIns="91418" tIns="45709" rIns="91418" bIns="45709" anchor="ctr"/>
            <a:lstStyle/>
            <a:p>
              <a:pPr eaLnBrk="0" hangingPunct="0">
                <a:defRPr/>
              </a:pPr>
              <a:endParaRPr lang="en-US" sz="1200" b="0">
                <a:solidFill>
                  <a:srgbClr val="000000"/>
                </a:solidFill>
              </a:endParaRPr>
            </a:p>
          </p:txBody>
        </p:sp>
        <p:sp>
          <p:nvSpPr>
            <p:cNvPr id="1132" name="Line 108"/>
            <p:cNvSpPr>
              <a:spLocks noChangeShapeType="1"/>
            </p:cNvSpPr>
            <p:nvPr userDrawn="1"/>
          </p:nvSpPr>
          <p:spPr bwMode="auto">
            <a:xfrm>
              <a:off x="292" y="0"/>
              <a:ext cx="0" cy="4320"/>
            </a:xfrm>
            <a:prstGeom prst="line">
              <a:avLst/>
            </a:prstGeom>
            <a:noFill/>
            <a:ln w="3175">
              <a:noFill/>
              <a:round/>
              <a:headEnd/>
              <a:tailEnd/>
            </a:ln>
            <a:effectLst/>
          </p:spPr>
          <p:txBody>
            <a:bodyPr wrap="none" lIns="0" tIns="0" rIns="0" bIns="0" anchor="ctr">
              <a:spAutoFit/>
            </a:bodyPr>
            <a:lstStyle/>
            <a:p>
              <a:pPr>
                <a:defRPr/>
              </a:pPr>
              <a:endParaRPr lang="en-US" sz="1350"/>
            </a:p>
          </p:txBody>
        </p:sp>
      </p:grpSp>
      <p:sp>
        <p:nvSpPr>
          <p:cNvPr id="1027" name="Rectangle 2"/>
          <p:cNvSpPr>
            <a:spLocks noGrp="1" noChangeArrowheads="1"/>
          </p:cNvSpPr>
          <p:nvPr>
            <p:ph type="title"/>
          </p:nvPr>
        </p:nvSpPr>
        <p:spPr bwMode="auto">
          <a:xfrm>
            <a:off x="495300" y="90487"/>
            <a:ext cx="8318500"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p>
        </p:txBody>
      </p:sp>
      <p:sp>
        <p:nvSpPr>
          <p:cNvPr id="1028" name="Rectangle 3"/>
          <p:cNvSpPr>
            <a:spLocks noGrp="1" noChangeArrowheads="1"/>
          </p:cNvSpPr>
          <p:nvPr>
            <p:ph type="body" idx="1"/>
          </p:nvPr>
        </p:nvSpPr>
        <p:spPr bwMode="auto">
          <a:xfrm>
            <a:off x="519113" y="894160"/>
            <a:ext cx="8318500" cy="3898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text styles </a:t>
            </a:r>
          </a:p>
          <a:p>
            <a:pPr lvl="1"/>
            <a:r>
              <a:rPr lang="en-US" altLang="en-US" smtClean="0"/>
              <a:t>Second level</a:t>
            </a:r>
          </a:p>
          <a:p>
            <a:pPr lvl="2"/>
            <a:r>
              <a:rPr lang="en-US" altLang="en-US" smtClean="0"/>
              <a:t>Third level</a:t>
            </a:r>
          </a:p>
          <a:p>
            <a:pPr lvl="3"/>
            <a:r>
              <a:rPr lang="en-US" altLang="en-US" smtClean="0"/>
              <a:t>Fourth level</a:t>
            </a:r>
          </a:p>
        </p:txBody>
      </p:sp>
      <p:sp>
        <p:nvSpPr>
          <p:cNvPr id="1127" name="PageNumberBox"/>
          <p:cNvSpPr txBox="1">
            <a:spLocks noChangeArrowheads="1"/>
          </p:cNvSpPr>
          <p:nvPr/>
        </p:nvSpPr>
        <p:spPr bwMode="auto">
          <a:xfrm>
            <a:off x="4327526" y="4888707"/>
            <a:ext cx="519113" cy="170260"/>
          </a:xfrm>
          <a:prstGeom prst="rect">
            <a:avLst/>
          </a:prstGeom>
          <a:noFill/>
          <a:ln w="6350" algn="ctr">
            <a:noFill/>
            <a:miter lim="800000"/>
            <a:headEnd/>
            <a:tailEnd/>
          </a:ln>
          <a:effectLst/>
        </p:spPr>
        <p:txBody>
          <a:bodyPr lIns="0" tIns="0" rIns="0" bIns="0"/>
          <a:lstStyle/>
          <a:p>
            <a:pPr eaLnBrk="0" hangingPunct="0">
              <a:lnSpc>
                <a:spcPts val="1350"/>
              </a:lnSpc>
              <a:spcBef>
                <a:spcPts val="450"/>
              </a:spcBef>
              <a:buFont typeface="Wingdings" pitchFamily="2" charset="2"/>
              <a:buNone/>
              <a:defRPr/>
            </a:pPr>
            <a:fld id="{B9D5FE46-82FE-45D8-875A-30DB065D047E}" type="slidenum">
              <a:rPr lang="en-US" sz="900">
                <a:solidFill>
                  <a:srgbClr val="B2B2B2"/>
                </a:solidFill>
                <a:latin typeface="Calibri" pitchFamily="34" charset="0"/>
                <a:cs typeface="Calibri" pitchFamily="34" charset="0"/>
              </a:rPr>
              <a:pPr eaLnBrk="0" hangingPunct="0">
                <a:lnSpc>
                  <a:spcPts val="1350"/>
                </a:lnSpc>
                <a:spcBef>
                  <a:spcPts val="450"/>
                </a:spcBef>
                <a:buFont typeface="Wingdings" pitchFamily="2" charset="2"/>
                <a:buNone/>
                <a:defRPr/>
              </a:pPr>
              <a:t>‹#›</a:t>
            </a:fld>
            <a:r>
              <a:rPr lang="en-US" sz="1350" i="1" dirty="0">
                <a:solidFill>
                  <a:srgbClr val="B2B2B2"/>
                </a:solidFill>
                <a:cs typeface="Times New Roman" pitchFamily="18" charset="0"/>
              </a:rPr>
              <a:t> </a:t>
            </a:r>
          </a:p>
        </p:txBody>
      </p:sp>
      <p:pic>
        <p:nvPicPr>
          <p:cNvPr id="1030" name="Picture 127"/>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0"/>
            <a:ext cx="10795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11" descr="guidewire.png"/>
          <p:cNvPicPr>
            <a:picLocks noChangeAspect="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7412039" y="4907757"/>
            <a:ext cx="1608137" cy="102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p:cNvSpPr txBox="1"/>
          <p:nvPr userDrawn="1"/>
        </p:nvSpPr>
        <p:spPr>
          <a:xfrm>
            <a:off x="1081153" y="4927997"/>
            <a:ext cx="2127185" cy="69250"/>
          </a:xfrm>
          <a:prstGeom prst="rect">
            <a:avLst/>
          </a:prstGeom>
          <a:noFill/>
        </p:spPr>
        <p:txBody>
          <a:bodyPr wrap="none" lIns="0" tIns="0" rIns="0" bIns="0">
            <a:spAutoFit/>
          </a:bodyPr>
          <a:lstStyle/>
          <a:p>
            <a:pPr algn="r">
              <a:spcBef>
                <a:spcPts val="450"/>
              </a:spcBef>
              <a:buClr>
                <a:schemeClr val="tx2"/>
              </a:buClr>
              <a:buFont typeface="Arial" charset="0"/>
              <a:buNone/>
              <a:defRPr/>
            </a:pPr>
            <a:r>
              <a:rPr lang="en-US" sz="450" dirty="0">
                <a:solidFill>
                  <a:srgbClr val="B2B2B2"/>
                </a:solidFill>
                <a:latin typeface="+mn-lt"/>
              </a:rPr>
              <a:t>© Guidewire Software, Inc. All rights reserved. Do not distribute without permission.</a:t>
            </a:r>
          </a:p>
        </p:txBody>
      </p:sp>
    </p:spTree>
    <p:extLst>
      <p:ext uri="{BB962C8B-B14F-4D97-AF65-F5344CB8AC3E}">
        <p14:creationId xmlns:p14="http://schemas.microsoft.com/office/powerpoint/2010/main" val="800967447"/>
      </p:ext>
    </p:extLst>
  </p:cSld>
  <p:clrMap bg1="dk2" tx1="lt1" bg2="dk1" tx2="lt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 id="2147483716" r:id="rId12"/>
  </p:sldLayoutIdLst>
  <p:transition/>
  <p:txStyles>
    <p:titleStyle>
      <a:lvl1pPr algn="l" rtl="0" eaLnBrk="0" fontAlgn="base" hangingPunct="0">
        <a:lnSpc>
          <a:spcPct val="80000"/>
        </a:lnSpc>
        <a:spcBef>
          <a:spcPct val="0"/>
        </a:spcBef>
        <a:spcAft>
          <a:spcPct val="0"/>
        </a:spcAft>
        <a:defRPr sz="2550" b="1">
          <a:solidFill>
            <a:srgbClr val="04628C"/>
          </a:solidFill>
          <a:latin typeface="Calibri" pitchFamily="34" charset="0"/>
          <a:ea typeface="Calibri" pitchFamily="34" charset="0"/>
          <a:cs typeface="Calibri" pitchFamily="34" charset="0"/>
        </a:defRPr>
      </a:lvl1pPr>
      <a:lvl2pPr algn="l" rtl="0" eaLnBrk="0" fontAlgn="base" hangingPunct="0">
        <a:lnSpc>
          <a:spcPct val="80000"/>
        </a:lnSpc>
        <a:spcBef>
          <a:spcPct val="0"/>
        </a:spcBef>
        <a:spcAft>
          <a:spcPct val="0"/>
        </a:spcAft>
        <a:defRPr sz="2550" b="1">
          <a:solidFill>
            <a:srgbClr val="04628C"/>
          </a:solidFill>
          <a:latin typeface="Calibri" pitchFamily="34" charset="0"/>
          <a:ea typeface="Calibri" pitchFamily="34" charset="0"/>
          <a:cs typeface="Calibri" pitchFamily="34" charset="0"/>
        </a:defRPr>
      </a:lvl2pPr>
      <a:lvl3pPr algn="l" rtl="0" eaLnBrk="0" fontAlgn="base" hangingPunct="0">
        <a:lnSpc>
          <a:spcPct val="80000"/>
        </a:lnSpc>
        <a:spcBef>
          <a:spcPct val="0"/>
        </a:spcBef>
        <a:spcAft>
          <a:spcPct val="0"/>
        </a:spcAft>
        <a:defRPr sz="2550" b="1">
          <a:solidFill>
            <a:srgbClr val="04628C"/>
          </a:solidFill>
          <a:latin typeface="Calibri" pitchFamily="34" charset="0"/>
          <a:ea typeface="Calibri" pitchFamily="34" charset="0"/>
          <a:cs typeface="Calibri" pitchFamily="34" charset="0"/>
        </a:defRPr>
      </a:lvl3pPr>
      <a:lvl4pPr algn="l" rtl="0" eaLnBrk="0" fontAlgn="base" hangingPunct="0">
        <a:lnSpc>
          <a:spcPct val="80000"/>
        </a:lnSpc>
        <a:spcBef>
          <a:spcPct val="0"/>
        </a:spcBef>
        <a:spcAft>
          <a:spcPct val="0"/>
        </a:spcAft>
        <a:defRPr sz="2550" b="1">
          <a:solidFill>
            <a:srgbClr val="04628C"/>
          </a:solidFill>
          <a:latin typeface="Calibri" pitchFamily="34" charset="0"/>
          <a:ea typeface="Calibri" pitchFamily="34" charset="0"/>
          <a:cs typeface="Calibri" pitchFamily="34" charset="0"/>
        </a:defRPr>
      </a:lvl4pPr>
      <a:lvl5pPr algn="l" rtl="0" eaLnBrk="0" fontAlgn="base" hangingPunct="0">
        <a:lnSpc>
          <a:spcPct val="80000"/>
        </a:lnSpc>
        <a:spcBef>
          <a:spcPct val="0"/>
        </a:spcBef>
        <a:spcAft>
          <a:spcPct val="0"/>
        </a:spcAft>
        <a:defRPr sz="2550" b="1">
          <a:solidFill>
            <a:srgbClr val="04628C"/>
          </a:solidFill>
          <a:latin typeface="Calibri" pitchFamily="34" charset="0"/>
          <a:ea typeface="Calibri" pitchFamily="34" charset="0"/>
          <a:cs typeface="Calibri" pitchFamily="34" charset="0"/>
        </a:defRPr>
      </a:lvl5pPr>
      <a:lvl6pPr marL="342900" algn="l" rtl="0" fontAlgn="base">
        <a:lnSpc>
          <a:spcPct val="90000"/>
        </a:lnSpc>
        <a:spcBef>
          <a:spcPct val="0"/>
        </a:spcBef>
        <a:spcAft>
          <a:spcPct val="0"/>
        </a:spcAft>
        <a:defRPr sz="2250" b="1">
          <a:solidFill>
            <a:schemeClr val="accent1"/>
          </a:solidFill>
          <a:latin typeface="Arial" charset="0"/>
        </a:defRPr>
      </a:lvl6pPr>
      <a:lvl7pPr marL="685800" algn="l" rtl="0" fontAlgn="base">
        <a:lnSpc>
          <a:spcPct val="90000"/>
        </a:lnSpc>
        <a:spcBef>
          <a:spcPct val="0"/>
        </a:spcBef>
        <a:spcAft>
          <a:spcPct val="0"/>
        </a:spcAft>
        <a:defRPr sz="2250" b="1">
          <a:solidFill>
            <a:schemeClr val="accent1"/>
          </a:solidFill>
          <a:latin typeface="Arial" charset="0"/>
        </a:defRPr>
      </a:lvl7pPr>
      <a:lvl8pPr marL="1028700" algn="l" rtl="0" fontAlgn="base">
        <a:lnSpc>
          <a:spcPct val="90000"/>
        </a:lnSpc>
        <a:spcBef>
          <a:spcPct val="0"/>
        </a:spcBef>
        <a:spcAft>
          <a:spcPct val="0"/>
        </a:spcAft>
        <a:defRPr sz="2250" b="1">
          <a:solidFill>
            <a:schemeClr val="accent1"/>
          </a:solidFill>
          <a:latin typeface="Arial" charset="0"/>
        </a:defRPr>
      </a:lvl8pPr>
      <a:lvl9pPr marL="1371600" algn="l" rtl="0" fontAlgn="base">
        <a:lnSpc>
          <a:spcPct val="90000"/>
        </a:lnSpc>
        <a:spcBef>
          <a:spcPct val="0"/>
        </a:spcBef>
        <a:spcAft>
          <a:spcPct val="0"/>
        </a:spcAft>
        <a:defRPr sz="2250" b="1">
          <a:solidFill>
            <a:schemeClr val="accent1"/>
          </a:solidFill>
          <a:latin typeface="Arial" charset="0"/>
        </a:defRPr>
      </a:lvl9pPr>
    </p:titleStyle>
    <p:bodyStyle>
      <a:lvl1pPr marL="214313" indent="-214313" algn="l" rtl="0" eaLnBrk="0" fontAlgn="base" hangingPunct="0">
        <a:spcBef>
          <a:spcPct val="40000"/>
        </a:spcBef>
        <a:spcAft>
          <a:spcPct val="0"/>
        </a:spcAft>
        <a:buClr>
          <a:srgbClr val="04628C"/>
        </a:buClr>
        <a:buSzPct val="90000"/>
        <a:buFont typeface="Arial" charset="0"/>
        <a:buChar char="•"/>
        <a:defRPr sz="1800">
          <a:solidFill>
            <a:schemeClr val="bg1"/>
          </a:solidFill>
          <a:latin typeface="+mn-lt"/>
          <a:ea typeface="Calibri" pitchFamily="34" charset="0"/>
          <a:cs typeface="Calibri" pitchFamily="34" charset="0"/>
        </a:defRPr>
      </a:lvl1pPr>
      <a:lvl2pPr marL="471488" indent="-171450" algn="l" rtl="0" eaLnBrk="0" fontAlgn="base" hangingPunct="0">
        <a:spcBef>
          <a:spcPct val="20000"/>
        </a:spcBef>
        <a:spcAft>
          <a:spcPct val="0"/>
        </a:spcAft>
        <a:buClr>
          <a:srgbClr val="04628C"/>
        </a:buClr>
        <a:buSzPct val="90000"/>
        <a:buFont typeface="Arial" charset="0"/>
        <a:buChar char="-"/>
        <a:defRPr sz="1650">
          <a:solidFill>
            <a:schemeClr val="bg1"/>
          </a:solidFill>
          <a:latin typeface="+mn-lt"/>
          <a:ea typeface="Calibri" pitchFamily="34" charset="0"/>
          <a:cs typeface="Calibri" pitchFamily="34" charset="0"/>
        </a:defRPr>
      </a:lvl2pPr>
      <a:lvl3pPr marL="727472" indent="-170260" algn="l" rtl="0" eaLnBrk="0" fontAlgn="base" hangingPunct="0">
        <a:spcBef>
          <a:spcPct val="20000"/>
        </a:spcBef>
        <a:spcAft>
          <a:spcPct val="0"/>
        </a:spcAft>
        <a:buClr>
          <a:srgbClr val="04628C"/>
        </a:buClr>
        <a:buSzPct val="85000"/>
        <a:buFont typeface="Arial" charset="0"/>
        <a:buChar char="-"/>
        <a:defRPr sz="1500">
          <a:solidFill>
            <a:schemeClr val="bg1"/>
          </a:solidFill>
          <a:latin typeface="+mn-lt"/>
          <a:ea typeface="Calibri" pitchFamily="34" charset="0"/>
          <a:cs typeface="Calibri" pitchFamily="34" charset="0"/>
        </a:defRPr>
      </a:lvl3pPr>
      <a:lvl4pPr marL="1032272" indent="-219075" algn="l" rtl="0" eaLnBrk="0" fontAlgn="base" hangingPunct="0">
        <a:spcBef>
          <a:spcPct val="20000"/>
        </a:spcBef>
        <a:spcAft>
          <a:spcPct val="0"/>
        </a:spcAft>
        <a:buClr>
          <a:srgbClr val="04628C"/>
        </a:buClr>
        <a:buSzPct val="85000"/>
        <a:buFont typeface="Arial" charset="0"/>
        <a:buChar char="-"/>
        <a:defRPr sz="1500">
          <a:solidFill>
            <a:schemeClr val="bg1"/>
          </a:solidFill>
          <a:latin typeface="+mn-lt"/>
          <a:ea typeface="Calibri" pitchFamily="34" charset="0"/>
          <a:cs typeface="Calibri" pitchFamily="34" charset="0"/>
        </a:defRPr>
      </a:lvl4pPr>
      <a:lvl5pPr marL="1456135" indent="-169069" algn="l" rtl="0" eaLnBrk="0" fontAlgn="base" hangingPunct="0">
        <a:spcBef>
          <a:spcPct val="20000"/>
        </a:spcBef>
        <a:spcAft>
          <a:spcPct val="0"/>
        </a:spcAft>
        <a:buClr>
          <a:srgbClr val="0146AD"/>
        </a:buClr>
        <a:buSzPct val="120000"/>
        <a:buChar char="•"/>
        <a:defRPr sz="1050">
          <a:solidFill>
            <a:schemeClr val="bg1"/>
          </a:solidFill>
          <a:latin typeface="+mn-lt"/>
          <a:ea typeface="Calibri" pitchFamily="34" charset="0"/>
          <a:cs typeface="Calibri" pitchFamily="34" charset="0"/>
        </a:defRPr>
      </a:lvl5pPr>
      <a:lvl6pPr marL="1799035" indent="-169069" algn="l" rtl="0" eaLnBrk="0" fontAlgn="base" hangingPunct="0">
        <a:spcBef>
          <a:spcPct val="20000"/>
        </a:spcBef>
        <a:spcAft>
          <a:spcPct val="0"/>
        </a:spcAft>
        <a:buClr>
          <a:srgbClr val="0146AD"/>
        </a:buClr>
        <a:buSzPct val="120000"/>
        <a:buChar char="•"/>
        <a:defRPr sz="1050">
          <a:solidFill>
            <a:schemeClr val="bg1"/>
          </a:solidFill>
          <a:latin typeface="+mn-lt"/>
        </a:defRPr>
      </a:lvl6pPr>
      <a:lvl7pPr marL="2141935" indent="-169069" algn="l" rtl="0" eaLnBrk="0" fontAlgn="base" hangingPunct="0">
        <a:spcBef>
          <a:spcPct val="20000"/>
        </a:spcBef>
        <a:spcAft>
          <a:spcPct val="0"/>
        </a:spcAft>
        <a:buClr>
          <a:srgbClr val="0146AD"/>
        </a:buClr>
        <a:buSzPct val="120000"/>
        <a:buChar char="•"/>
        <a:defRPr sz="1050">
          <a:solidFill>
            <a:schemeClr val="bg1"/>
          </a:solidFill>
          <a:latin typeface="+mn-lt"/>
        </a:defRPr>
      </a:lvl7pPr>
      <a:lvl8pPr marL="2484835" indent="-169069" algn="l" rtl="0" eaLnBrk="0" fontAlgn="base" hangingPunct="0">
        <a:spcBef>
          <a:spcPct val="20000"/>
        </a:spcBef>
        <a:spcAft>
          <a:spcPct val="0"/>
        </a:spcAft>
        <a:buClr>
          <a:srgbClr val="0146AD"/>
        </a:buClr>
        <a:buSzPct val="120000"/>
        <a:buChar char="•"/>
        <a:defRPr sz="1050">
          <a:solidFill>
            <a:schemeClr val="bg1"/>
          </a:solidFill>
          <a:latin typeface="+mn-lt"/>
        </a:defRPr>
      </a:lvl8pPr>
      <a:lvl9pPr marL="2827735" indent="-169069" algn="l" rtl="0" eaLnBrk="0" fontAlgn="base" hangingPunct="0">
        <a:spcBef>
          <a:spcPct val="20000"/>
        </a:spcBef>
        <a:spcAft>
          <a:spcPct val="0"/>
        </a:spcAft>
        <a:buClr>
          <a:srgbClr val="0146AD"/>
        </a:buClr>
        <a:buSzPct val="120000"/>
        <a:buChar char="•"/>
        <a:defRPr sz="1050">
          <a:solidFill>
            <a:schemeClr val="bg1"/>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9.xml"/><Relationship Id="rId1" Type="http://schemas.openxmlformats.org/officeDocument/2006/relationships/slideLayout" Target="../slideLayouts/slideLayout44.xml"/></Relationships>
</file>

<file path=ppt/slides/_rels/slide1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0.xml"/><Relationship Id="rId1" Type="http://schemas.openxmlformats.org/officeDocument/2006/relationships/slideLayout" Target="../slideLayouts/slideLayout4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4.xml"/></Relationships>
</file>

<file path=ppt/slides/_rels/slide1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2.xml"/><Relationship Id="rId1" Type="http://schemas.openxmlformats.org/officeDocument/2006/relationships/slideLayout" Target="../slideLayouts/slideLayout44.xml"/></Relationships>
</file>

<file path=ppt/slides/_rels/slide1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3.xml"/><Relationship Id="rId1" Type="http://schemas.openxmlformats.org/officeDocument/2006/relationships/slideLayout" Target="../slideLayouts/slideLayout4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4.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4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4.xml"/></Relationships>
</file>

<file path=ppt/slides/_rels/slide1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7.xml"/><Relationship Id="rId1" Type="http://schemas.openxmlformats.org/officeDocument/2006/relationships/slideLayout" Target="../slideLayouts/slideLayout46.xml"/><Relationship Id="rId5" Type="http://schemas.openxmlformats.org/officeDocument/2006/relationships/image" Target="../media/image36.png"/><Relationship Id="rId4" Type="http://schemas.openxmlformats.org/officeDocument/2006/relationships/image" Target="../media/image35.png"/></Relationships>
</file>

<file path=ppt/slides/_rels/slide1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8.xml"/><Relationship Id="rId1" Type="http://schemas.openxmlformats.org/officeDocument/2006/relationships/slideLayout" Target="../slideLayouts/slideLayout44.xml"/><Relationship Id="rId4" Type="http://schemas.openxmlformats.org/officeDocument/2006/relationships/image" Target="../media/image3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4.xml"/></Relationships>
</file>

<file path=ppt/slides/_rels/slide2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9.xml"/><Relationship Id="rId1" Type="http://schemas.openxmlformats.org/officeDocument/2006/relationships/slideLayout" Target="../slideLayouts/slideLayout44.xml"/></Relationships>
</file>

<file path=ppt/slides/_rels/slide2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0.xml"/><Relationship Id="rId1" Type="http://schemas.openxmlformats.org/officeDocument/2006/relationships/slideLayout" Target="../slideLayouts/slideLayout44.xml"/></Relationships>
</file>

<file path=ppt/slides/_rels/slide2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1.xml"/><Relationship Id="rId1" Type="http://schemas.openxmlformats.org/officeDocument/2006/relationships/slideLayout" Target="../slideLayouts/slideLayout44.xml"/><Relationship Id="rId4" Type="http://schemas.openxmlformats.org/officeDocument/2006/relationships/image" Target="../media/image42.png"/></Relationships>
</file>

<file path=ppt/slides/_rels/slide2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2.xml"/><Relationship Id="rId1" Type="http://schemas.openxmlformats.org/officeDocument/2006/relationships/slideLayout" Target="../slideLayouts/slideLayout46.xml"/><Relationship Id="rId4" Type="http://schemas.openxmlformats.org/officeDocument/2006/relationships/image" Target="../media/image44.png"/></Relationships>
</file>

<file path=ppt/slides/_rels/slide2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3.xml"/><Relationship Id="rId1" Type="http://schemas.openxmlformats.org/officeDocument/2006/relationships/slideLayout" Target="../slideLayouts/slideLayout44.xml"/><Relationship Id="rId5" Type="http://schemas.openxmlformats.org/officeDocument/2006/relationships/image" Target="../media/image46.png"/><Relationship Id="rId4" Type="http://schemas.openxmlformats.org/officeDocument/2006/relationships/image" Target="../media/image45.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4.xml"/></Relationships>
</file>

<file path=ppt/slides/_rels/slide2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5.xml"/><Relationship Id="rId1" Type="http://schemas.openxmlformats.org/officeDocument/2006/relationships/slideLayout" Target="../slideLayouts/slideLayout44.xml"/><Relationship Id="rId4" Type="http://schemas.openxmlformats.org/officeDocument/2006/relationships/image" Target="../media/image48.png"/></Relationships>
</file>

<file path=ppt/slides/_rels/slide2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6.xml"/><Relationship Id="rId1" Type="http://schemas.openxmlformats.org/officeDocument/2006/relationships/slideLayout" Target="../slideLayouts/slideLayout44.xml"/></Relationships>
</file>

<file path=ppt/slides/_rels/slide28.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7.xml"/><Relationship Id="rId1" Type="http://schemas.openxmlformats.org/officeDocument/2006/relationships/slideLayout" Target="../slideLayouts/slideLayout46.xml"/><Relationship Id="rId4" Type="http://schemas.openxmlformats.org/officeDocument/2006/relationships/image" Target="../media/image51.png"/></Relationships>
</file>

<file path=ppt/slides/_rels/slide29.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28.xml"/><Relationship Id="rId1" Type="http://schemas.openxmlformats.org/officeDocument/2006/relationships/slideLayout" Target="../slideLayouts/slideLayout4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4.xml"/></Relationships>
</file>

<file path=ppt/slides/_rels/slide30.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29.xml"/><Relationship Id="rId1" Type="http://schemas.openxmlformats.org/officeDocument/2006/relationships/slideLayout" Target="../slideLayouts/slideLayout44.xml"/><Relationship Id="rId4" Type="http://schemas.openxmlformats.org/officeDocument/2006/relationships/image" Target="../media/image54.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4.xml"/></Relationships>
</file>

<file path=ppt/slides/_rels/slide32.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31.xml"/><Relationship Id="rId1" Type="http://schemas.openxmlformats.org/officeDocument/2006/relationships/slideLayout" Target="../slideLayouts/slideLayout44.xml"/><Relationship Id="rId4" Type="http://schemas.openxmlformats.org/officeDocument/2006/relationships/image" Target="../media/image56.png"/></Relationships>
</file>

<file path=ppt/slides/_rels/slide33.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32.xml"/><Relationship Id="rId1" Type="http://schemas.openxmlformats.org/officeDocument/2006/relationships/slideLayout" Target="../slideLayouts/slideLayout44.xml"/></Relationships>
</file>

<file path=ppt/slides/_rels/slide34.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33.xml"/><Relationship Id="rId1" Type="http://schemas.openxmlformats.org/officeDocument/2006/relationships/slideLayout" Target="../slideLayouts/slideLayout46.xml"/></Relationships>
</file>

<file path=ppt/slides/_rels/slide35.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34.xml"/><Relationship Id="rId1" Type="http://schemas.openxmlformats.org/officeDocument/2006/relationships/slideLayout" Target="../slideLayouts/slideLayout46.xml"/></Relationships>
</file>

<file path=ppt/slides/_rels/slide36.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35.xml"/><Relationship Id="rId1" Type="http://schemas.openxmlformats.org/officeDocument/2006/relationships/slideLayout" Target="../slideLayouts/slideLayout46.xml"/></Relationships>
</file>

<file path=ppt/slides/_rels/slide37.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36.xml"/><Relationship Id="rId1" Type="http://schemas.openxmlformats.org/officeDocument/2006/relationships/slideLayout" Target="../slideLayouts/slideLayout4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xml"/><Relationship Id="rId1" Type="http://schemas.openxmlformats.org/officeDocument/2006/relationships/slideLayout" Target="../slideLayouts/slideLayout4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4.xml"/></Relationships>
</file>

<file path=ppt/slides/_rels/slide4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xml"/><Relationship Id="rId1" Type="http://schemas.openxmlformats.org/officeDocument/2006/relationships/slideLayout" Target="../slideLayouts/slideLayout44.xml"/></Relationships>
</file>

<file path=ppt/slides/_rels/slide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xml"/><Relationship Id="rId1" Type="http://schemas.openxmlformats.org/officeDocument/2006/relationships/slideLayout" Target="../slideLayouts/slideLayout44.xml"/><Relationship Id="rId4" Type="http://schemas.openxmlformats.org/officeDocument/2006/relationships/image" Target="../media/image24.png"/></Relationships>
</file>

<file path=ppt/slides/_rels/slide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xml"/><Relationship Id="rId1" Type="http://schemas.openxmlformats.org/officeDocument/2006/relationships/slideLayout" Target="../slideLayouts/slideLayout44.xml"/><Relationship Id="rId4" Type="http://schemas.openxmlformats.org/officeDocument/2006/relationships/image" Target="../media/image2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4.xml"/></Relationships>
</file>

<file path=ppt/slides/_rels/slide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8.xml"/><Relationship Id="rId1" Type="http://schemas.openxmlformats.org/officeDocument/2006/relationships/slideLayout" Target="../slideLayouts/slideLayout44.xml"/><Relationship Id="rId5" Type="http://schemas.openxmlformats.org/officeDocument/2006/relationships/image" Target="../media/image29.png"/><Relationship Id="rId4" Type="http://schemas.openxmlformats.org/officeDocument/2006/relationships/image" Target="../media/image28.png"/></Relationships>
</file>

<file path=ppt/slides/slide1.xml><?xml version="1.0" encoding="utf-8"?>
<p:sld xmlns:a="http://schemas.openxmlformats.org/drawingml/2006/main" xmlns:r="http://schemas.openxmlformats.org/officeDocument/2006/relationships" xmlns:p="http://schemas.openxmlformats.org/presentationml/2006/main">
  <p:cSld name="Option1">
    <p:spTree>
      <p:nvGrpSpPr>
        <p:cNvPr id="1" name=""/>
        <p:cNvGrpSpPr/>
        <p:nvPr/>
      </p:nvGrpSpPr>
      <p:grpSpPr>
        <a:xfrm>
          <a:off x="0" y="0"/>
          <a:ext cx="0" cy="0"/>
          <a:chOff x="0" y="0"/>
          <a:chExt cx="0" cy="0"/>
        </a:xfrm>
      </p:grpSpPr>
      <p:pic>
        <p:nvPicPr>
          <p:cNvPr id="7" name="Picture Placeholder 6"/>
          <p:cNvPicPr>
            <a:picLocks noGrp="1" noChangeAspect="1"/>
          </p:cNvPicPr>
          <p:nvPr>
            <p:ph type="pic" sz="quarter" idx="14"/>
          </p:nvPr>
        </p:nvPicPr>
        <p:blipFill>
          <a:blip r:embed="rId2" cstate="print">
            <a:extLst>
              <a:ext uri="{28A0092B-C50C-407E-A947-70E740481C1C}">
                <a14:useLocalDpi xmlns:a14="http://schemas.microsoft.com/office/drawing/2010/main" val="0"/>
              </a:ext>
            </a:extLst>
          </a:blip>
          <a:srcRect t="30086" b="30086"/>
          <a:stretch>
            <a:fillRect/>
          </a:stretch>
        </p:blipFill>
        <p:spPr/>
      </p:pic>
      <p:sp>
        <p:nvSpPr>
          <p:cNvPr id="3" name="Title 2"/>
          <p:cNvSpPr>
            <a:spLocks noGrp="1"/>
          </p:cNvSpPr>
          <p:nvPr>
            <p:ph type="ctrTitle"/>
          </p:nvPr>
        </p:nvSpPr>
        <p:spPr>
          <a:xfrm>
            <a:off x="414163" y="1838266"/>
            <a:ext cx="8348837" cy="553998"/>
          </a:xfrm>
        </p:spPr>
        <p:txBody>
          <a:bodyPr/>
          <a:lstStyle/>
          <a:p>
            <a:r>
              <a:rPr lang="en-US" dirty="0"/>
              <a:t>Workflow Types and Processes</a:t>
            </a:r>
          </a:p>
        </p:txBody>
      </p:sp>
      <p:sp>
        <p:nvSpPr>
          <p:cNvPr id="5" name="Text Placeholder 4"/>
          <p:cNvSpPr>
            <a:spLocks noGrp="1"/>
          </p:cNvSpPr>
          <p:nvPr>
            <p:ph type="body" sz="quarter" idx="13"/>
          </p:nvPr>
        </p:nvSpPr>
        <p:spPr/>
        <p:txBody>
          <a:bodyPr/>
          <a:lstStyle/>
          <a:p>
            <a:r>
              <a:rPr lang="en-US" dirty="0" smtClean="0"/>
              <a:t>Editable List View</a:t>
            </a:r>
            <a:endParaRPr lang="en-US" dirty="0"/>
          </a:p>
        </p:txBody>
      </p:sp>
      <p:sp>
        <p:nvSpPr>
          <p:cNvPr id="6" name="Footer Placeholder 5"/>
          <p:cNvSpPr>
            <a:spLocks noGrp="1"/>
          </p:cNvSpPr>
          <p:nvPr>
            <p:ph type="ftr" sz="quarter" idx="3"/>
          </p:nvPr>
        </p:nvSpPr>
        <p:spPr/>
        <p:txBody>
          <a:bodyPr/>
          <a:lstStyle/>
          <a:p>
            <a:r>
              <a:rPr lang="en-US" smtClean="0"/>
              <a:t>© 2020 Cognizant</a:t>
            </a:r>
            <a:endParaRPr lang="en-US"/>
          </a:p>
        </p:txBody>
      </p:sp>
    </p:spTree>
    <p:extLst>
      <p:ext uri="{BB962C8B-B14F-4D97-AF65-F5344CB8AC3E}">
        <p14:creationId xmlns:p14="http://schemas.microsoft.com/office/powerpoint/2010/main" val="36942729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952773" y="1317308"/>
            <a:ext cx="7861027" cy="3483292"/>
          </a:xfrm>
          <a:prstGeom prst="rect">
            <a:avLst/>
          </a:prstGeom>
        </p:spPr>
      </p:pic>
      <p:sp>
        <p:nvSpPr>
          <p:cNvPr id="13314" name="Rectangle 2"/>
          <p:cNvSpPr>
            <a:spLocks noGrp="1" noChangeArrowheads="1"/>
          </p:cNvSpPr>
          <p:nvPr>
            <p:ph type="title"/>
          </p:nvPr>
        </p:nvSpPr>
        <p:spPr/>
        <p:txBody>
          <a:bodyPr/>
          <a:lstStyle/>
          <a:p>
            <a:pPr eaLnBrk="1" hangingPunct="1"/>
            <a:r>
              <a:rPr lang="en-US" smtClean="0"/>
              <a:t>Context element</a:t>
            </a:r>
          </a:p>
        </p:txBody>
      </p:sp>
      <p:sp>
        <p:nvSpPr>
          <p:cNvPr id="13315" name="Rectangle 3"/>
          <p:cNvSpPr>
            <a:spLocks noGrp="1" noChangeArrowheads="1"/>
          </p:cNvSpPr>
          <p:nvPr>
            <p:ph idx="1"/>
          </p:nvPr>
        </p:nvSpPr>
        <p:spPr/>
        <p:txBody>
          <a:bodyPr/>
          <a:lstStyle/>
          <a:p>
            <a:pPr>
              <a:buFont typeface="Arial" charset="0"/>
              <a:buChar char="•"/>
            </a:pPr>
            <a:r>
              <a:rPr lang="en-US" smtClean="0"/>
              <a:t>A non-procedural element that lists the objects known to workflow instance (including the instance itself)</a:t>
            </a:r>
          </a:p>
        </p:txBody>
      </p:sp>
      <p:sp>
        <p:nvSpPr>
          <p:cNvPr id="11" name="AutoShape 5"/>
          <p:cNvSpPr>
            <a:spLocks noChangeArrowheads="1"/>
          </p:cNvSpPr>
          <p:nvPr/>
        </p:nvSpPr>
        <p:spPr bwMode="auto">
          <a:xfrm>
            <a:off x="1163320" y="1508569"/>
            <a:ext cx="883444" cy="174158"/>
          </a:xfrm>
          <a:prstGeom prst="roundRect">
            <a:avLst>
              <a:gd name="adj" fmla="val 16667"/>
            </a:avLst>
          </a:prstGeom>
          <a:noFill/>
          <a:ln w="19050" algn="ctr">
            <a:solidFill>
              <a:srgbClr val="D33819"/>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3" name="Freeform 2"/>
          <p:cNvSpPr/>
          <p:nvPr/>
        </p:nvSpPr>
        <p:spPr>
          <a:xfrm>
            <a:off x="1291383" y="3058954"/>
            <a:ext cx="65" cy="230832"/>
          </a:xfrm>
          <a:custGeom>
            <a:avLst/>
            <a:gdLst>
              <a:gd name="connsiteX0" fmla="*/ 552657 w 552657"/>
              <a:gd name="connsiteY0" fmla="*/ 0 h 2677099"/>
              <a:gd name="connsiteX1" fmla="*/ 1814 w 552657"/>
              <a:gd name="connsiteY1" fmla="*/ 1520328 h 2677099"/>
              <a:gd name="connsiteX2" fmla="*/ 409438 w 552657"/>
              <a:gd name="connsiteY2" fmla="*/ 2677099 h 2677099"/>
            </a:gdLst>
            <a:ahLst/>
            <a:cxnLst>
              <a:cxn ang="0">
                <a:pos x="connsiteX0" y="connsiteY0"/>
              </a:cxn>
              <a:cxn ang="0">
                <a:pos x="connsiteX1" y="connsiteY1"/>
              </a:cxn>
              <a:cxn ang="0">
                <a:pos x="connsiteX2" y="connsiteY2"/>
              </a:cxn>
            </a:cxnLst>
            <a:rect l="l" t="t" r="r" b="b"/>
            <a:pathLst>
              <a:path w="552657" h="2677099">
                <a:moveTo>
                  <a:pt x="552657" y="0"/>
                </a:moveTo>
                <a:cubicBezTo>
                  <a:pt x="289170" y="537072"/>
                  <a:pt x="25684" y="1074145"/>
                  <a:pt x="1814" y="1520328"/>
                </a:cubicBezTo>
                <a:cubicBezTo>
                  <a:pt x="-22056" y="1966511"/>
                  <a:pt x="193691" y="2321805"/>
                  <a:pt x="409438" y="2677099"/>
                </a:cubicBezTo>
              </a:path>
            </a:pathLst>
          </a:custGeom>
          <a:ln w="19050">
            <a:solidFill>
              <a:srgbClr val="D33819"/>
            </a:solidFill>
            <a:headEnd type="none" w="med" len="med"/>
            <a:tailEnd type="arrow" w="med" len="med"/>
          </a:ln>
        </p:spPr>
        <p:txBody>
          <a:bodyPr vert="horz" wrap="none" lIns="0" tIns="0" rIns="0" bIns="0" numCol="1" rtlCol="0" anchor="ctr" anchorCtr="0" compatLnSpc="1">
            <a:prstTxWarp prst="textNoShape">
              <a:avLst/>
            </a:prstTxWarp>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Tree>
    <p:extLst>
      <p:ext uri="{BB962C8B-B14F-4D97-AF65-F5344CB8AC3E}">
        <p14:creationId xmlns:p14="http://schemas.microsoft.com/office/powerpoint/2010/main" val="150813739"/>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9460" y="775098"/>
            <a:ext cx="6365081" cy="38076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pic>
      <p:sp>
        <p:nvSpPr>
          <p:cNvPr id="14339" name="Rectangle 3"/>
          <p:cNvSpPr>
            <a:spLocks noGrp="1" noChangeArrowheads="1"/>
          </p:cNvSpPr>
          <p:nvPr>
            <p:ph type="title"/>
          </p:nvPr>
        </p:nvSpPr>
        <p:spPr/>
        <p:txBody>
          <a:bodyPr/>
          <a:lstStyle/>
          <a:p>
            <a:pPr eaLnBrk="1" hangingPunct="1"/>
            <a:r>
              <a:rPr lang="en-US" smtClean="0"/>
              <a:t>Entities that workflow code can reference</a:t>
            </a:r>
          </a:p>
        </p:txBody>
      </p:sp>
      <p:sp>
        <p:nvSpPr>
          <p:cNvPr id="14340" name="Text Box 89"/>
          <p:cNvSpPr txBox="1">
            <a:spLocks noChangeArrowheads="1"/>
          </p:cNvSpPr>
          <p:nvPr/>
        </p:nvSpPr>
        <p:spPr bwMode="auto">
          <a:xfrm>
            <a:off x="3314700" y="835819"/>
            <a:ext cx="950119" cy="498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defTabSz="685800" eaLnBrk="1" fontAlgn="base" hangingPunct="1">
              <a:lnSpc>
                <a:spcPct val="90000"/>
              </a:lnSpc>
              <a:spcBef>
                <a:spcPct val="0"/>
              </a:spcBef>
              <a:spcAft>
                <a:spcPct val="0"/>
              </a:spcAft>
              <a:buClr>
                <a:srgbClr val="FFFFFF"/>
              </a:buClr>
            </a:pPr>
            <a:r>
              <a:rPr lang="en-US" sz="1200" b="0">
                <a:solidFill>
                  <a:srgbClr val="D33819"/>
                </a:solidFill>
              </a:rPr>
              <a:t>Primary business object</a:t>
            </a:r>
          </a:p>
        </p:txBody>
      </p:sp>
      <p:sp>
        <p:nvSpPr>
          <p:cNvPr id="14341" name="Line 90"/>
          <p:cNvSpPr>
            <a:spLocks noChangeShapeType="1"/>
          </p:cNvSpPr>
          <p:nvPr/>
        </p:nvSpPr>
        <p:spPr bwMode="auto">
          <a:xfrm>
            <a:off x="4057650" y="921544"/>
            <a:ext cx="128588" cy="100013"/>
          </a:xfrm>
          <a:prstGeom prst="line">
            <a:avLst/>
          </a:prstGeom>
          <a:noFill/>
          <a:ln w="19050">
            <a:solidFill>
              <a:srgbClr val="D33819"/>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14342" name="Text Box 89"/>
          <p:cNvSpPr txBox="1">
            <a:spLocks noChangeArrowheads="1"/>
          </p:cNvSpPr>
          <p:nvPr/>
        </p:nvSpPr>
        <p:spPr bwMode="auto">
          <a:xfrm>
            <a:off x="3414713" y="1435894"/>
            <a:ext cx="950119" cy="166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defTabSz="685800" eaLnBrk="1" fontAlgn="base" hangingPunct="1">
              <a:lnSpc>
                <a:spcPct val="90000"/>
              </a:lnSpc>
              <a:spcBef>
                <a:spcPct val="0"/>
              </a:spcBef>
              <a:spcAft>
                <a:spcPct val="0"/>
              </a:spcAft>
              <a:buClr>
                <a:srgbClr val="FFFFFF"/>
              </a:buClr>
            </a:pPr>
            <a:r>
              <a:rPr lang="en-US" sz="1200" b="0">
                <a:solidFill>
                  <a:srgbClr val="D33819"/>
                </a:solidFill>
              </a:rPr>
              <a:t>Root object</a:t>
            </a:r>
          </a:p>
        </p:txBody>
      </p:sp>
      <p:sp>
        <p:nvSpPr>
          <p:cNvPr id="14343" name="Line 32"/>
          <p:cNvSpPr>
            <a:spLocks noChangeShapeType="1"/>
          </p:cNvSpPr>
          <p:nvPr/>
        </p:nvSpPr>
        <p:spPr bwMode="auto">
          <a:xfrm flipH="1">
            <a:off x="3278982" y="1628775"/>
            <a:ext cx="492919" cy="657225"/>
          </a:xfrm>
          <a:prstGeom prst="line">
            <a:avLst/>
          </a:prstGeom>
          <a:noFill/>
          <a:ln w="19050">
            <a:solidFill>
              <a:srgbClr val="D33819"/>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14344" name="Line 91"/>
          <p:cNvSpPr>
            <a:spLocks noChangeShapeType="1"/>
          </p:cNvSpPr>
          <p:nvPr/>
        </p:nvSpPr>
        <p:spPr bwMode="auto">
          <a:xfrm>
            <a:off x="3779044" y="1621632"/>
            <a:ext cx="228600" cy="121444"/>
          </a:xfrm>
          <a:prstGeom prst="line">
            <a:avLst/>
          </a:prstGeom>
          <a:noFill/>
          <a:ln w="19050">
            <a:solidFill>
              <a:srgbClr val="D33819"/>
            </a:solidFill>
            <a:prstDash val="dash"/>
            <a:round/>
            <a:headEnd/>
            <a:tailEnd/>
          </a:ln>
          <a:extLst>
            <a:ext uri="{909E8E84-426E-40DD-AFC4-6F175D3DCCD1}">
              <a14:hiddenFill xmlns:a14="http://schemas.microsoft.com/office/drawing/2010/main">
                <a:noFill/>
              </a14:hiddenFill>
            </a:ext>
          </a:extLst>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14345" name="Text Box 7"/>
          <p:cNvSpPr txBox="1">
            <a:spLocks noChangeArrowheads="1"/>
          </p:cNvSpPr>
          <p:nvPr/>
        </p:nvSpPr>
        <p:spPr bwMode="auto">
          <a:xfrm>
            <a:off x="1444229" y="492919"/>
            <a:ext cx="2949178"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34290" rIns="3429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defTabSz="685800" fontAlgn="base">
              <a:spcBef>
                <a:spcPct val="50000"/>
              </a:spcBef>
              <a:spcAft>
                <a:spcPct val="0"/>
              </a:spcAft>
            </a:pPr>
            <a:r>
              <a:rPr lang="en-US" sz="1350">
                <a:solidFill>
                  <a:srgbClr val="000000"/>
                </a:solidFill>
              </a:rPr>
              <a:t>Delinquency workflow data model</a:t>
            </a:r>
          </a:p>
        </p:txBody>
      </p:sp>
    </p:spTree>
    <p:extLst>
      <p:ext uri="{BB962C8B-B14F-4D97-AF65-F5344CB8AC3E}">
        <p14:creationId xmlns:p14="http://schemas.microsoft.com/office/powerpoint/2010/main" val="970674477"/>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smtClean="0"/>
              <a:t>Two types of workflow variables</a:t>
            </a:r>
          </a:p>
        </p:txBody>
      </p:sp>
      <p:sp>
        <p:nvSpPr>
          <p:cNvPr id="15363" name="Rectangle 38"/>
          <p:cNvSpPr>
            <a:spLocks noGrp="1" noChangeArrowheads="1"/>
          </p:cNvSpPr>
          <p:nvPr>
            <p:ph idx="1"/>
          </p:nvPr>
        </p:nvSpPr>
        <p:spPr/>
        <p:txBody>
          <a:bodyPr/>
          <a:lstStyle/>
          <a:p>
            <a:pPr>
              <a:buFont typeface="Arial" charset="0"/>
              <a:buChar char="•"/>
            </a:pPr>
            <a:r>
              <a:rPr lang="en-US" smtClean="0"/>
              <a:t>Step variables are local to a step</a:t>
            </a:r>
          </a:p>
          <a:p>
            <a:pPr lvl="1"/>
            <a:r>
              <a:rPr lang="en-US" smtClean="0"/>
              <a:t>Variable destroyed when step is complete</a:t>
            </a:r>
          </a:p>
          <a:p>
            <a:pPr>
              <a:buFont typeface="Arial" charset="0"/>
              <a:buChar char="•"/>
            </a:pPr>
            <a:r>
              <a:rPr lang="en-US" smtClean="0"/>
              <a:t>Cross-step variables are available to every step in instance</a:t>
            </a:r>
          </a:p>
          <a:p>
            <a:pPr lvl="1"/>
            <a:r>
              <a:rPr lang="en-US" smtClean="0"/>
              <a:t>To create a cross-step variable, add a column to your workflow entity to store variable information</a:t>
            </a:r>
          </a:p>
          <a:p>
            <a:pPr lvl="1"/>
            <a:endParaRPr lang="en-US" smtClean="0"/>
          </a:p>
          <a:p>
            <a:pPr>
              <a:buFont typeface="Arial" charset="0"/>
              <a:buChar char="•"/>
            </a:pPr>
            <a:endParaRPr lang="en-US" smtClean="0"/>
          </a:p>
          <a:p>
            <a:pPr>
              <a:buFont typeface="Arial" charset="0"/>
              <a:buChar char="•"/>
            </a:pPr>
            <a:endParaRPr lang="en-US" smtClean="0"/>
          </a:p>
          <a:p>
            <a:pPr>
              <a:buFont typeface="Arial" charset="0"/>
              <a:buChar char="•"/>
            </a:pPr>
            <a:endParaRPr lang="en-US" smtClean="0"/>
          </a:p>
          <a:p>
            <a:pPr>
              <a:buFont typeface="Arial" charset="0"/>
              <a:buChar char="•"/>
            </a:pPr>
            <a:endParaRPr lang="en-US" smtClean="0"/>
          </a:p>
          <a:p>
            <a:pPr>
              <a:buFont typeface="Arial" charset="0"/>
              <a:buChar char="•"/>
            </a:pPr>
            <a:endParaRPr lang="en-US" smtClean="0"/>
          </a:p>
          <a:p>
            <a:pPr>
              <a:buFont typeface="Arial" charset="0"/>
              <a:buChar char="•"/>
            </a:pPr>
            <a:endParaRPr lang="en-US" smtClean="0"/>
          </a:p>
          <a:p>
            <a:pPr>
              <a:buFont typeface="Arial" charset="0"/>
              <a:buChar char="•"/>
            </a:pPr>
            <a:endParaRPr lang="en-US" smtClean="0"/>
          </a:p>
          <a:p>
            <a:pPr>
              <a:buFont typeface="Arial" charset="0"/>
              <a:buChar char="•"/>
            </a:pPr>
            <a:endParaRPr lang="en-US" smtClean="0"/>
          </a:p>
        </p:txBody>
      </p:sp>
      <p:grpSp>
        <p:nvGrpSpPr>
          <p:cNvPr id="15364" name="Group 36"/>
          <p:cNvGrpSpPr>
            <a:grpSpLocks/>
          </p:cNvGrpSpPr>
          <p:nvPr/>
        </p:nvGrpSpPr>
        <p:grpSpPr bwMode="auto">
          <a:xfrm>
            <a:off x="2171701" y="2365772"/>
            <a:ext cx="4359503" cy="2011435"/>
            <a:chOff x="2190751" y="2496373"/>
            <a:chExt cx="5812348" cy="2682663"/>
          </a:xfrm>
        </p:grpSpPr>
        <p:grpSp>
          <p:nvGrpSpPr>
            <p:cNvPr id="15365" name="Group 40"/>
            <p:cNvGrpSpPr>
              <a:grpSpLocks/>
            </p:cNvGrpSpPr>
            <p:nvPr/>
          </p:nvGrpSpPr>
          <p:grpSpPr bwMode="auto">
            <a:xfrm>
              <a:off x="2190751" y="4609302"/>
              <a:ext cx="1447800" cy="569734"/>
              <a:chOff x="3898" y="1899"/>
              <a:chExt cx="967" cy="429"/>
            </a:xfrm>
          </p:grpSpPr>
          <p:sp>
            <p:nvSpPr>
              <p:cNvPr id="15389" name="Rectangle 41"/>
              <p:cNvSpPr>
                <a:spLocks noChangeArrowheads="1"/>
              </p:cNvSpPr>
              <p:nvPr/>
            </p:nvSpPr>
            <p:spPr bwMode="auto">
              <a:xfrm>
                <a:off x="3898" y="2015"/>
                <a:ext cx="967" cy="232"/>
              </a:xfrm>
              <a:prstGeom prst="rect">
                <a:avLst/>
              </a:prstGeom>
              <a:solidFill>
                <a:schemeClr val="tx1"/>
              </a:solidFill>
              <a:ln w="19050" algn="ctr">
                <a:solidFill>
                  <a:schemeClr val="bg1"/>
                </a:solidFill>
                <a:miter lim="800000"/>
                <a:headEnd/>
                <a:tailEnd/>
              </a:ln>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15390" name="Rectangle 42"/>
              <p:cNvSpPr>
                <a:spLocks noChangeArrowheads="1"/>
              </p:cNvSpPr>
              <p:nvPr/>
            </p:nvSpPr>
            <p:spPr bwMode="auto">
              <a:xfrm>
                <a:off x="3898" y="2015"/>
                <a:ext cx="298" cy="232"/>
              </a:xfrm>
              <a:prstGeom prst="rect">
                <a:avLst/>
              </a:prstGeom>
              <a:solidFill>
                <a:srgbClr val="FFFFCC"/>
              </a:solidFill>
              <a:ln w="19050" algn="ctr">
                <a:solidFill>
                  <a:schemeClr val="bg1"/>
                </a:solidFill>
                <a:miter lim="800000"/>
                <a:headEnd/>
                <a:tailEnd/>
              </a:ln>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grpSp>
            <p:nvGrpSpPr>
              <p:cNvPr id="15391" name="Group 43"/>
              <p:cNvGrpSpPr>
                <a:grpSpLocks/>
              </p:cNvGrpSpPr>
              <p:nvPr/>
            </p:nvGrpSpPr>
            <p:grpSpPr bwMode="auto">
              <a:xfrm>
                <a:off x="4189" y="1899"/>
                <a:ext cx="1" cy="411"/>
                <a:chOff x="920" y="2516"/>
                <a:chExt cx="1" cy="492"/>
              </a:xfrm>
            </p:grpSpPr>
            <p:sp>
              <p:nvSpPr>
                <p:cNvPr id="15393" name="Freeform 44"/>
                <p:cNvSpPr>
                  <a:spLocks/>
                </p:cNvSpPr>
                <p:nvPr/>
              </p:nvSpPr>
              <p:spPr bwMode="auto">
                <a:xfrm>
                  <a:off x="921" y="2624"/>
                  <a:ext cx="0" cy="277"/>
                </a:xfrm>
                <a:custGeom>
                  <a:avLst/>
                  <a:gdLst>
                    <a:gd name="T0" fmla="*/ 1 w 245"/>
                    <a:gd name="T1" fmla="*/ 1 h 356"/>
                    <a:gd name="T2" fmla="*/ 1 w 245"/>
                    <a:gd name="T3" fmla="*/ 1 h 356"/>
                    <a:gd name="T4" fmla="*/ 1 w 245"/>
                    <a:gd name="T5" fmla="*/ 1 h 356"/>
                    <a:gd name="T6" fmla="*/ 1 w 245"/>
                    <a:gd name="T7" fmla="*/ 1 h 356"/>
                    <a:gd name="T8" fmla="*/ 1 w 245"/>
                    <a:gd name="T9" fmla="*/ 1 h 356"/>
                    <a:gd name="T10" fmla="*/ 1 w 245"/>
                    <a:gd name="T11" fmla="*/ 1 h 356"/>
                    <a:gd name="T12" fmla="*/ 1 w 245"/>
                    <a:gd name="T13" fmla="*/ 1 h 356"/>
                    <a:gd name="T14" fmla="*/ 1 w 245"/>
                    <a:gd name="T15" fmla="*/ 1 h 356"/>
                    <a:gd name="T16" fmla="*/ 1 w 245"/>
                    <a:gd name="T17" fmla="*/ 1 h 356"/>
                    <a:gd name="T18" fmla="*/ 1 w 245"/>
                    <a:gd name="T19" fmla="*/ 1 h 356"/>
                    <a:gd name="T20" fmla="*/ 1 w 245"/>
                    <a:gd name="T21" fmla="*/ 1 h 356"/>
                    <a:gd name="T22" fmla="*/ 1 w 245"/>
                    <a:gd name="T23" fmla="*/ 1 h 356"/>
                    <a:gd name="T24" fmla="*/ 1 w 245"/>
                    <a:gd name="T25" fmla="*/ 1 h 356"/>
                    <a:gd name="T26" fmla="*/ 1 w 245"/>
                    <a:gd name="T27" fmla="*/ 1 h 356"/>
                    <a:gd name="T28" fmla="*/ 1 w 245"/>
                    <a:gd name="T29" fmla="*/ 1 h 356"/>
                    <a:gd name="T30" fmla="*/ 1 w 245"/>
                    <a:gd name="T31" fmla="*/ 1 h 356"/>
                    <a:gd name="T32" fmla="*/ 1 w 245"/>
                    <a:gd name="T33" fmla="*/ 1 h 356"/>
                    <a:gd name="T34" fmla="*/ 1 w 245"/>
                    <a:gd name="T35" fmla="*/ 1 h 356"/>
                    <a:gd name="T36" fmla="*/ 1 w 245"/>
                    <a:gd name="T37" fmla="*/ 1 h 356"/>
                    <a:gd name="T38" fmla="*/ 1 w 245"/>
                    <a:gd name="T39" fmla="*/ 1 h 356"/>
                    <a:gd name="T40" fmla="*/ 1 w 245"/>
                    <a:gd name="T41" fmla="*/ 1 h 356"/>
                    <a:gd name="T42" fmla="*/ 1 w 245"/>
                    <a:gd name="T43" fmla="*/ 1 h 356"/>
                    <a:gd name="T44" fmla="*/ 1 w 245"/>
                    <a:gd name="T45" fmla="*/ 1 h 356"/>
                    <a:gd name="T46" fmla="*/ 1 w 245"/>
                    <a:gd name="T47" fmla="*/ 1 h 356"/>
                    <a:gd name="T48" fmla="*/ 1 w 245"/>
                    <a:gd name="T49" fmla="*/ 1 h 356"/>
                    <a:gd name="T50" fmla="*/ 1 w 245"/>
                    <a:gd name="T51" fmla="*/ 1 h 356"/>
                    <a:gd name="T52" fmla="*/ 1 w 245"/>
                    <a:gd name="T53" fmla="*/ 1 h 356"/>
                    <a:gd name="T54" fmla="*/ 1 w 245"/>
                    <a:gd name="T55" fmla="*/ 1 h 356"/>
                    <a:gd name="T56" fmla="*/ 1 w 245"/>
                    <a:gd name="T57" fmla="*/ 1 h 356"/>
                    <a:gd name="T58" fmla="*/ 1 w 245"/>
                    <a:gd name="T59" fmla="*/ 1 h 356"/>
                    <a:gd name="T60" fmla="*/ 1 w 245"/>
                    <a:gd name="T61" fmla="*/ 0 h 356"/>
                    <a:gd name="T62" fmla="*/ 1 w 245"/>
                    <a:gd name="T63" fmla="*/ 1 h 356"/>
                    <a:gd name="T64" fmla="*/ 1 w 245"/>
                    <a:gd name="T65" fmla="*/ 1 h 35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45"/>
                    <a:gd name="T100" fmla="*/ 0 h 356"/>
                    <a:gd name="T101" fmla="*/ 245 w 245"/>
                    <a:gd name="T102" fmla="*/ 356 h 35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45" h="356">
                      <a:moveTo>
                        <a:pt x="10" y="24"/>
                      </a:moveTo>
                      <a:cubicBezTo>
                        <a:pt x="6" y="32"/>
                        <a:pt x="7" y="48"/>
                        <a:pt x="10" y="59"/>
                      </a:cubicBezTo>
                      <a:cubicBezTo>
                        <a:pt x="13" y="70"/>
                        <a:pt x="22" y="80"/>
                        <a:pt x="31" y="89"/>
                      </a:cubicBezTo>
                      <a:cubicBezTo>
                        <a:pt x="40" y="98"/>
                        <a:pt x="59" y="105"/>
                        <a:pt x="67" y="111"/>
                      </a:cubicBezTo>
                      <a:cubicBezTo>
                        <a:pt x="75" y="117"/>
                        <a:pt x="77" y="120"/>
                        <a:pt x="82" y="126"/>
                      </a:cubicBezTo>
                      <a:cubicBezTo>
                        <a:pt x="87" y="132"/>
                        <a:pt x="93" y="137"/>
                        <a:pt x="97" y="146"/>
                      </a:cubicBezTo>
                      <a:cubicBezTo>
                        <a:pt x="101" y="155"/>
                        <a:pt x="103" y="169"/>
                        <a:pt x="103" y="180"/>
                      </a:cubicBezTo>
                      <a:cubicBezTo>
                        <a:pt x="103" y="191"/>
                        <a:pt x="103" y="200"/>
                        <a:pt x="99" y="210"/>
                      </a:cubicBezTo>
                      <a:cubicBezTo>
                        <a:pt x="95" y="220"/>
                        <a:pt x="85" y="233"/>
                        <a:pt x="76" y="242"/>
                      </a:cubicBezTo>
                      <a:cubicBezTo>
                        <a:pt x="67" y="251"/>
                        <a:pt x="52" y="259"/>
                        <a:pt x="42" y="267"/>
                      </a:cubicBezTo>
                      <a:cubicBezTo>
                        <a:pt x="32" y="275"/>
                        <a:pt x="23" y="281"/>
                        <a:pt x="18" y="288"/>
                      </a:cubicBezTo>
                      <a:cubicBezTo>
                        <a:pt x="13" y="295"/>
                        <a:pt x="11" y="304"/>
                        <a:pt x="10" y="312"/>
                      </a:cubicBezTo>
                      <a:cubicBezTo>
                        <a:pt x="9" y="320"/>
                        <a:pt x="8" y="333"/>
                        <a:pt x="9" y="339"/>
                      </a:cubicBezTo>
                      <a:cubicBezTo>
                        <a:pt x="10" y="345"/>
                        <a:pt x="0" y="347"/>
                        <a:pt x="19" y="350"/>
                      </a:cubicBezTo>
                      <a:cubicBezTo>
                        <a:pt x="38" y="353"/>
                        <a:pt x="89" y="356"/>
                        <a:pt x="124" y="356"/>
                      </a:cubicBezTo>
                      <a:cubicBezTo>
                        <a:pt x="159" y="356"/>
                        <a:pt x="209" y="355"/>
                        <a:pt x="227" y="350"/>
                      </a:cubicBezTo>
                      <a:cubicBezTo>
                        <a:pt x="245" y="345"/>
                        <a:pt x="234" y="332"/>
                        <a:pt x="234" y="323"/>
                      </a:cubicBezTo>
                      <a:cubicBezTo>
                        <a:pt x="234" y="314"/>
                        <a:pt x="231" y="301"/>
                        <a:pt x="227" y="293"/>
                      </a:cubicBezTo>
                      <a:cubicBezTo>
                        <a:pt x="223" y="285"/>
                        <a:pt x="214" y="280"/>
                        <a:pt x="208" y="275"/>
                      </a:cubicBezTo>
                      <a:cubicBezTo>
                        <a:pt x="202" y="270"/>
                        <a:pt x="196" y="268"/>
                        <a:pt x="189" y="263"/>
                      </a:cubicBezTo>
                      <a:cubicBezTo>
                        <a:pt x="182" y="258"/>
                        <a:pt x="170" y="249"/>
                        <a:pt x="163" y="242"/>
                      </a:cubicBezTo>
                      <a:cubicBezTo>
                        <a:pt x="156" y="235"/>
                        <a:pt x="152" y="226"/>
                        <a:pt x="148" y="218"/>
                      </a:cubicBezTo>
                      <a:cubicBezTo>
                        <a:pt x="144" y="210"/>
                        <a:pt x="142" y="201"/>
                        <a:pt x="141" y="192"/>
                      </a:cubicBezTo>
                      <a:cubicBezTo>
                        <a:pt x="140" y="183"/>
                        <a:pt x="140" y="172"/>
                        <a:pt x="142" y="163"/>
                      </a:cubicBezTo>
                      <a:cubicBezTo>
                        <a:pt x="144" y="154"/>
                        <a:pt x="147" y="146"/>
                        <a:pt x="153" y="138"/>
                      </a:cubicBezTo>
                      <a:cubicBezTo>
                        <a:pt x="159" y="130"/>
                        <a:pt x="170" y="121"/>
                        <a:pt x="180" y="113"/>
                      </a:cubicBezTo>
                      <a:cubicBezTo>
                        <a:pt x="190" y="105"/>
                        <a:pt x="205" y="99"/>
                        <a:pt x="214" y="90"/>
                      </a:cubicBezTo>
                      <a:cubicBezTo>
                        <a:pt x="223" y="81"/>
                        <a:pt x="231" y="70"/>
                        <a:pt x="234" y="59"/>
                      </a:cubicBezTo>
                      <a:cubicBezTo>
                        <a:pt x="237" y="48"/>
                        <a:pt x="238" y="32"/>
                        <a:pt x="234" y="24"/>
                      </a:cubicBezTo>
                      <a:cubicBezTo>
                        <a:pt x="230" y="16"/>
                        <a:pt x="226" y="13"/>
                        <a:pt x="207" y="9"/>
                      </a:cubicBezTo>
                      <a:cubicBezTo>
                        <a:pt x="188" y="5"/>
                        <a:pt x="149" y="0"/>
                        <a:pt x="121" y="0"/>
                      </a:cubicBezTo>
                      <a:cubicBezTo>
                        <a:pt x="93" y="0"/>
                        <a:pt x="55" y="4"/>
                        <a:pt x="36" y="8"/>
                      </a:cubicBezTo>
                      <a:cubicBezTo>
                        <a:pt x="17" y="12"/>
                        <a:pt x="14" y="16"/>
                        <a:pt x="10" y="24"/>
                      </a:cubicBezTo>
                      <a:close/>
                    </a:path>
                  </a:pathLst>
                </a:custGeom>
                <a:solidFill>
                  <a:schemeClr val="folHlink"/>
                </a:solidFill>
                <a:ln w="28575">
                  <a:solidFill>
                    <a:schemeClr val="bg1"/>
                  </a:solidFill>
                  <a:round/>
                  <a:headEnd/>
                  <a:tailEnd/>
                </a:ln>
              </p:spPr>
              <p:txBody>
                <a:bodyPr wrap="non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15394" name="Rectangle 45"/>
                <p:cNvSpPr>
                  <a:spLocks noChangeArrowheads="1"/>
                </p:cNvSpPr>
                <p:nvPr/>
              </p:nvSpPr>
              <p:spPr bwMode="auto">
                <a:xfrm>
                  <a:off x="920" y="2516"/>
                  <a:ext cx="0" cy="277"/>
                </a:xfrm>
                <a:prstGeom prst="rect">
                  <a:avLst/>
                </a:prstGeom>
                <a:solidFill>
                  <a:schemeClr val="bg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15395" name="Rectangle 46"/>
                <p:cNvSpPr>
                  <a:spLocks noChangeArrowheads="1"/>
                </p:cNvSpPr>
                <p:nvPr/>
              </p:nvSpPr>
              <p:spPr bwMode="auto">
                <a:xfrm>
                  <a:off x="920" y="2731"/>
                  <a:ext cx="0" cy="277"/>
                </a:xfrm>
                <a:prstGeom prst="rect">
                  <a:avLst/>
                </a:prstGeom>
                <a:solidFill>
                  <a:schemeClr val="bg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grpSp>
          <p:sp>
            <p:nvSpPr>
              <p:cNvPr id="15392" name="Text Box 47"/>
              <p:cNvSpPr txBox="1">
                <a:spLocks noChangeArrowheads="1"/>
              </p:cNvSpPr>
              <p:nvPr/>
            </p:nvSpPr>
            <p:spPr bwMode="invGray">
              <a:xfrm>
                <a:off x="4263" y="1957"/>
                <a:ext cx="556" cy="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defTabSz="685800" eaLnBrk="1" fontAlgn="base" hangingPunct="1">
                  <a:spcBef>
                    <a:spcPct val="50000"/>
                  </a:spcBef>
                  <a:spcAft>
                    <a:spcPct val="30000"/>
                  </a:spcAft>
                  <a:buClr>
                    <a:srgbClr val="FFFFFF"/>
                  </a:buClr>
                </a:pPr>
                <a:r>
                  <a:rPr lang="en-US" sz="1200">
                    <a:solidFill>
                      <a:srgbClr val="000000"/>
                    </a:solidFill>
                  </a:rPr>
                  <a:t>Retry</a:t>
                </a:r>
                <a:br>
                  <a:rPr lang="en-US" sz="1200">
                    <a:solidFill>
                      <a:srgbClr val="000000"/>
                    </a:solidFill>
                  </a:rPr>
                </a:br>
                <a:r>
                  <a:rPr lang="en-US" sz="1200">
                    <a:solidFill>
                      <a:srgbClr val="000000"/>
                    </a:solidFill>
                  </a:rPr>
                  <a:t>Order</a:t>
                </a:r>
              </a:p>
            </p:txBody>
          </p:sp>
        </p:grpSp>
        <p:grpSp>
          <p:nvGrpSpPr>
            <p:cNvPr id="15366" name="Group 48"/>
            <p:cNvGrpSpPr>
              <a:grpSpLocks/>
            </p:cNvGrpSpPr>
            <p:nvPr/>
          </p:nvGrpSpPr>
          <p:grpSpPr bwMode="auto">
            <a:xfrm>
              <a:off x="2206687" y="2780577"/>
              <a:ext cx="1413053" cy="612234"/>
              <a:chOff x="3868" y="1319"/>
              <a:chExt cx="1064" cy="461"/>
            </a:xfrm>
          </p:grpSpPr>
          <p:sp>
            <p:nvSpPr>
              <p:cNvPr id="15385" name="Rectangle 49"/>
              <p:cNvSpPr>
                <a:spLocks noChangeArrowheads="1"/>
              </p:cNvSpPr>
              <p:nvPr/>
            </p:nvSpPr>
            <p:spPr bwMode="auto">
              <a:xfrm>
                <a:off x="3868" y="1319"/>
                <a:ext cx="1035" cy="461"/>
              </a:xfrm>
              <a:prstGeom prst="rect">
                <a:avLst/>
              </a:prstGeom>
              <a:solidFill>
                <a:schemeClr val="tx1"/>
              </a:solidFill>
              <a:ln w="19050" algn="ctr">
                <a:solidFill>
                  <a:schemeClr val="bg1"/>
                </a:solidFill>
                <a:miter lim="800000"/>
                <a:headEnd/>
                <a:tailEnd/>
              </a:ln>
            </p:spPr>
            <p:txBody>
              <a:bodyPr lIns="0" tIns="0" rIns="0" bIns="0" anchor="ct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15386" name="Rectangle 50"/>
              <p:cNvSpPr>
                <a:spLocks noChangeArrowheads="1"/>
              </p:cNvSpPr>
              <p:nvPr/>
            </p:nvSpPr>
            <p:spPr bwMode="auto">
              <a:xfrm>
                <a:off x="3868" y="1434"/>
                <a:ext cx="298" cy="232"/>
              </a:xfrm>
              <a:prstGeom prst="rect">
                <a:avLst/>
              </a:prstGeom>
              <a:solidFill>
                <a:srgbClr val="CCFFCC"/>
              </a:solidFill>
              <a:ln w="19050" algn="ctr">
                <a:solidFill>
                  <a:schemeClr val="bg1"/>
                </a:solidFill>
                <a:miter lim="800000"/>
                <a:headEnd/>
                <a:tailEnd/>
              </a:ln>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15387" name="AutoShape 51"/>
              <p:cNvSpPr>
                <a:spLocks noChangeArrowheads="1"/>
              </p:cNvSpPr>
              <p:nvPr/>
            </p:nvSpPr>
            <p:spPr bwMode="auto">
              <a:xfrm>
                <a:off x="3936" y="1319"/>
                <a:ext cx="168" cy="460"/>
              </a:xfrm>
              <a:prstGeom prst="rightArrow">
                <a:avLst>
                  <a:gd name="adj1" fmla="val 50000"/>
                  <a:gd name="adj2" fmla="val 55134"/>
                </a:avLst>
              </a:prstGeom>
              <a:solidFill>
                <a:srgbClr val="009900"/>
              </a:solidFill>
              <a:ln w="19050" algn="ctr">
                <a:solidFill>
                  <a:schemeClr val="bg1"/>
                </a:solidFill>
                <a:miter lim="800000"/>
                <a:headEnd/>
                <a:tailEnd/>
              </a:ln>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15388" name="Text Box 52"/>
              <p:cNvSpPr txBox="1">
                <a:spLocks noChangeArrowheads="1"/>
              </p:cNvSpPr>
              <p:nvPr/>
            </p:nvSpPr>
            <p:spPr bwMode="invGray">
              <a:xfrm>
                <a:off x="4133" y="1377"/>
                <a:ext cx="799" cy="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defTabSz="685800" eaLnBrk="1" fontAlgn="base" hangingPunct="1">
                  <a:spcBef>
                    <a:spcPct val="50000"/>
                  </a:spcBef>
                  <a:spcAft>
                    <a:spcPct val="30000"/>
                  </a:spcAft>
                  <a:buClr>
                    <a:srgbClr val="FFFFFF"/>
                  </a:buClr>
                </a:pPr>
                <a:r>
                  <a:rPr lang="en-US" sz="1200">
                    <a:solidFill>
                      <a:srgbClr val="000000"/>
                    </a:solidFill>
                  </a:rPr>
                  <a:t>CheckOn</a:t>
                </a:r>
                <a:br>
                  <a:rPr lang="en-US" sz="1200">
                    <a:solidFill>
                      <a:srgbClr val="000000"/>
                    </a:solidFill>
                  </a:rPr>
                </a:br>
                <a:r>
                  <a:rPr lang="en-US" sz="1200">
                    <a:solidFill>
                      <a:srgbClr val="000000"/>
                    </a:solidFill>
                  </a:rPr>
                  <a:t>Order</a:t>
                </a:r>
              </a:p>
            </p:txBody>
          </p:sp>
        </p:grpSp>
        <p:sp>
          <p:nvSpPr>
            <p:cNvPr id="15367" name="Text Box 53"/>
            <p:cNvSpPr txBox="1">
              <a:spLocks noChangeArrowheads="1"/>
            </p:cNvSpPr>
            <p:nvPr/>
          </p:nvSpPr>
          <p:spPr bwMode="auto">
            <a:xfrm>
              <a:off x="5366919" y="4839708"/>
              <a:ext cx="2500732" cy="246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defTabSz="685800" eaLnBrk="1" fontAlgn="base" hangingPunct="1">
                <a:spcBef>
                  <a:spcPct val="50000"/>
                </a:spcBef>
                <a:spcAft>
                  <a:spcPct val="30000"/>
                </a:spcAft>
                <a:buClr>
                  <a:srgbClr val="FFFFFF"/>
                </a:buClr>
              </a:pPr>
              <a:r>
                <a:rPr lang="en-US" sz="1200">
                  <a:solidFill>
                    <a:srgbClr val="000000"/>
                  </a:solidFill>
                </a:rPr>
                <a:t>increment </a:t>
              </a:r>
              <a:r>
                <a:rPr lang="en-US" sz="1200">
                  <a:solidFill>
                    <a:srgbClr val="D33819"/>
                  </a:solidFill>
                </a:rPr>
                <a:t>OrderAttempt</a:t>
              </a:r>
            </a:p>
          </p:txBody>
        </p:sp>
        <p:sp>
          <p:nvSpPr>
            <p:cNvPr id="15368" name="Text Box 54"/>
            <p:cNvSpPr txBox="1">
              <a:spLocks noChangeArrowheads="1"/>
            </p:cNvSpPr>
            <p:nvPr/>
          </p:nvSpPr>
          <p:spPr bwMode="auto">
            <a:xfrm>
              <a:off x="2858763" y="3496400"/>
              <a:ext cx="807459" cy="985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defTabSz="685800" eaLnBrk="1" fontAlgn="base" hangingPunct="1">
                <a:spcBef>
                  <a:spcPct val="50000"/>
                </a:spcBef>
                <a:spcAft>
                  <a:spcPct val="30000"/>
                </a:spcAft>
                <a:buClr>
                  <a:srgbClr val="FFFFFF"/>
                </a:buClr>
              </a:pPr>
              <a:r>
                <a:rPr lang="en-US" sz="1200">
                  <a:solidFill>
                    <a:srgbClr val="000000"/>
                  </a:solidFill>
                </a:rPr>
                <a:t>if</a:t>
              </a:r>
              <a:br>
                <a:rPr lang="en-US" sz="1200">
                  <a:solidFill>
                    <a:srgbClr val="000000"/>
                  </a:solidFill>
                </a:rPr>
              </a:br>
              <a:r>
                <a:rPr lang="en-US" sz="1200">
                  <a:solidFill>
                    <a:srgbClr val="D33819"/>
                  </a:solidFill>
                </a:rPr>
                <a:t>Order</a:t>
              </a:r>
              <a:br>
                <a:rPr lang="en-US" sz="1200">
                  <a:solidFill>
                    <a:srgbClr val="D33819"/>
                  </a:solidFill>
                </a:rPr>
              </a:br>
              <a:r>
                <a:rPr lang="en-US" sz="1200">
                  <a:solidFill>
                    <a:srgbClr val="D33819"/>
                  </a:solidFill>
                </a:rPr>
                <a:t>Attempt</a:t>
              </a:r>
              <a:r>
                <a:rPr lang="en-US" sz="1200">
                  <a:solidFill>
                    <a:srgbClr val="000000"/>
                  </a:solidFill>
                </a:rPr>
                <a:t/>
              </a:r>
              <a:br>
                <a:rPr lang="en-US" sz="1200">
                  <a:solidFill>
                    <a:srgbClr val="000000"/>
                  </a:solidFill>
                </a:rPr>
              </a:br>
              <a:r>
                <a:rPr lang="en-US" sz="1200">
                  <a:solidFill>
                    <a:srgbClr val="000000"/>
                  </a:solidFill>
                </a:rPr>
                <a:t>&lt; 5</a:t>
              </a:r>
            </a:p>
          </p:txBody>
        </p:sp>
        <p:sp>
          <p:nvSpPr>
            <p:cNvPr id="15369" name="Line 55"/>
            <p:cNvSpPr>
              <a:spLocks noChangeShapeType="1"/>
            </p:cNvSpPr>
            <p:nvPr/>
          </p:nvSpPr>
          <p:spPr bwMode="auto">
            <a:xfrm>
              <a:off x="3638550" y="5098037"/>
              <a:ext cx="4248238" cy="0"/>
            </a:xfrm>
            <a:prstGeom prst="line">
              <a:avLst/>
            </a:prstGeom>
            <a:noFill/>
            <a:ln w="19050">
              <a:solidFill>
                <a:schemeClr val="hlink"/>
              </a:solidFill>
              <a:round/>
              <a:headEnd/>
              <a:tailEnd/>
            </a:ln>
            <a:extLst>
              <a:ext uri="{909E8E84-426E-40DD-AFC4-6F175D3DCCD1}">
                <a14:hiddenFill xmlns:a14="http://schemas.microsoft.com/office/drawing/2010/main">
                  <a:noFill/>
                </a14:hiddenFill>
              </a:ext>
            </a:extLst>
          </p:spPr>
          <p:txBody>
            <a:bodyPr lIns="34290" rIns="3429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15370" name="Line 56"/>
            <p:cNvSpPr>
              <a:spLocks noChangeShapeType="1"/>
            </p:cNvSpPr>
            <p:nvPr/>
          </p:nvSpPr>
          <p:spPr bwMode="auto">
            <a:xfrm flipV="1">
              <a:off x="7879683" y="3832398"/>
              <a:ext cx="0" cy="1264310"/>
            </a:xfrm>
            <a:prstGeom prst="line">
              <a:avLst/>
            </a:prstGeom>
            <a:noFill/>
            <a:ln w="19050">
              <a:solidFill>
                <a:schemeClr val="hlink"/>
              </a:solidFill>
              <a:round/>
              <a:headEnd type="none" w="med" len="med"/>
              <a:tailEnd type="arrow" w="med" len="med"/>
            </a:ln>
            <a:extLst>
              <a:ext uri="{909E8E84-426E-40DD-AFC4-6F175D3DCCD1}">
                <a14:hiddenFill xmlns:a14="http://schemas.microsoft.com/office/drawing/2010/main">
                  <a:noFill/>
                </a14:hiddenFill>
              </a:ext>
            </a:extLst>
          </p:spPr>
          <p:txBody>
            <a:bodyPr lIns="34290" rIns="3429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15371" name="Rectangle 57"/>
            <p:cNvSpPr>
              <a:spLocks noChangeArrowheads="1"/>
            </p:cNvSpPr>
            <p:nvPr/>
          </p:nvSpPr>
          <p:spPr bwMode="auto">
            <a:xfrm>
              <a:off x="5530814" y="2793858"/>
              <a:ext cx="2455578" cy="1014636"/>
            </a:xfrm>
            <a:prstGeom prst="rect">
              <a:avLst/>
            </a:prstGeom>
            <a:noFill/>
            <a:ln w="19050" algn="ctr">
              <a:solidFill>
                <a:srgbClr val="008000"/>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lIns="34290" rIns="34290" anchor="ct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15372" name="Text Box 58"/>
            <p:cNvSpPr txBox="1">
              <a:spLocks noChangeArrowheads="1"/>
            </p:cNvSpPr>
            <p:nvPr/>
          </p:nvSpPr>
          <p:spPr bwMode="auto">
            <a:xfrm>
              <a:off x="5663620" y="2779249"/>
              <a:ext cx="2074426" cy="61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34290" rIns="3429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defTabSz="685800" fontAlgn="base">
                <a:spcBef>
                  <a:spcPct val="50000"/>
                </a:spcBef>
                <a:spcAft>
                  <a:spcPct val="0"/>
                </a:spcAft>
              </a:pPr>
              <a:r>
                <a:rPr lang="en-US" sz="1200">
                  <a:solidFill>
                    <a:srgbClr val="3F8E39"/>
                  </a:solidFill>
                </a:rPr>
                <a:t>RequestReport</a:t>
              </a:r>
              <a:br>
                <a:rPr lang="en-US" sz="1200">
                  <a:solidFill>
                    <a:srgbClr val="3F8E39"/>
                  </a:solidFill>
                </a:rPr>
              </a:br>
              <a:r>
                <a:rPr lang="en-US" sz="1200">
                  <a:solidFill>
                    <a:srgbClr val="3F8E39"/>
                  </a:solidFill>
                </a:rPr>
                <a:t>Workflow</a:t>
              </a:r>
            </a:p>
          </p:txBody>
        </p:sp>
        <p:sp>
          <p:nvSpPr>
            <p:cNvPr id="15373" name="Text Box 59"/>
            <p:cNvSpPr txBox="1">
              <a:spLocks noChangeArrowheads="1"/>
            </p:cNvSpPr>
            <p:nvPr/>
          </p:nvSpPr>
          <p:spPr bwMode="auto">
            <a:xfrm>
              <a:off x="5658308" y="3447261"/>
              <a:ext cx="2074426" cy="369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34290" rIns="3429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defTabSz="685800" fontAlgn="base">
                <a:spcBef>
                  <a:spcPct val="50000"/>
                </a:spcBef>
                <a:spcAft>
                  <a:spcPct val="0"/>
                </a:spcAft>
              </a:pPr>
              <a:r>
                <a:rPr lang="en-US" sz="1200">
                  <a:solidFill>
                    <a:srgbClr val="D33819"/>
                  </a:solidFill>
                </a:rPr>
                <a:t>OrderAttempt (int)</a:t>
              </a:r>
            </a:p>
          </p:txBody>
        </p:sp>
        <p:grpSp>
          <p:nvGrpSpPr>
            <p:cNvPr id="15374" name="Group 60"/>
            <p:cNvGrpSpPr>
              <a:grpSpLocks/>
            </p:cNvGrpSpPr>
            <p:nvPr/>
          </p:nvGrpSpPr>
          <p:grpSpPr bwMode="auto">
            <a:xfrm>
              <a:off x="3945114" y="3921378"/>
              <a:ext cx="1284231" cy="492709"/>
              <a:chOff x="-1587" y="777"/>
              <a:chExt cx="967" cy="371"/>
            </a:xfrm>
          </p:grpSpPr>
          <p:sp>
            <p:nvSpPr>
              <p:cNvPr id="15382" name="Rectangle 61"/>
              <p:cNvSpPr>
                <a:spLocks noChangeArrowheads="1"/>
              </p:cNvSpPr>
              <p:nvPr/>
            </p:nvSpPr>
            <p:spPr bwMode="auto">
              <a:xfrm>
                <a:off x="-1587" y="856"/>
                <a:ext cx="967" cy="232"/>
              </a:xfrm>
              <a:prstGeom prst="rect">
                <a:avLst/>
              </a:prstGeom>
              <a:solidFill>
                <a:schemeClr val="tx1"/>
              </a:solidFill>
              <a:ln w="19050" algn="ctr">
                <a:solidFill>
                  <a:schemeClr val="bg1"/>
                </a:solidFill>
                <a:miter lim="800000"/>
                <a:headEnd/>
                <a:tailEnd/>
              </a:ln>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15383" name="Rectangle 62"/>
              <p:cNvSpPr>
                <a:spLocks noChangeArrowheads="1"/>
              </p:cNvSpPr>
              <p:nvPr/>
            </p:nvSpPr>
            <p:spPr bwMode="auto">
              <a:xfrm>
                <a:off x="-806" y="858"/>
                <a:ext cx="182" cy="232"/>
              </a:xfrm>
              <a:prstGeom prst="rect">
                <a:avLst/>
              </a:prstGeom>
              <a:solidFill>
                <a:srgbClr val="969696"/>
              </a:solidFill>
              <a:ln>
                <a:noFill/>
              </a:ln>
              <a:extLst>
                <a:ext uri="{91240B29-F687-4F45-9708-019B960494DF}">
                  <a14:hiddenLine xmlns:a14="http://schemas.microsoft.com/office/drawing/2010/main" w="19050" algn="ctr">
                    <a:solidFill>
                      <a:srgbClr val="000000"/>
                    </a:solidFill>
                    <a:miter lim="800000"/>
                    <a:headEnd/>
                    <a:tailEnd/>
                  </a14:hiddenLine>
                </a:ext>
              </a:extLst>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15384" name="Text Box 63"/>
              <p:cNvSpPr txBox="1">
                <a:spLocks noChangeArrowheads="1"/>
              </p:cNvSpPr>
              <p:nvPr/>
            </p:nvSpPr>
            <p:spPr bwMode="invGray">
              <a:xfrm>
                <a:off x="-1507" y="777"/>
                <a:ext cx="602" cy="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defTabSz="685800" eaLnBrk="1" fontAlgn="base" hangingPunct="1">
                  <a:spcBef>
                    <a:spcPct val="50000"/>
                  </a:spcBef>
                  <a:spcAft>
                    <a:spcPct val="30000"/>
                  </a:spcAft>
                  <a:buClr>
                    <a:srgbClr val="FFFFFF"/>
                  </a:buClr>
                </a:pPr>
                <a:r>
                  <a:rPr lang="en-US" sz="1200">
                    <a:solidFill>
                      <a:srgbClr val="000000"/>
                    </a:solidFill>
                  </a:rPr>
                  <a:t>Send</a:t>
                </a:r>
                <a:br>
                  <a:rPr lang="en-US" sz="1200">
                    <a:solidFill>
                      <a:srgbClr val="000000"/>
                    </a:solidFill>
                  </a:rPr>
                </a:br>
                <a:r>
                  <a:rPr lang="en-US" sz="1200">
                    <a:solidFill>
                      <a:srgbClr val="000000"/>
                    </a:solidFill>
                  </a:rPr>
                  <a:t>Failed</a:t>
                </a:r>
              </a:p>
            </p:txBody>
          </p:sp>
        </p:grpSp>
        <p:sp>
          <p:nvSpPr>
            <p:cNvPr id="15375" name="Line 64"/>
            <p:cNvSpPr>
              <a:spLocks noChangeShapeType="1"/>
            </p:cNvSpPr>
            <p:nvPr/>
          </p:nvSpPr>
          <p:spPr bwMode="auto">
            <a:xfrm>
              <a:off x="2799000" y="3384843"/>
              <a:ext cx="0" cy="1203220"/>
            </a:xfrm>
            <a:prstGeom prst="line">
              <a:avLst/>
            </a:prstGeom>
            <a:noFill/>
            <a:ln w="19050">
              <a:solidFill>
                <a:schemeClr val="bg1"/>
              </a:solidFill>
              <a:round/>
              <a:headEnd type="none" w="med" len="med"/>
              <a:tailEnd type="arrow" w="med" len="med"/>
            </a:ln>
            <a:extLst>
              <a:ext uri="{909E8E84-426E-40DD-AFC4-6F175D3DCCD1}">
                <a14:hiddenFill xmlns:a14="http://schemas.microsoft.com/office/drawing/2010/main">
                  <a:noFill/>
                </a14:hiddenFill>
              </a:ext>
            </a:extLst>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15376" name="Line 65"/>
            <p:cNvSpPr>
              <a:spLocks noChangeShapeType="1"/>
            </p:cNvSpPr>
            <p:nvPr/>
          </p:nvSpPr>
          <p:spPr bwMode="auto">
            <a:xfrm rot="10800000">
              <a:off x="2376678" y="3380859"/>
              <a:ext cx="0" cy="1203220"/>
            </a:xfrm>
            <a:prstGeom prst="line">
              <a:avLst/>
            </a:prstGeom>
            <a:noFill/>
            <a:ln w="19050">
              <a:solidFill>
                <a:schemeClr val="bg1"/>
              </a:solidFill>
              <a:round/>
              <a:headEnd type="none" w="med" len="med"/>
              <a:tailEnd type="arrow" w="med" len="med"/>
            </a:ln>
            <a:extLst>
              <a:ext uri="{909E8E84-426E-40DD-AFC4-6F175D3DCCD1}">
                <a14:hiddenFill xmlns:a14="http://schemas.microsoft.com/office/drawing/2010/main">
                  <a:noFill/>
                </a14:hiddenFill>
              </a:ext>
            </a:extLst>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15377" name="Line 66"/>
            <p:cNvSpPr>
              <a:spLocks noChangeShapeType="1"/>
            </p:cNvSpPr>
            <p:nvPr/>
          </p:nvSpPr>
          <p:spPr bwMode="auto">
            <a:xfrm>
              <a:off x="3581400" y="3050173"/>
              <a:ext cx="1339836" cy="0"/>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34290" rIns="34290">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15378" name="Line 67"/>
            <p:cNvSpPr>
              <a:spLocks noChangeShapeType="1"/>
            </p:cNvSpPr>
            <p:nvPr/>
          </p:nvSpPr>
          <p:spPr bwMode="auto">
            <a:xfrm>
              <a:off x="4927876" y="3046189"/>
              <a:ext cx="0" cy="807459"/>
            </a:xfrm>
            <a:prstGeom prst="line">
              <a:avLst/>
            </a:prstGeom>
            <a:noFill/>
            <a:ln w="19050">
              <a:solidFill>
                <a:schemeClr val="bg1"/>
              </a:solidFill>
              <a:round/>
              <a:headEnd type="none" w="med" len="med"/>
              <a:tailEnd type="arrow" w="med" len="med"/>
            </a:ln>
            <a:extLst>
              <a:ext uri="{909E8E84-426E-40DD-AFC4-6F175D3DCCD1}">
                <a14:hiddenFill xmlns:a14="http://schemas.microsoft.com/office/drawing/2010/main">
                  <a:noFill/>
                </a14:hiddenFill>
              </a:ext>
            </a:extLst>
          </p:spPr>
          <p:txBody>
            <a:bodyPr lIns="34290" rIns="34290">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15379" name="Line 68"/>
            <p:cNvSpPr>
              <a:spLocks noChangeShapeType="1"/>
            </p:cNvSpPr>
            <p:nvPr/>
          </p:nvSpPr>
          <p:spPr bwMode="auto">
            <a:xfrm>
              <a:off x="2898605" y="2496373"/>
              <a:ext cx="0" cy="277564"/>
            </a:xfrm>
            <a:prstGeom prst="line">
              <a:avLst/>
            </a:prstGeom>
            <a:noFill/>
            <a:ln w="19050">
              <a:solidFill>
                <a:schemeClr val="bg1"/>
              </a:solidFill>
              <a:round/>
              <a:headEnd type="none" w="med" len="med"/>
              <a:tailEnd type="arrow" w="med" len="med"/>
            </a:ln>
            <a:extLst>
              <a:ext uri="{909E8E84-426E-40DD-AFC4-6F175D3DCCD1}">
                <a14:hiddenFill xmlns:a14="http://schemas.microsoft.com/office/drawing/2010/main">
                  <a:noFill/>
                </a14:hiddenFill>
              </a:ext>
            </a:extLst>
          </p:spPr>
          <p:txBody>
            <a:bodyPr lIns="34290" rIns="34290">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15380" name="Line 69"/>
            <p:cNvSpPr>
              <a:spLocks noChangeShapeType="1"/>
            </p:cNvSpPr>
            <p:nvPr/>
          </p:nvSpPr>
          <p:spPr bwMode="auto">
            <a:xfrm>
              <a:off x="3099141" y="3611941"/>
              <a:ext cx="2545886" cy="0"/>
            </a:xfrm>
            <a:prstGeom prst="line">
              <a:avLst/>
            </a:prstGeom>
            <a:noFill/>
            <a:ln w="19050">
              <a:solidFill>
                <a:schemeClr val="hlink"/>
              </a:solidFill>
              <a:round/>
              <a:headEnd type="none" w="med" len="med"/>
              <a:tailEnd type="arrow" w="med" len="med"/>
            </a:ln>
            <a:extLst>
              <a:ext uri="{909E8E84-426E-40DD-AFC4-6F175D3DCCD1}">
                <a14:hiddenFill xmlns:a14="http://schemas.microsoft.com/office/drawing/2010/main">
                  <a:noFill/>
                </a14:hiddenFill>
              </a:ext>
            </a:extLst>
          </p:spPr>
          <p:txBody>
            <a:bodyPr lIns="34290" rIns="3429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15381" name="Text Box 70"/>
            <p:cNvSpPr txBox="1">
              <a:spLocks noChangeArrowheads="1"/>
            </p:cNvSpPr>
            <p:nvPr/>
          </p:nvSpPr>
          <p:spPr bwMode="auto">
            <a:xfrm>
              <a:off x="5526062" y="2503014"/>
              <a:ext cx="2477037" cy="246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defTabSz="685800" eaLnBrk="1" fontAlgn="base" hangingPunct="1">
                <a:spcBef>
                  <a:spcPct val="50000"/>
                </a:spcBef>
                <a:spcAft>
                  <a:spcPct val="30000"/>
                </a:spcAft>
                <a:buClr>
                  <a:srgbClr val="FFFFFF"/>
                </a:buClr>
              </a:pPr>
              <a:r>
                <a:rPr lang="en-US" sz="1200">
                  <a:solidFill>
                    <a:srgbClr val="000000"/>
                  </a:solidFill>
                </a:rPr>
                <a:t>Extended workflow entity</a:t>
              </a:r>
            </a:p>
          </p:txBody>
        </p:sp>
      </p:grpSp>
    </p:spTree>
    <p:extLst>
      <p:ext uri="{BB962C8B-B14F-4D97-AF65-F5344CB8AC3E}">
        <p14:creationId xmlns:p14="http://schemas.microsoft.com/office/powerpoint/2010/main" val="4251653461"/>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Grp="1" noChangeArrowheads="1"/>
          </p:cNvSpPr>
          <p:nvPr>
            <p:ph type="title"/>
          </p:nvPr>
        </p:nvSpPr>
        <p:spPr/>
        <p:txBody>
          <a:bodyPr/>
          <a:lstStyle/>
          <a:p>
            <a:r>
              <a:rPr lang="en-US" smtClean="0"/>
              <a:t>Workflow errors can prevent server startup </a:t>
            </a:r>
          </a:p>
        </p:txBody>
      </p:sp>
      <p:sp>
        <p:nvSpPr>
          <p:cNvPr id="17412" name="Rectangle 4"/>
          <p:cNvSpPr>
            <a:spLocks noGrp="1" noChangeArrowheads="1"/>
          </p:cNvSpPr>
          <p:nvPr>
            <p:ph idx="1"/>
          </p:nvPr>
        </p:nvSpPr>
        <p:spPr/>
        <p:txBody>
          <a:bodyPr/>
          <a:lstStyle/>
          <a:p>
            <a:r>
              <a:rPr lang="en-US" smtClean="0"/>
              <a:t>Workflow is validated when project is compiled</a:t>
            </a:r>
            <a:br>
              <a:rPr lang="en-US" smtClean="0"/>
            </a:br>
            <a:r>
              <a:rPr lang="en-US" smtClean="0"/>
              <a:t/>
            </a:r>
            <a:br>
              <a:rPr lang="en-US" smtClean="0"/>
            </a:br>
            <a:r>
              <a:rPr lang="en-US" smtClean="0"/>
              <a:t/>
            </a:r>
            <a:br>
              <a:rPr lang="en-US" smtClean="0"/>
            </a:br>
            <a:r>
              <a:rPr lang="en-US" smtClean="0"/>
              <a:t/>
            </a:r>
            <a:br>
              <a:rPr lang="en-US" smtClean="0"/>
            </a:br>
            <a:r>
              <a:rPr lang="en-US" smtClean="0"/>
              <a:t/>
            </a:r>
            <a:br>
              <a:rPr lang="en-US" smtClean="0"/>
            </a:br>
            <a:r>
              <a:rPr lang="en-US" smtClean="0"/>
              <a:t/>
            </a:r>
            <a:br>
              <a:rPr lang="en-US" smtClean="0"/>
            </a:br>
            <a:r>
              <a:rPr lang="en-US" smtClean="0"/>
              <a:t/>
            </a:r>
            <a:br>
              <a:rPr lang="en-US" smtClean="0"/>
            </a:br>
            <a:endParaRPr lang="en-US" smtClean="0"/>
          </a:p>
          <a:p>
            <a:r>
              <a:rPr lang="en-US" smtClean="0"/>
              <a:t>If there are workflow errors, you may not be able to start the server successfully</a:t>
            </a:r>
          </a:p>
        </p:txBody>
      </p:sp>
      <p:sp>
        <p:nvSpPr>
          <p:cNvPr id="17413" name="AutoShape 5"/>
          <p:cNvSpPr>
            <a:spLocks noChangeArrowheads="1"/>
          </p:cNvSpPr>
          <p:nvPr/>
        </p:nvSpPr>
        <p:spPr bwMode="auto">
          <a:xfrm>
            <a:off x="1937148" y="1978819"/>
            <a:ext cx="5120878" cy="285750"/>
          </a:xfrm>
          <a:prstGeom prst="roundRect">
            <a:avLst>
              <a:gd name="adj" fmla="val 16667"/>
            </a:avLst>
          </a:prstGeom>
          <a:noFill/>
          <a:ln w="19050" algn="ctr">
            <a:solidFill>
              <a:srgbClr val="D33819"/>
            </a:solidFill>
            <a:round/>
            <a:headEnd/>
            <a:tailEnd/>
          </a:ln>
          <a:extLst>
            <a:ext uri="{909E8E84-426E-40DD-AFC4-6F175D3DCCD1}">
              <a14:hiddenFill xmlns:a14="http://schemas.microsoft.com/office/drawing/2010/main">
                <a:solidFill>
                  <a:srgbClr val="FFFFFF"/>
                </a:solidFill>
              </a14:hiddenFill>
            </a:ext>
          </a:extLst>
        </p:spPr>
        <p:txBody>
          <a:bodyPr lIns="34290" rIns="34290" anchor="ct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7713" y="1185862"/>
            <a:ext cx="6328574" cy="1385888"/>
          </a:xfrm>
          <a:prstGeom prst="rect">
            <a:avLst/>
          </a:prstGeom>
          <a:noFill/>
          <a:ln w="9525">
            <a:solidFill>
              <a:schemeClr val="bg1"/>
            </a:solidFill>
            <a:miter lim="800000"/>
            <a:headEnd/>
            <a:tailEnd/>
          </a:ln>
          <a:effectLst>
            <a:outerShdw blurRad="63500" dist="35921" dir="2700000" algn="ctr" rotWithShape="0">
              <a:schemeClr val="tx1">
                <a:lumMod val="65000"/>
              </a:scheme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271799100"/>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044700" y="391671"/>
            <a:ext cx="6834946" cy="2789420"/>
          </a:xfrm>
          <a:prstGeom prst="rect">
            <a:avLst/>
          </a:prstGeom>
        </p:spPr>
      </p:pic>
      <p:sp>
        <p:nvSpPr>
          <p:cNvPr id="18435" name="Rectangle 2"/>
          <p:cNvSpPr>
            <a:spLocks noGrp="1" noChangeArrowheads="1"/>
          </p:cNvSpPr>
          <p:nvPr>
            <p:ph type="title"/>
          </p:nvPr>
        </p:nvSpPr>
        <p:spPr/>
        <p:txBody>
          <a:bodyPr/>
          <a:lstStyle/>
          <a:p>
            <a:pPr eaLnBrk="1" hangingPunct="1"/>
            <a:r>
              <a:rPr lang="en-US" smtClean="0"/>
              <a:t>Deploying process changes</a:t>
            </a:r>
          </a:p>
        </p:txBody>
      </p:sp>
      <p:sp>
        <p:nvSpPr>
          <p:cNvPr id="18436" name="Rectangle 9"/>
          <p:cNvSpPr>
            <a:spLocks noGrp="1" noChangeArrowheads="1"/>
          </p:cNvSpPr>
          <p:nvPr>
            <p:ph idx="1"/>
          </p:nvPr>
        </p:nvSpPr>
        <p:spPr>
          <a:xfrm>
            <a:off x="1532335" y="3261122"/>
            <a:ext cx="6238875" cy="571500"/>
          </a:xfrm>
        </p:spPr>
        <p:txBody>
          <a:bodyPr/>
          <a:lstStyle/>
          <a:p>
            <a:pPr>
              <a:buFont typeface="Arial" charset="0"/>
              <a:buChar char="•"/>
            </a:pPr>
            <a:r>
              <a:rPr lang="en-US" sz="1875"/>
              <a:t>Whenever you modify a process, you must reload Workflow engine to deploy changes</a:t>
            </a:r>
          </a:p>
          <a:p>
            <a:pPr lvl="1"/>
            <a:r>
              <a:rPr lang="en-US" sz="1725"/>
              <a:t>Restarting the server also reloads Workflow engine</a:t>
            </a:r>
          </a:p>
        </p:txBody>
      </p:sp>
      <p:sp>
        <p:nvSpPr>
          <p:cNvPr id="18437" name="AutoShape 11"/>
          <p:cNvSpPr>
            <a:spLocks noChangeArrowheads="1"/>
          </p:cNvSpPr>
          <p:nvPr/>
        </p:nvSpPr>
        <p:spPr bwMode="auto">
          <a:xfrm>
            <a:off x="3331845" y="1912561"/>
            <a:ext cx="1493044" cy="255389"/>
          </a:xfrm>
          <a:prstGeom prst="roundRect">
            <a:avLst>
              <a:gd name="adj" fmla="val 16667"/>
            </a:avLst>
          </a:prstGeom>
          <a:noFill/>
          <a:ln w="19050" algn="ctr">
            <a:solidFill>
              <a:srgbClr val="D33819"/>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Tree>
    <p:extLst>
      <p:ext uri="{BB962C8B-B14F-4D97-AF65-F5344CB8AC3E}">
        <p14:creationId xmlns:p14="http://schemas.microsoft.com/office/powerpoint/2010/main" val="574868904"/>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smtClean="0"/>
              <a:t>Lesson outline</a:t>
            </a:r>
          </a:p>
        </p:txBody>
      </p:sp>
      <p:sp>
        <p:nvSpPr>
          <p:cNvPr id="19459" name="Rectangle 3"/>
          <p:cNvSpPr>
            <a:spLocks noGrp="1" noChangeArrowheads="1"/>
          </p:cNvSpPr>
          <p:nvPr>
            <p:ph idx="1"/>
          </p:nvPr>
        </p:nvSpPr>
        <p:spPr/>
        <p:txBody>
          <a:bodyPr/>
          <a:lstStyle/>
          <a:p>
            <a:pPr>
              <a:lnSpc>
                <a:spcPct val="150000"/>
              </a:lnSpc>
              <a:buFont typeface="Arial" charset="0"/>
              <a:buChar char="•"/>
            </a:pPr>
            <a:r>
              <a:rPr lang="en-US" sz="2100">
                <a:solidFill>
                  <a:srgbClr val="C0C0C0"/>
                </a:solidFill>
              </a:rPr>
              <a:t>Workflow basics</a:t>
            </a:r>
          </a:p>
          <a:p>
            <a:pPr>
              <a:lnSpc>
                <a:spcPct val="150000"/>
              </a:lnSpc>
              <a:buFont typeface="Arial" charset="0"/>
              <a:buChar char="•"/>
            </a:pPr>
            <a:r>
              <a:rPr lang="en-US" sz="2100">
                <a:solidFill>
                  <a:srgbClr val="C0C0C0"/>
                </a:solidFill>
              </a:rPr>
              <a:t>Creating new workflow processes</a:t>
            </a:r>
          </a:p>
          <a:p>
            <a:pPr>
              <a:lnSpc>
                <a:spcPct val="150000"/>
              </a:lnSpc>
              <a:buFont typeface="Arial" charset="0"/>
              <a:buChar char="•"/>
            </a:pPr>
            <a:r>
              <a:rPr lang="en-US" sz="2100"/>
              <a:t>Creating new workflow types</a:t>
            </a:r>
          </a:p>
          <a:p>
            <a:pPr>
              <a:lnSpc>
                <a:spcPct val="150000"/>
              </a:lnSpc>
              <a:buFont typeface="Arial" charset="0"/>
              <a:buChar char="•"/>
            </a:pPr>
            <a:r>
              <a:rPr lang="en-US" sz="2100">
                <a:solidFill>
                  <a:srgbClr val="C0C0C0"/>
                </a:solidFill>
              </a:rPr>
              <a:t>Initiating and viewing workflow instances</a:t>
            </a:r>
          </a:p>
          <a:p>
            <a:pPr>
              <a:lnSpc>
                <a:spcPct val="150000"/>
              </a:lnSpc>
              <a:buFont typeface="Arial" charset="0"/>
              <a:buChar char="•"/>
            </a:pPr>
            <a:r>
              <a:rPr lang="en-US" sz="2100">
                <a:solidFill>
                  <a:srgbClr val="C0C0C0"/>
                </a:solidFill>
              </a:rPr>
              <a:t>Using the workflow editor</a:t>
            </a:r>
          </a:p>
        </p:txBody>
      </p:sp>
    </p:spTree>
    <p:extLst>
      <p:ext uri="{BB962C8B-B14F-4D97-AF65-F5344CB8AC3E}">
        <p14:creationId xmlns:p14="http://schemas.microsoft.com/office/powerpoint/2010/main" val="2977522861"/>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smtClean="0"/>
              <a:t>Workflow entity and its subtypes</a:t>
            </a:r>
          </a:p>
        </p:txBody>
      </p:sp>
      <p:sp>
        <p:nvSpPr>
          <p:cNvPr id="20483" name="Rectangle 3"/>
          <p:cNvSpPr>
            <a:spLocks noGrp="1" noChangeArrowheads="1"/>
          </p:cNvSpPr>
          <p:nvPr>
            <p:ph idx="1"/>
          </p:nvPr>
        </p:nvSpPr>
        <p:spPr>
          <a:xfrm>
            <a:off x="1532335" y="685800"/>
            <a:ext cx="3168253" cy="4114800"/>
          </a:xfrm>
        </p:spPr>
        <p:txBody>
          <a:bodyPr/>
          <a:lstStyle/>
          <a:p>
            <a:pPr>
              <a:buFont typeface="Arial" charset="0"/>
              <a:buChar char="•"/>
            </a:pPr>
            <a:r>
              <a:rPr lang="en-US" smtClean="0"/>
              <a:t>Every workflow type corresponds to a subtype of </a:t>
            </a:r>
            <a:r>
              <a:rPr lang="en-US" b="1" smtClean="0">
                <a:latin typeface="Courier New" pitchFamily="49" charset="0"/>
                <a:cs typeface="Courier New" pitchFamily="49" charset="0"/>
              </a:rPr>
              <a:t>Workflow</a:t>
            </a:r>
          </a:p>
          <a:p>
            <a:pPr lvl="1"/>
            <a:r>
              <a:rPr lang="en-US" smtClean="0"/>
              <a:t>Information about the workflow status is stored at the top level of the Workflow entity</a:t>
            </a:r>
          </a:p>
          <a:p>
            <a:pPr lvl="1"/>
            <a:r>
              <a:rPr lang="en-US" smtClean="0"/>
              <a:t>New BillingCenter workflow types are created as subtypes of </a:t>
            </a:r>
            <a:r>
              <a:rPr lang="en-US" b="1" smtClean="0">
                <a:latin typeface="Courier New" pitchFamily="49" charset="0"/>
                <a:cs typeface="Courier New" pitchFamily="49" charset="0"/>
              </a:rPr>
              <a:t>BCWorkflow</a:t>
            </a:r>
            <a:r>
              <a:rPr lang="en-US" smtClean="0"/>
              <a:t> or any of its subtypes</a:t>
            </a:r>
          </a:p>
          <a:p>
            <a:pPr lvl="1"/>
            <a:endParaRPr lang="en-US" smtClean="0"/>
          </a:p>
        </p:txBody>
      </p:sp>
      <p:sp>
        <p:nvSpPr>
          <p:cNvPr id="20484" name="AutoShape 4"/>
          <p:cNvSpPr>
            <a:spLocks noChangeArrowheads="1"/>
          </p:cNvSpPr>
          <p:nvPr/>
        </p:nvSpPr>
        <p:spPr bwMode="auto">
          <a:xfrm>
            <a:off x="4756548" y="711994"/>
            <a:ext cx="3007519" cy="3969544"/>
          </a:xfrm>
          <a:prstGeom prst="cube">
            <a:avLst>
              <a:gd name="adj" fmla="val 10569"/>
            </a:avLst>
          </a:prstGeom>
          <a:noFill/>
          <a:ln w="19050">
            <a:solidFill>
              <a:srgbClr val="04628C"/>
            </a:solidFill>
            <a:miter lim="800000"/>
            <a:headEnd/>
            <a:tailEnd/>
          </a:ln>
          <a:extLst>
            <a:ext uri="{909E8E84-426E-40DD-AFC4-6F175D3DCCD1}">
              <a14:hiddenFill xmlns:a14="http://schemas.microsoft.com/office/drawing/2010/main">
                <a:solidFill>
                  <a:srgbClr val="FFFFFF"/>
                </a:solidFill>
              </a14:hiddenFill>
            </a:ext>
          </a:extLst>
        </p:spPr>
        <p:txBody>
          <a:bodyPr wrap="none" lIns="34290" rIns="34290" anchor="ctr"/>
          <a:lstStyle/>
          <a:p>
            <a:pPr algn="ctr" defTabSz="685800" eaLnBrk="0" fontAlgn="base" hangingPunct="0">
              <a:spcBef>
                <a:spcPct val="0"/>
              </a:spcBef>
              <a:spcAft>
                <a:spcPct val="0"/>
              </a:spcAft>
            </a:pPr>
            <a:endParaRPr lang="en-US" sz="1500">
              <a:solidFill>
                <a:srgbClr val="000000"/>
              </a:solidFill>
              <a:latin typeface="Arial" charset="0"/>
            </a:endParaRPr>
          </a:p>
        </p:txBody>
      </p:sp>
      <p:sp>
        <p:nvSpPr>
          <p:cNvPr id="20485" name="Text Box 7"/>
          <p:cNvSpPr txBox="1">
            <a:spLocks noChangeArrowheads="1"/>
          </p:cNvSpPr>
          <p:nvPr/>
        </p:nvSpPr>
        <p:spPr bwMode="auto">
          <a:xfrm>
            <a:off x="5160169" y="996554"/>
            <a:ext cx="185975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34290" rIns="3429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defTabSz="685800" fontAlgn="base">
              <a:spcBef>
                <a:spcPct val="50000"/>
              </a:spcBef>
              <a:spcAft>
                <a:spcPct val="0"/>
              </a:spcAft>
            </a:pPr>
            <a:r>
              <a:rPr lang="en-US" sz="1800">
                <a:solidFill>
                  <a:srgbClr val="04628C"/>
                </a:solidFill>
              </a:rPr>
              <a:t>Workflow</a:t>
            </a:r>
          </a:p>
        </p:txBody>
      </p:sp>
      <p:sp>
        <p:nvSpPr>
          <p:cNvPr id="20486" name="Text Box 12"/>
          <p:cNvSpPr txBox="1">
            <a:spLocks noChangeArrowheads="1"/>
          </p:cNvSpPr>
          <p:nvPr/>
        </p:nvSpPr>
        <p:spPr bwMode="auto">
          <a:xfrm>
            <a:off x="4918473" y="1269207"/>
            <a:ext cx="1859756"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34290" rIns="3429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defTabSz="685800" fontAlgn="base">
              <a:spcBef>
                <a:spcPct val="50000"/>
              </a:spcBef>
              <a:spcAft>
                <a:spcPct val="0"/>
              </a:spcAft>
            </a:pPr>
            <a:r>
              <a:rPr lang="en-US" sz="1500">
                <a:solidFill>
                  <a:srgbClr val="000000"/>
                </a:solidFill>
              </a:rPr>
              <a:t>currentStep</a:t>
            </a:r>
            <a:br>
              <a:rPr lang="en-US" sz="1500">
                <a:solidFill>
                  <a:srgbClr val="000000"/>
                </a:solidFill>
              </a:rPr>
            </a:br>
            <a:r>
              <a:rPr lang="en-US" sz="1500">
                <a:solidFill>
                  <a:srgbClr val="000000"/>
                </a:solidFill>
              </a:rPr>
              <a:t>handler</a:t>
            </a:r>
            <a:br>
              <a:rPr lang="en-US" sz="1500">
                <a:solidFill>
                  <a:srgbClr val="000000"/>
                </a:solidFill>
              </a:rPr>
            </a:br>
            <a:r>
              <a:rPr lang="en-US" sz="1500">
                <a:solidFill>
                  <a:srgbClr val="000000"/>
                </a:solidFill>
              </a:rPr>
              <a:t>state</a:t>
            </a:r>
            <a:br>
              <a:rPr lang="en-US" sz="1500">
                <a:solidFill>
                  <a:srgbClr val="000000"/>
                </a:solidFill>
              </a:rPr>
            </a:br>
            <a:r>
              <a:rPr lang="en-US" sz="1500">
                <a:solidFill>
                  <a:srgbClr val="000000"/>
                </a:solidFill>
              </a:rPr>
              <a:t>...</a:t>
            </a:r>
          </a:p>
        </p:txBody>
      </p:sp>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23799" y="2332673"/>
            <a:ext cx="2578216" cy="2200916"/>
          </a:xfrm>
          <a:prstGeom prst="rect">
            <a:avLst/>
          </a:prstGeom>
          <a:noFill/>
          <a:ln w="9525">
            <a:solidFill>
              <a:schemeClr val="bg1"/>
            </a:solidFill>
            <a:miter lim="800000"/>
            <a:headEnd/>
            <a:tailEnd/>
          </a:ln>
          <a:effectLst>
            <a:outerShdw blurRad="63500" dist="35921" dir="2700000" algn="ctr" rotWithShape="0">
              <a:schemeClr val="tx1">
                <a:lumMod val="65000"/>
              </a:scheme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221615801"/>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smtClean="0"/>
              <a:t>Steps to create a workflow type</a:t>
            </a:r>
          </a:p>
        </p:txBody>
      </p:sp>
      <p:sp>
        <p:nvSpPr>
          <p:cNvPr id="21507" name="Rectangle 3"/>
          <p:cNvSpPr>
            <a:spLocks noGrp="1" noChangeArrowheads="1"/>
          </p:cNvSpPr>
          <p:nvPr>
            <p:ph idx="1"/>
          </p:nvPr>
        </p:nvSpPr>
        <p:spPr/>
        <p:txBody>
          <a:bodyPr/>
          <a:lstStyle/>
          <a:p>
            <a:pPr marL="342900" indent="-342900">
              <a:buFont typeface="Wingdings 3" pitchFamily="18" charset="2"/>
              <a:buAutoNum type="arabicPeriod"/>
            </a:pPr>
            <a:r>
              <a:rPr lang="en-US" smtClean="0"/>
              <a:t>Create workflow type</a:t>
            </a:r>
          </a:p>
          <a:p>
            <a:pPr marL="600075" lvl="1" indent="-342900"/>
            <a:r>
              <a:rPr lang="en-US" smtClean="0"/>
              <a:t>Add foreign keys as needed</a:t>
            </a:r>
          </a:p>
          <a:p>
            <a:pPr marL="342900" indent="-342900">
              <a:buFont typeface="Arial" charset="0"/>
              <a:buAutoNum type="arabicPeriod"/>
            </a:pPr>
            <a:r>
              <a:rPr lang="en-US" smtClean="0"/>
              <a:t>Add non-foreign key columns</a:t>
            </a:r>
          </a:p>
          <a:p>
            <a:pPr marL="342900" indent="-342900">
              <a:buFont typeface="Arial" charset="0"/>
              <a:buAutoNum type="arabicPeriod"/>
            </a:pPr>
            <a:r>
              <a:rPr lang="en-US" smtClean="0"/>
              <a:t>Restart the server </a:t>
            </a:r>
          </a:p>
          <a:p>
            <a:pPr marL="342900" indent="-342900">
              <a:buFont typeface="Wingdings 3" pitchFamily="18" charset="2"/>
              <a:buAutoNum type="arabicPeriod"/>
            </a:pPr>
            <a:r>
              <a:rPr lang="en-US" smtClean="0"/>
              <a:t>Specify the context objects</a:t>
            </a:r>
          </a:p>
          <a:p>
            <a:pPr marL="342900" indent="-342900">
              <a:buFont typeface="Wingdings 3" pitchFamily="18" charset="2"/>
              <a:buAutoNum type="arabicPeriod"/>
            </a:pPr>
            <a:r>
              <a:rPr lang="en-US" smtClean="0"/>
              <a:t>Add and define workflow elements</a:t>
            </a:r>
          </a:p>
        </p:txBody>
      </p:sp>
    </p:spTree>
    <p:extLst>
      <p:ext uri="{BB962C8B-B14F-4D97-AF65-F5344CB8AC3E}">
        <p14:creationId xmlns:p14="http://schemas.microsoft.com/office/powerpoint/2010/main" val="2112151690"/>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6811075" y="1244910"/>
            <a:ext cx="2234254" cy="3261431"/>
          </a:xfrm>
          <a:prstGeom prst="rect">
            <a:avLst/>
          </a:prstGeom>
        </p:spPr>
      </p:pic>
      <p:pic>
        <p:nvPicPr>
          <p:cNvPr id="4" name="Picture 3"/>
          <p:cNvPicPr>
            <a:picLocks noChangeAspect="1"/>
          </p:cNvPicPr>
          <p:nvPr/>
        </p:nvPicPr>
        <p:blipFill>
          <a:blip r:embed="rId4"/>
          <a:stretch>
            <a:fillRect/>
          </a:stretch>
        </p:blipFill>
        <p:spPr>
          <a:xfrm>
            <a:off x="1193107" y="2971000"/>
            <a:ext cx="3988593" cy="1783014"/>
          </a:xfrm>
          <a:prstGeom prst="rect">
            <a:avLst/>
          </a:prstGeom>
        </p:spPr>
      </p:pic>
      <p:pic>
        <p:nvPicPr>
          <p:cNvPr id="3" name="Picture 2"/>
          <p:cNvPicPr>
            <a:picLocks noChangeAspect="1"/>
          </p:cNvPicPr>
          <p:nvPr/>
        </p:nvPicPr>
        <p:blipFill>
          <a:blip r:embed="rId5"/>
          <a:stretch>
            <a:fillRect/>
          </a:stretch>
        </p:blipFill>
        <p:spPr>
          <a:xfrm>
            <a:off x="238186" y="666105"/>
            <a:ext cx="6572888" cy="2638425"/>
          </a:xfrm>
          <a:prstGeom prst="rect">
            <a:avLst/>
          </a:prstGeom>
        </p:spPr>
      </p:pic>
      <p:sp>
        <p:nvSpPr>
          <p:cNvPr id="2" name="Title 1"/>
          <p:cNvSpPr>
            <a:spLocks noGrp="1"/>
          </p:cNvSpPr>
          <p:nvPr>
            <p:ph type="title"/>
          </p:nvPr>
        </p:nvSpPr>
        <p:spPr/>
        <p:txBody>
          <a:bodyPr/>
          <a:lstStyle/>
          <a:p>
            <a:r>
              <a:rPr lang="en-US" smtClean="0"/>
              <a:t>Step 1: Create workflow type </a:t>
            </a:r>
            <a:endParaRPr lang="en-US"/>
          </a:p>
        </p:txBody>
      </p:sp>
      <p:grpSp>
        <p:nvGrpSpPr>
          <p:cNvPr id="7" name="Group 143"/>
          <p:cNvGrpSpPr>
            <a:grpSpLocks/>
          </p:cNvGrpSpPr>
          <p:nvPr/>
        </p:nvGrpSpPr>
        <p:grpSpPr bwMode="auto">
          <a:xfrm>
            <a:off x="4057651" y="1366664"/>
            <a:ext cx="211931" cy="228600"/>
            <a:chOff x="4149725" y="4149725"/>
            <a:chExt cx="282575" cy="304800"/>
          </a:xfrm>
        </p:grpSpPr>
        <p:sp>
          <p:nvSpPr>
            <p:cNvPr id="8" name="Oval 4"/>
            <p:cNvSpPr>
              <a:spLocks noChangeArrowheads="1"/>
            </p:cNvSpPr>
            <p:nvPr/>
          </p:nvSpPr>
          <p:spPr bwMode="auto">
            <a:xfrm>
              <a:off x="4149725" y="4150899"/>
              <a:ext cx="282575" cy="282575"/>
            </a:xfrm>
            <a:prstGeom prst="ellipse">
              <a:avLst/>
            </a:prstGeom>
            <a:solidFill>
              <a:schemeClr val="tx1"/>
            </a:solidFill>
            <a:ln w="19050" algn="ctr">
              <a:solidFill>
                <a:srgbClr val="04628C"/>
              </a:solidFill>
              <a:round/>
              <a:headEnd/>
              <a:tailEnd/>
            </a:ln>
          </p:spPr>
          <p:txBody>
            <a:bodyPr wrap="none" lIns="0" tIns="0" rIns="0" bIns="0" anchor="ctr"/>
            <a:lstStyle/>
            <a:p>
              <a:pPr algn="ctr" defTabSz="685800" fontAlgn="base">
                <a:spcBef>
                  <a:spcPct val="50000"/>
                </a:spcBef>
                <a:spcAft>
                  <a:spcPct val="30000"/>
                </a:spcAft>
                <a:buClr>
                  <a:srgbClr val="FFFFFF"/>
                </a:buClr>
              </a:pPr>
              <a:endParaRPr lang="en-US" sz="1350" b="1">
                <a:solidFill>
                  <a:srgbClr val="FF0000"/>
                </a:solidFill>
                <a:latin typeface="Arial" charset="0"/>
              </a:endParaRPr>
            </a:p>
          </p:txBody>
        </p:sp>
        <p:sp>
          <p:nvSpPr>
            <p:cNvPr id="9" name="Text Box 5"/>
            <p:cNvSpPr txBox="1">
              <a:spLocks noChangeArrowheads="1"/>
            </p:cNvSpPr>
            <p:nvPr/>
          </p:nvSpPr>
          <p:spPr bwMode="auto">
            <a:xfrm>
              <a:off x="4220368" y="4149725"/>
              <a:ext cx="1412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lstStyle>
              <a:lvl1pPr eaLnBrk="0" hangingPunct="0">
                <a:defRPr sz="2000" b="1">
                  <a:solidFill>
                    <a:srgbClr val="FF0000"/>
                  </a:solidFill>
                  <a:latin typeface="Arial" pitchFamily="34" charset="0"/>
                  <a:cs typeface="Arial" pitchFamily="34" charset="0"/>
                </a:defRPr>
              </a:lvl1pPr>
              <a:lvl2pPr marL="742950" indent="-285750" eaLnBrk="0" hangingPunct="0">
                <a:defRPr sz="2000" b="1">
                  <a:solidFill>
                    <a:srgbClr val="FF0000"/>
                  </a:solidFill>
                  <a:latin typeface="Arial" pitchFamily="34" charset="0"/>
                  <a:cs typeface="Arial" pitchFamily="34" charset="0"/>
                </a:defRPr>
              </a:lvl2pPr>
              <a:lvl3pPr marL="1143000" indent="-228600" eaLnBrk="0" hangingPunct="0">
                <a:defRPr sz="2000" b="1">
                  <a:solidFill>
                    <a:srgbClr val="FF0000"/>
                  </a:solidFill>
                  <a:latin typeface="Arial" pitchFamily="34" charset="0"/>
                  <a:cs typeface="Arial" pitchFamily="34" charset="0"/>
                </a:defRPr>
              </a:lvl3pPr>
              <a:lvl4pPr marL="1600200" indent="-228600" eaLnBrk="0" hangingPunct="0">
                <a:defRPr sz="2000" b="1">
                  <a:solidFill>
                    <a:srgbClr val="FF0000"/>
                  </a:solidFill>
                  <a:latin typeface="Arial" pitchFamily="34" charset="0"/>
                  <a:cs typeface="Arial" pitchFamily="34" charset="0"/>
                </a:defRPr>
              </a:lvl4pPr>
              <a:lvl5pPr marL="2057400" indent="-228600" eaLnBrk="0" hangingPunct="0">
                <a:defRPr sz="2000" b="1">
                  <a:solidFill>
                    <a:srgbClr val="FF0000"/>
                  </a:solidFill>
                  <a:latin typeface="Arial" pitchFamily="34" charset="0"/>
                  <a:cs typeface="Arial" pitchFamily="34" charset="0"/>
                </a:defRPr>
              </a:lvl5pPr>
              <a:lvl6pPr marL="2514600" indent="-228600" eaLnBrk="0" fontAlgn="base" hangingPunct="0">
                <a:spcBef>
                  <a:spcPct val="0"/>
                </a:spcBef>
                <a:spcAft>
                  <a:spcPct val="0"/>
                </a:spcAft>
                <a:defRPr sz="2000" b="1">
                  <a:solidFill>
                    <a:srgbClr val="FF0000"/>
                  </a:solidFill>
                  <a:latin typeface="Arial" pitchFamily="34" charset="0"/>
                  <a:cs typeface="Arial" pitchFamily="34" charset="0"/>
                </a:defRPr>
              </a:lvl6pPr>
              <a:lvl7pPr marL="2971800" indent="-228600" eaLnBrk="0" fontAlgn="base" hangingPunct="0">
                <a:spcBef>
                  <a:spcPct val="0"/>
                </a:spcBef>
                <a:spcAft>
                  <a:spcPct val="0"/>
                </a:spcAft>
                <a:defRPr sz="2000" b="1">
                  <a:solidFill>
                    <a:srgbClr val="FF0000"/>
                  </a:solidFill>
                  <a:latin typeface="Arial" pitchFamily="34" charset="0"/>
                  <a:cs typeface="Arial" pitchFamily="34" charset="0"/>
                </a:defRPr>
              </a:lvl7pPr>
              <a:lvl8pPr marL="3429000" indent="-228600" eaLnBrk="0" fontAlgn="base" hangingPunct="0">
                <a:spcBef>
                  <a:spcPct val="0"/>
                </a:spcBef>
                <a:spcAft>
                  <a:spcPct val="0"/>
                </a:spcAft>
                <a:defRPr sz="2000" b="1">
                  <a:solidFill>
                    <a:srgbClr val="FF0000"/>
                  </a:solidFill>
                  <a:latin typeface="Arial" pitchFamily="34" charset="0"/>
                  <a:cs typeface="Arial" pitchFamily="34" charset="0"/>
                </a:defRPr>
              </a:lvl8pPr>
              <a:lvl9pPr marL="3886200" indent="-228600" eaLnBrk="0" fontAlgn="base" hangingPunct="0">
                <a:spcBef>
                  <a:spcPct val="0"/>
                </a:spcBef>
                <a:spcAft>
                  <a:spcPct val="0"/>
                </a:spcAft>
                <a:defRPr sz="2000" b="1">
                  <a:solidFill>
                    <a:srgbClr val="FF0000"/>
                  </a:solidFill>
                  <a:latin typeface="Arial" pitchFamily="34" charset="0"/>
                  <a:cs typeface="Arial" pitchFamily="34" charset="0"/>
                </a:defRPr>
              </a:lvl9pPr>
            </a:lstStyle>
            <a:p>
              <a:pPr algn="ctr" defTabSz="685800" eaLnBrk="1" fontAlgn="base" hangingPunct="1">
                <a:spcBef>
                  <a:spcPct val="50000"/>
                </a:spcBef>
                <a:spcAft>
                  <a:spcPct val="30000"/>
                </a:spcAft>
                <a:buClr>
                  <a:srgbClr val="FFFFFF"/>
                </a:buClr>
              </a:pPr>
              <a:r>
                <a:rPr lang="en-US" sz="1350">
                  <a:solidFill>
                    <a:srgbClr val="D33941"/>
                  </a:solidFill>
                </a:rPr>
                <a:t>1</a:t>
              </a:r>
            </a:p>
          </p:txBody>
        </p:sp>
      </p:grpSp>
      <p:grpSp>
        <p:nvGrpSpPr>
          <p:cNvPr id="10" name="Group 144"/>
          <p:cNvGrpSpPr>
            <a:grpSpLocks/>
          </p:cNvGrpSpPr>
          <p:nvPr/>
        </p:nvGrpSpPr>
        <p:grpSpPr bwMode="auto">
          <a:xfrm>
            <a:off x="6599145" y="1244910"/>
            <a:ext cx="211931" cy="228600"/>
            <a:chOff x="4149725" y="4149725"/>
            <a:chExt cx="282575" cy="304800"/>
          </a:xfrm>
        </p:grpSpPr>
        <p:sp>
          <p:nvSpPr>
            <p:cNvPr id="11" name="Oval 4"/>
            <p:cNvSpPr>
              <a:spLocks noChangeArrowheads="1"/>
            </p:cNvSpPr>
            <p:nvPr/>
          </p:nvSpPr>
          <p:spPr bwMode="auto">
            <a:xfrm>
              <a:off x="4149725" y="4150899"/>
              <a:ext cx="282575" cy="282575"/>
            </a:xfrm>
            <a:prstGeom prst="ellipse">
              <a:avLst/>
            </a:prstGeom>
            <a:solidFill>
              <a:schemeClr val="tx1"/>
            </a:solidFill>
            <a:ln w="19050" algn="ctr">
              <a:solidFill>
                <a:srgbClr val="04628C"/>
              </a:solidFill>
              <a:round/>
              <a:headEnd/>
              <a:tailEnd/>
            </a:ln>
          </p:spPr>
          <p:txBody>
            <a:bodyPr wrap="none" lIns="0" tIns="0" rIns="0" bIns="0" anchor="ctr"/>
            <a:lstStyle/>
            <a:p>
              <a:pPr algn="ctr" defTabSz="685800" fontAlgn="base">
                <a:spcBef>
                  <a:spcPct val="50000"/>
                </a:spcBef>
                <a:spcAft>
                  <a:spcPct val="30000"/>
                </a:spcAft>
                <a:buClr>
                  <a:srgbClr val="FFFFFF"/>
                </a:buClr>
              </a:pPr>
              <a:endParaRPr lang="en-US" sz="1350" b="1">
                <a:solidFill>
                  <a:srgbClr val="FF0000"/>
                </a:solidFill>
                <a:latin typeface="Arial" charset="0"/>
              </a:endParaRPr>
            </a:p>
          </p:txBody>
        </p:sp>
        <p:sp>
          <p:nvSpPr>
            <p:cNvPr id="12" name="Text Box 5"/>
            <p:cNvSpPr txBox="1">
              <a:spLocks noChangeArrowheads="1"/>
            </p:cNvSpPr>
            <p:nvPr/>
          </p:nvSpPr>
          <p:spPr bwMode="auto">
            <a:xfrm>
              <a:off x="4220368" y="4149725"/>
              <a:ext cx="1412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lstStyle>
              <a:lvl1pPr eaLnBrk="0" hangingPunct="0">
                <a:defRPr sz="2000" b="1">
                  <a:solidFill>
                    <a:srgbClr val="FF0000"/>
                  </a:solidFill>
                  <a:latin typeface="Arial" pitchFamily="34" charset="0"/>
                  <a:cs typeface="Arial" pitchFamily="34" charset="0"/>
                </a:defRPr>
              </a:lvl1pPr>
              <a:lvl2pPr marL="742950" indent="-285750" eaLnBrk="0" hangingPunct="0">
                <a:defRPr sz="2000" b="1">
                  <a:solidFill>
                    <a:srgbClr val="FF0000"/>
                  </a:solidFill>
                  <a:latin typeface="Arial" pitchFamily="34" charset="0"/>
                  <a:cs typeface="Arial" pitchFamily="34" charset="0"/>
                </a:defRPr>
              </a:lvl2pPr>
              <a:lvl3pPr marL="1143000" indent="-228600" eaLnBrk="0" hangingPunct="0">
                <a:defRPr sz="2000" b="1">
                  <a:solidFill>
                    <a:srgbClr val="FF0000"/>
                  </a:solidFill>
                  <a:latin typeface="Arial" pitchFamily="34" charset="0"/>
                  <a:cs typeface="Arial" pitchFamily="34" charset="0"/>
                </a:defRPr>
              </a:lvl3pPr>
              <a:lvl4pPr marL="1600200" indent="-228600" eaLnBrk="0" hangingPunct="0">
                <a:defRPr sz="2000" b="1">
                  <a:solidFill>
                    <a:srgbClr val="FF0000"/>
                  </a:solidFill>
                  <a:latin typeface="Arial" pitchFamily="34" charset="0"/>
                  <a:cs typeface="Arial" pitchFamily="34" charset="0"/>
                </a:defRPr>
              </a:lvl4pPr>
              <a:lvl5pPr marL="2057400" indent="-228600" eaLnBrk="0" hangingPunct="0">
                <a:defRPr sz="2000" b="1">
                  <a:solidFill>
                    <a:srgbClr val="FF0000"/>
                  </a:solidFill>
                  <a:latin typeface="Arial" pitchFamily="34" charset="0"/>
                  <a:cs typeface="Arial" pitchFamily="34" charset="0"/>
                </a:defRPr>
              </a:lvl5pPr>
              <a:lvl6pPr marL="2514600" indent="-228600" eaLnBrk="0" fontAlgn="base" hangingPunct="0">
                <a:spcBef>
                  <a:spcPct val="0"/>
                </a:spcBef>
                <a:spcAft>
                  <a:spcPct val="0"/>
                </a:spcAft>
                <a:defRPr sz="2000" b="1">
                  <a:solidFill>
                    <a:srgbClr val="FF0000"/>
                  </a:solidFill>
                  <a:latin typeface="Arial" pitchFamily="34" charset="0"/>
                  <a:cs typeface="Arial" pitchFamily="34" charset="0"/>
                </a:defRPr>
              </a:lvl6pPr>
              <a:lvl7pPr marL="2971800" indent="-228600" eaLnBrk="0" fontAlgn="base" hangingPunct="0">
                <a:spcBef>
                  <a:spcPct val="0"/>
                </a:spcBef>
                <a:spcAft>
                  <a:spcPct val="0"/>
                </a:spcAft>
                <a:defRPr sz="2000" b="1">
                  <a:solidFill>
                    <a:srgbClr val="FF0000"/>
                  </a:solidFill>
                  <a:latin typeface="Arial" pitchFamily="34" charset="0"/>
                  <a:cs typeface="Arial" pitchFamily="34" charset="0"/>
                </a:defRPr>
              </a:lvl7pPr>
              <a:lvl8pPr marL="3429000" indent="-228600" eaLnBrk="0" fontAlgn="base" hangingPunct="0">
                <a:spcBef>
                  <a:spcPct val="0"/>
                </a:spcBef>
                <a:spcAft>
                  <a:spcPct val="0"/>
                </a:spcAft>
                <a:defRPr sz="2000" b="1">
                  <a:solidFill>
                    <a:srgbClr val="FF0000"/>
                  </a:solidFill>
                  <a:latin typeface="Arial" pitchFamily="34" charset="0"/>
                  <a:cs typeface="Arial" pitchFamily="34" charset="0"/>
                </a:defRPr>
              </a:lvl8pPr>
              <a:lvl9pPr marL="3886200" indent="-228600" eaLnBrk="0" fontAlgn="base" hangingPunct="0">
                <a:spcBef>
                  <a:spcPct val="0"/>
                </a:spcBef>
                <a:spcAft>
                  <a:spcPct val="0"/>
                </a:spcAft>
                <a:defRPr sz="2000" b="1">
                  <a:solidFill>
                    <a:srgbClr val="FF0000"/>
                  </a:solidFill>
                  <a:latin typeface="Arial" pitchFamily="34" charset="0"/>
                  <a:cs typeface="Arial" pitchFamily="34" charset="0"/>
                </a:defRPr>
              </a:lvl9pPr>
            </a:lstStyle>
            <a:p>
              <a:pPr algn="ctr" defTabSz="685800" eaLnBrk="1" fontAlgn="base" hangingPunct="1">
                <a:spcBef>
                  <a:spcPct val="50000"/>
                </a:spcBef>
                <a:spcAft>
                  <a:spcPct val="30000"/>
                </a:spcAft>
                <a:buClr>
                  <a:srgbClr val="FFFFFF"/>
                </a:buClr>
              </a:pPr>
              <a:r>
                <a:rPr lang="en-US" sz="1350">
                  <a:solidFill>
                    <a:srgbClr val="D33941"/>
                  </a:solidFill>
                </a:rPr>
                <a:t>2</a:t>
              </a:r>
            </a:p>
          </p:txBody>
        </p:sp>
      </p:grpSp>
      <p:grpSp>
        <p:nvGrpSpPr>
          <p:cNvPr id="13" name="Group 147"/>
          <p:cNvGrpSpPr>
            <a:grpSpLocks/>
          </p:cNvGrpSpPr>
          <p:nvPr/>
        </p:nvGrpSpPr>
        <p:grpSpPr bwMode="auto">
          <a:xfrm>
            <a:off x="1289181" y="3761962"/>
            <a:ext cx="211931" cy="228600"/>
            <a:chOff x="4149725" y="4149725"/>
            <a:chExt cx="282575" cy="304800"/>
          </a:xfrm>
        </p:grpSpPr>
        <p:sp>
          <p:nvSpPr>
            <p:cNvPr id="14" name="Oval 4"/>
            <p:cNvSpPr>
              <a:spLocks noChangeArrowheads="1"/>
            </p:cNvSpPr>
            <p:nvPr/>
          </p:nvSpPr>
          <p:spPr bwMode="auto">
            <a:xfrm>
              <a:off x="4149725" y="4150899"/>
              <a:ext cx="282575" cy="282575"/>
            </a:xfrm>
            <a:prstGeom prst="ellipse">
              <a:avLst/>
            </a:prstGeom>
            <a:solidFill>
              <a:schemeClr val="tx1"/>
            </a:solidFill>
            <a:ln w="19050" algn="ctr">
              <a:solidFill>
                <a:srgbClr val="04628C"/>
              </a:solidFill>
              <a:round/>
              <a:headEnd/>
              <a:tailEnd/>
            </a:ln>
          </p:spPr>
          <p:txBody>
            <a:bodyPr wrap="none" lIns="0" tIns="0" rIns="0" bIns="0" anchor="ctr"/>
            <a:lstStyle/>
            <a:p>
              <a:pPr algn="ctr" defTabSz="685800" fontAlgn="base">
                <a:spcBef>
                  <a:spcPct val="50000"/>
                </a:spcBef>
                <a:spcAft>
                  <a:spcPct val="30000"/>
                </a:spcAft>
                <a:buClr>
                  <a:srgbClr val="FFFFFF"/>
                </a:buClr>
              </a:pPr>
              <a:endParaRPr lang="en-US" sz="1350" b="1">
                <a:solidFill>
                  <a:srgbClr val="FF0000"/>
                </a:solidFill>
                <a:latin typeface="Arial" charset="0"/>
              </a:endParaRPr>
            </a:p>
          </p:txBody>
        </p:sp>
        <p:sp>
          <p:nvSpPr>
            <p:cNvPr id="15" name="Text Box 5"/>
            <p:cNvSpPr txBox="1">
              <a:spLocks noChangeArrowheads="1"/>
            </p:cNvSpPr>
            <p:nvPr/>
          </p:nvSpPr>
          <p:spPr bwMode="auto">
            <a:xfrm>
              <a:off x="4220368" y="4149725"/>
              <a:ext cx="1412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lstStyle>
              <a:lvl1pPr eaLnBrk="0" hangingPunct="0">
                <a:defRPr sz="2000" b="1">
                  <a:solidFill>
                    <a:srgbClr val="FF0000"/>
                  </a:solidFill>
                  <a:latin typeface="Arial" pitchFamily="34" charset="0"/>
                  <a:cs typeface="Arial" pitchFamily="34" charset="0"/>
                </a:defRPr>
              </a:lvl1pPr>
              <a:lvl2pPr marL="742950" indent="-285750" eaLnBrk="0" hangingPunct="0">
                <a:defRPr sz="2000" b="1">
                  <a:solidFill>
                    <a:srgbClr val="FF0000"/>
                  </a:solidFill>
                  <a:latin typeface="Arial" pitchFamily="34" charset="0"/>
                  <a:cs typeface="Arial" pitchFamily="34" charset="0"/>
                </a:defRPr>
              </a:lvl2pPr>
              <a:lvl3pPr marL="1143000" indent="-228600" eaLnBrk="0" hangingPunct="0">
                <a:defRPr sz="2000" b="1">
                  <a:solidFill>
                    <a:srgbClr val="FF0000"/>
                  </a:solidFill>
                  <a:latin typeface="Arial" pitchFamily="34" charset="0"/>
                  <a:cs typeface="Arial" pitchFamily="34" charset="0"/>
                </a:defRPr>
              </a:lvl3pPr>
              <a:lvl4pPr marL="1600200" indent="-228600" eaLnBrk="0" hangingPunct="0">
                <a:defRPr sz="2000" b="1">
                  <a:solidFill>
                    <a:srgbClr val="FF0000"/>
                  </a:solidFill>
                  <a:latin typeface="Arial" pitchFamily="34" charset="0"/>
                  <a:cs typeface="Arial" pitchFamily="34" charset="0"/>
                </a:defRPr>
              </a:lvl4pPr>
              <a:lvl5pPr marL="2057400" indent="-228600" eaLnBrk="0" hangingPunct="0">
                <a:defRPr sz="2000" b="1">
                  <a:solidFill>
                    <a:srgbClr val="FF0000"/>
                  </a:solidFill>
                  <a:latin typeface="Arial" pitchFamily="34" charset="0"/>
                  <a:cs typeface="Arial" pitchFamily="34" charset="0"/>
                </a:defRPr>
              </a:lvl5pPr>
              <a:lvl6pPr marL="2514600" indent="-228600" eaLnBrk="0" fontAlgn="base" hangingPunct="0">
                <a:spcBef>
                  <a:spcPct val="0"/>
                </a:spcBef>
                <a:spcAft>
                  <a:spcPct val="0"/>
                </a:spcAft>
                <a:defRPr sz="2000" b="1">
                  <a:solidFill>
                    <a:srgbClr val="FF0000"/>
                  </a:solidFill>
                  <a:latin typeface="Arial" pitchFamily="34" charset="0"/>
                  <a:cs typeface="Arial" pitchFamily="34" charset="0"/>
                </a:defRPr>
              </a:lvl6pPr>
              <a:lvl7pPr marL="2971800" indent="-228600" eaLnBrk="0" fontAlgn="base" hangingPunct="0">
                <a:spcBef>
                  <a:spcPct val="0"/>
                </a:spcBef>
                <a:spcAft>
                  <a:spcPct val="0"/>
                </a:spcAft>
                <a:defRPr sz="2000" b="1">
                  <a:solidFill>
                    <a:srgbClr val="FF0000"/>
                  </a:solidFill>
                  <a:latin typeface="Arial" pitchFamily="34" charset="0"/>
                  <a:cs typeface="Arial" pitchFamily="34" charset="0"/>
                </a:defRPr>
              </a:lvl7pPr>
              <a:lvl8pPr marL="3429000" indent="-228600" eaLnBrk="0" fontAlgn="base" hangingPunct="0">
                <a:spcBef>
                  <a:spcPct val="0"/>
                </a:spcBef>
                <a:spcAft>
                  <a:spcPct val="0"/>
                </a:spcAft>
                <a:defRPr sz="2000" b="1">
                  <a:solidFill>
                    <a:srgbClr val="FF0000"/>
                  </a:solidFill>
                  <a:latin typeface="Arial" pitchFamily="34" charset="0"/>
                  <a:cs typeface="Arial" pitchFamily="34" charset="0"/>
                </a:defRPr>
              </a:lvl8pPr>
              <a:lvl9pPr marL="3886200" indent="-228600" eaLnBrk="0" fontAlgn="base" hangingPunct="0">
                <a:spcBef>
                  <a:spcPct val="0"/>
                </a:spcBef>
                <a:spcAft>
                  <a:spcPct val="0"/>
                </a:spcAft>
                <a:defRPr sz="2000" b="1">
                  <a:solidFill>
                    <a:srgbClr val="FF0000"/>
                  </a:solidFill>
                  <a:latin typeface="Arial" pitchFamily="34" charset="0"/>
                  <a:cs typeface="Arial" pitchFamily="34" charset="0"/>
                </a:defRPr>
              </a:lvl9pPr>
            </a:lstStyle>
            <a:p>
              <a:pPr algn="ctr" defTabSz="685800" eaLnBrk="1" fontAlgn="base" hangingPunct="1">
                <a:spcBef>
                  <a:spcPct val="50000"/>
                </a:spcBef>
                <a:spcAft>
                  <a:spcPct val="30000"/>
                </a:spcAft>
                <a:buClr>
                  <a:srgbClr val="FFFFFF"/>
                </a:buClr>
              </a:pPr>
              <a:r>
                <a:rPr lang="en-US" sz="1350">
                  <a:solidFill>
                    <a:srgbClr val="D33941"/>
                  </a:solidFill>
                </a:rPr>
                <a:t>3</a:t>
              </a:r>
            </a:p>
          </p:txBody>
        </p:sp>
      </p:grpSp>
      <p:grpSp>
        <p:nvGrpSpPr>
          <p:cNvPr id="16" name="Group 147"/>
          <p:cNvGrpSpPr>
            <a:grpSpLocks/>
          </p:cNvGrpSpPr>
          <p:nvPr/>
        </p:nvGrpSpPr>
        <p:grpSpPr bwMode="auto">
          <a:xfrm>
            <a:off x="2417530" y="4357698"/>
            <a:ext cx="211931" cy="228600"/>
            <a:chOff x="4149725" y="4149725"/>
            <a:chExt cx="282575" cy="304800"/>
          </a:xfrm>
        </p:grpSpPr>
        <p:sp>
          <p:nvSpPr>
            <p:cNvPr id="17" name="Oval 4"/>
            <p:cNvSpPr>
              <a:spLocks noChangeArrowheads="1"/>
            </p:cNvSpPr>
            <p:nvPr/>
          </p:nvSpPr>
          <p:spPr bwMode="auto">
            <a:xfrm>
              <a:off x="4149725" y="4150899"/>
              <a:ext cx="282575" cy="282575"/>
            </a:xfrm>
            <a:prstGeom prst="ellipse">
              <a:avLst/>
            </a:prstGeom>
            <a:solidFill>
              <a:schemeClr val="tx1"/>
            </a:solidFill>
            <a:ln w="19050" algn="ctr">
              <a:solidFill>
                <a:srgbClr val="04628C"/>
              </a:solidFill>
              <a:round/>
              <a:headEnd/>
              <a:tailEnd/>
            </a:ln>
          </p:spPr>
          <p:txBody>
            <a:bodyPr wrap="none" lIns="0" tIns="0" rIns="0" bIns="0" anchor="ctr"/>
            <a:lstStyle/>
            <a:p>
              <a:pPr algn="ctr" defTabSz="685800" fontAlgn="base">
                <a:spcBef>
                  <a:spcPct val="50000"/>
                </a:spcBef>
                <a:spcAft>
                  <a:spcPct val="30000"/>
                </a:spcAft>
                <a:buClr>
                  <a:srgbClr val="FFFFFF"/>
                </a:buClr>
              </a:pPr>
              <a:endParaRPr lang="en-US" sz="1350" b="1">
                <a:solidFill>
                  <a:srgbClr val="FF0000"/>
                </a:solidFill>
                <a:latin typeface="Arial" charset="0"/>
              </a:endParaRPr>
            </a:p>
          </p:txBody>
        </p:sp>
        <p:sp>
          <p:nvSpPr>
            <p:cNvPr id="18" name="Text Box 5"/>
            <p:cNvSpPr txBox="1">
              <a:spLocks noChangeArrowheads="1"/>
            </p:cNvSpPr>
            <p:nvPr/>
          </p:nvSpPr>
          <p:spPr bwMode="auto">
            <a:xfrm>
              <a:off x="4220368" y="4149725"/>
              <a:ext cx="1412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lstStyle>
              <a:lvl1pPr eaLnBrk="0" hangingPunct="0">
                <a:defRPr sz="2000" b="1">
                  <a:solidFill>
                    <a:srgbClr val="FF0000"/>
                  </a:solidFill>
                  <a:latin typeface="Arial" pitchFamily="34" charset="0"/>
                  <a:cs typeface="Arial" pitchFamily="34" charset="0"/>
                </a:defRPr>
              </a:lvl1pPr>
              <a:lvl2pPr marL="742950" indent="-285750" eaLnBrk="0" hangingPunct="0">
                <a:defRPr sz="2000" b="1">
                  <a:solidFill>
                    <a:srgbClr val="FF0000"/>
                  </a:solidFill>
                  <a:latin typeface="Arial" pitchFamily="34" charset="0"/>
                  <a:cs typeface="Arial" pitchFamily="34" charset="0"/>
                </a:defRPr>
              </a:lvl2pPr>
              <a:lvl3pPr marL="1143000" indent="-228600" eaLnBrk="0" hangingPunct="0">
                <a:defRPr sz="2000" b="1">
                  <a:solidFill>
                    <a:srgbClr val="FF0000"/>
                  </a:solidFill>
                  <a:latin typeface="Arial" pitchFamily="34" charset="0"/>
                  <a:cs typeface="Arial" pitchFamily="34" charset="0"/>
                </a:defRPr>
              </a:lvl3pPr>
              <a:lvl4pPr marL="1600200" indent="-228600" eaLnBrk="0" hangingPunct="0">
                <a:defRPr sz="2000" b="1">
                  <a:solidFill>
                    <a:srgbClr val="FF0000"/>
                  </a:solidFill>
                  <a:latin typeface="Arial" pitchFamily="34" charset="0"/>
                  <a:cs typeface="Arial" pitchFamily="34" charset="0"/>
                </a:defRPr>
              </a:lvl4pPr>
              <a:lvl5pPr marL="2057400" indent="-228600" eaLnBrk="0" hangingPunct="0">
                <a:defRPr sz="2000" b="1">
                  <a:solidFill>
                    <a:srgbClr val="FF0000"/>
                  </a:solidFill>
                  <a:latin typeface="Arial" pitchFamily="34" charset="0"/>
                  <a:cs typeface="Arial" pitchFamily="34" charset="0"/>
                </a:defRPr>
              </a:lvl5pPr>
              <a:lvl6pPr marL="2514600" indent="-228600" eaLnBrk="0" fontAlgn="base" hangingPunct="0">
                <a:spcBef>
                  <a:spcPct val="0"/>
                </a:spcBef>
                <a:spcAft>
                  <a:spcPct val="0"/>
                </a:spcAft>
                <a:defRPr sz="2000" b="1">
                  <a:solidFill>
                    <a:srgbClr val="FF0000"/>
                  </a:solidFill>
                  <a:latin typeface="Arial" pitchFamily="34" charset="0"/>
                  <a:cs typeface="Arial" pitchFamily="34" charset="0"/>
                </a:defRPr>
              </a:lvl6pPr>
              <a:lvl7pPr marL="2971800" indent="-228600" eaLnBrk="0" fontAlgn="base" hangingPunct="0">
                <a:spcBef>
                  <a:spcPct val="0"/>
                </a:spcBef>
                <a:spcAft>
                  <a:spcPct val="0"/>
                </a:spcAft>
                <a:defRPr sz="2000" b="1">
                  <a:solidFill>
                    <a:srgbClr val="FF0000"/>
                  </a:solidFill>
                  <a:latin typeface="Arial" pitchFamily="34" charset="0"/>
                  <a:cs typeface="Arial" pitchFamily="34" charset="0"/>
                </a:defRPr>
              </a:lvl7pPr>
              <a:lvl8pPr marL="3429000" indent="-228600" eaLnBrk="0" fontAlgn="base" hangingPunct="0">
                <a:spcBef>
                  <a:spcPct val="0"/>
                </a:spcBef>
                <a:spcAft>
                  <a:spcPct val="0"/>
                </a:spcAft>
                <a:defRPr sz="2000" b="1">
                  <a:solidFill>
                    <a:srgbClr val="FF0000"/>
                  </a:solidFill>
                  <a:latin typeface="Arial" pitchFamily="34" charset="0"/>
                  <a:cs typeface="Arial" pitchFamily="34" charset="0"/>
                </a:defRPr>
              </a:lvl8pPr>
              <a:lvl9pPr marL="3886200" indent="-228600" eaLnBrk="0" fontAlgn="base" hangingPunct="0">
                <a:spcBef>
                  <a:spcPct val="0"/>
                </a:spcBef>
                <a:spcAft>
                  <a:spcPct val="0"/>
                </a:spcAft>
                <a:defRPr sz="2000" b="1">
                  <a:solidFill>
                    <a:srgbClr val="FF0000"/>
                  </a:solidFill>
                  <a:latin typeface="Arial" pitchFamily="34" charset="0"/>
                  <a:cs typeface="Arial" pitchFamily="34" charset="0"/>
                </a:defRPr>
              </a:lvl9pPr>
            </a:lstStyle>
            <a:p>
              <a:pPr algn="ctr" defTabSz="685800" eaLnBrk="1" fontAlgn="base" hangingPunct="1">
                <a:spcBef>
                  <a:spcPct val="50000"/>
                </a:spcBef>
                <a:spcAft>
                  <a:spcPct val="30000"/>
                </a:spcAft>
                <a:buClr>
                  <a:srgbClr val="FFFFFF"/>
                </a:buClr>
              </a:pPr>
              <a:r>
                <a:rPr lang="en-US" sz="1350" dirty="0">
                  <a:solidFill>
                    <a:srgbClr val="D33941"/>
                  </a:solidFill>
                </a:rPr>
                <a:t>4</a:t>
              </a:r>
            </a:p>
          </p:txBody>
        </p:sp>
      </p:grpSp>
      <p:sp>
        <p:nvSpPr>
          <p:cNvPr id="19" name="Line 12"/>
          <p:cNvSpPr>
            <a:spLocks noChangeShapeType="1"/>
          </p:cNvSpPr>
          <p:nvPr/>
        </p:nvSpPr>
        <p:spPr bwMode="auto">
          <a:xfrm>
            <a:off x="6454123" y="1110230"/>
            <a:ext cx="443388" cy="876614"/>
          </a:xfrm>
          <a:prstGeom prst="line">
            <a:avLst/>
          </a:prstGeom>
          <a:noFill/>
          <a:ln w="19050">
            <a:solidFill>
              <a:srgbClr val="D33819"/>
            </a:solidFill>
            <a:round/>
            <a:headEnd type="none" w="med" len="med"/>
            <a:tailEnd type="arrow" w="med" len="med"/>
          </a:ln>
          <a:extLst>
            <a:ext uri="{909E8E84-426E-40DD-AFC4-6F175D3DCCD1}">
              <a14:hiddenFill xmlns:a14="http://schemas.microsoft.com/office/drawing/2010/main">
                <a:noFill/>
              </a14:hiddenFill>
            </a:ext>
          </a:extLst>
        </p:spPr>
        <p:txBody>
          <a:bodyPr wrap="square" lIns="34290" rIns="3429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20" name="Line 12"/>
          <p:cNvSpPr>
            <a:spLocks noChangeShapeType="1"/>
          </p:cNvSpPr>
          <p:nvPr/>
        </p:nvSpPr>
        <p:spPr bwMode="auto">
          <a:xfrm flipV="1">
            <a:off x="4797778" y="3339964"/>
            <a:ext cx="1135736" cy="803058"/>
          </a:xfrm>
          <a:prstGeom prst="line">
            <a:avLst/>
          </a:prstGeom>
          <a:noFill/>
          <a:ln w="19050">
            <a:solidFill>
              <a:srgbClr val="D33819"/>
            </a:solidFill>
            <a:round/>
            <a:headEnd type="arrow" w="med" len="med"/>
            <a:tailEnd type="none" w="med" len="med"/>
          </a:ln>
          <a:extLst>
            <a:ext uri="{909E8E84-426E-40DD-AFC4-6F175D3DCCD1}">
              <a14:hiddenFill xmlns:a14="http://schemas.microsoft.com/office/drawing/2010/main">
                <a:noFill/>
              </a14:hiddenFill>
            </a:ext>
          </a:extLst>
        </p:spPr>
        <p:txBody>
          <a:bodyPr wrap="square" lIns="34290" rIns="3429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21" name="Content Placeholder 2"/>
          <p:cNvSpPr txBox="1">
            <a:spLocks/>
          </p:cNvSpPr>
          <p:nvPr/>
        </p:nvSpPr>
        <p:spPr>
          <a:xfrm>
            <a:off x="5041543" y="3646208"/>
            <a:ext cx="2898525" cy="893676"/>
          </a:xfrm>
          <a:prstGeom prst="rect">
            <a:avLst/>
          </a:prstGeom>
        </p:spPr>
        <p:txBody>
          <a:bodyPr/>
          <a:lstStyle>
            <a:lvl1pPr marL="285750" indent="-285750" algn="l" rtl="0" eaLnBrk="0" fontAlgn="base" hangingPunct="0">
              <a:spcBef>
                <a:spcPct val="40000"/>
              </a:spcBef>
              <a:spcAft>
                <a:spcPct val="0"/>
              </a:spcAft>
              <a:buClr>
                <a:srgbClr val="04628C"/>
              </a:buClr>
              <a:buSzPct val="90000"/>
              <a:buFont typeface="Arial" charset="0"/>
              <a:buChar char="•"/>
              <a:defRPr sz="2400">
                <a:solidFill>
                  <a:schemeClr val="bg1"/>
                </a:solidFill>
                <a:latin typeface="+mn-lt"/>
                <a:ea typeface="Calibri" pitchFamily="34" charset="0"/>
                <a:cs typeface="Calibri" pitchFamily="34" charset="0"/>
              </a:defRPr>
            </a:lvl1pPr>
            <a:lvl2pPr marL="628650" indent="-228600" algn="l" rtl="0" eaLnBrk="0" fontAlgn="base" hangingPunct="0">
              <a:spcBef>
                <a:spcPct val="20000"/>
              </a:spcBef>
              <a:spcAft>
                <a:spcPct val="0"/>
              </a:spcAft>
              <a:buClr>
                <a:srgbClr val="04628C"/>
              </a:buClr>
              <a:buSzPct val="90000"/>
              <a:buFont typeface="Arial" charset="0"/>
              <a:buChar char="-"/>
              <a:defRPr sz="2200">
                <a:solidFill>
                  <a:schemeClr val="bg1"/>
                </a:solidFill>
                <a:latin typeface="+mn-lt"/>
                <a:ea typeface="Calibri" pitchFamily="34" charset="0"/>
                <a:cs typeface="Calibri" pitchFamily="34" charset="0"/>
              </a:defRPr>
            </a:lvl2pPr>
            <a:lvl3pPr marL="969963" indent="-227013" algn="l" rtl="0" eaLnBrk="0" fontAlgn="base" hangingPunct="0">
              <a:spcBef>
                <a:spcPct val="20000"/>
              </a:spcBef>
              <a:spcAft>
                <a:spcPct val="0"/>
              </a:spcAft>
              <a:buClr>
                <a:srgbClr val="04628C"/>
              </a:buClr>
              <a:buSzPct val="85000"/>
              <a:buFont typeface="Arial" charset="0"/>
              <a:buChar char="-"/>
              <a:defRPr sz="2000">
                <a:solidFill>
                  <a:schemeClr val="bg1"/>
                </a:solidFill>
                <a:latin typeface="+mn-lt"/>
                <a:ea typeface="Calibri" pitchFamily="34" charset="0"/>
                <a:cs typeface="Calibri" pitchFamily="34" charset="0"/>
              </a:defRPr>
            </a:lvl3pPr>
            <a:lvl4pPr marL="1376363" indent="-292100" algn="l" rtl="0" eaLnBrk="0" fontAlgn="base" hangingPunct="0">
              <a:spcBef>
                <a:spcPct val="20000"/>
              </a:spcBef>
              <a:spcAft>
                <a:spcPct val="0"/>
              </a:spcAft>
              <a:buClr>
                <a:srgbClr val="04628C"/>
              </a:buClr>
              <a:buSzPct val="85000"/>
              <a:buFont typeface="Arial" charset="0"/>
              <a:buChar char="-"/>
              <a:defRPr sz="2000">
                <a:solidFill>
                  <a:schemeClr val="bg1"/>
                </a:solidFill>
                <a:latin typeface="+mn-lt"/>
                <a:ea typeface="Calibri" pitchFamily="34" charset="0"/>
                <a:cs typeface="Calibri" pitchFamily="34" charset="0"/>
              </a:defRPr>
            </a:lvl4pPr>
            <a:lvl5pPr marL="1941513" indent="-225425" algn="l" rtl="0" eaLnBrk="0" fontAlgn="base" hangingPunct="0">
              <a:spcBef>
                <a:spcPct val="20000"/>
              </a:spcBef>
              <a:spcAft>
                <a:spcPct val="0"/>
              </a:spcAft>
              <a:buClr>
                <a:srgbClr val="0146AD"/>
              </a:buClr>
              <a:buSzPct val="120000"/>
              <a:buChar char="•"/>
              <a:defRPr sz="1400">
                <a:solidFill>
                  <a:schemeClr val="bg1"/>
                </a:solidFill>
                <a:latin typeface="+mn-lt"/>
                <a:ea typeface="Calibri" pitchFamily="34" charset="0"/>
                <a:cs typeface="Calibri" pitchFamily="34" charset="0"/>
              </a:defRPr>
            </a:lvl5pPr>
            <a:lvl6pPr marL="2398713" indent="-225425" algn="l" rtl="0" eaLnBrk="0" fontAlgn="base" hangingPunct="0">
              <a:spcBef>
                <a:spcPct val="20000"/>
              </a:spcBef>
              <a:spcAft>
                <a:spcPct val="0"/>
              </a:spcAft>
              <a:buClr>
                <a:srgbClr val="0146AD"/>
              </a:buClr>
              <a:buSzPct val="120000"/>
              <a:buChar char="•"/>
              <a:defRPr sz="1400">
                <a:solidFill>
                  <a:schemeClr val="bg1"/>
                </a:solidFill>
                <a:latin typeface="+mn-lt"/>
              </a:defRPr>
            </a:lvl6pPr>
            <a:lvl7pPr marL="2855913" indent="-225425" algn="l" rtl="0" eaLnBrk="0" fontAlgn="base" hangingPunct="0">
              <a:spcBef>
                <a:spcPct val="20000"/>
              </a:spcBef>
              <a:spcAft>
                <a:spcPct val="0"/>
              </a:spcAft>
              <a:buClr>
                <a:srgbClr val="0146AD"/>
              </a:buClr>
              <a:buSzPct val="120000"/>
              <a:buChar char="•"/>
              <a:defRPr sz="1400">
                <a:solidFill>
                  <a:schemeClr val="bg1"/>
                </a:solidFill>
                <a:latin typeface="+mn-lt"/>
              </a:defRPr>
            </a:lvl7pPr>
            <a:lvl8pPr marL="3313113" indent="-225425" algn="l" rtl="0" eaLnBrk="0" fontAlgn="base" hangingPunct="0">
              <a:spcBef>
                <a:spcPct val="20000"/>
              </a:spcBef>
              <a:spcAft>
                <a:spcPct val="0"/>
              </a:spcAft>
              <a:buClr>
                <a:srgbClr val="0146AD"/>
              </a:buClr>
              <a:buSzPct val="120000"/>
              <a:buChar char="•"/>
              <a:defRPr sz="1400">
                <a:solidFill>
                  <a:schemeClr val="bg1"/>
                </a:solidFill>
                <a:latin typeface="+mn-lt"/>
              </a:defRPr>
            </a:lvl8pPr>
            <a:lvl9pPr marL="3770313" indent="-225425" algn="l" rtl="0" eaLnBrk="0" fontAlgn="base" hangingPunct="0">
              <a:spcBef>
                <a:spcPct val="20000"/>
              </a:spcBef>
              <a:spcAft>
                <a:spcPct val="0"/>
              </a:spcAft>
              <a:buClr>
                <a:srgbClr val="0146AD"/>
              </a:buClr>
              <a:buSzPct val="120000"/>
              <a:buChar char="•"/>
              <a:defRPr sz="1400">
                <a:solidFill>
                  <a:schemeClr val="bg1"/>
                </a:solidFill>
                <a:latin typeface="+mn-lt"/>
              </a:defRPr>
            </a:lvl9pPr>
          </a:lstStyle>
          <a:p>
            <a:pPr marL="214313" indent="-214313" defTabSz="685800"/>
            <a:r>
              <a:rPr lang="en-US" sz="1800">
                <a:solidFill>
                  <a:srgbClr val="000000"/>
                </a:solidFill>
                <a:latin typeface="Arial"/>
              </a:rPr>
              <a:t>Define foreign keys on second screen</a:t>
            </a:r>
            <a:br>
              <a:rPr lang="en-US" sz="1800">
                <a:solidFill>
                  <a:srgbClr val="000000"/>
                </a:solidFill>
                <a:latin typeface="Arial"/>
              </a:rPr>
            </a:br>
            <a:r>
              <a:rPr lang="en-US" sz="1800">
                <a:solidFill>
                  <a:srgbClr val="000000"/>
                </a:solidFill>
                <a:latin typeface="Arial"/>
              </a:rPr>
              <a:t/>
            </a:r>
            <a:br>
              <a:rPr lang="en-US" sz="1800">
                <a:solidFill>
                  <a:srgbClr val="000000"/>
                </a:solidFill>
                <a:latin typeface="Arial"/>
              </a:rPr>
            </a:br>
            <a:r>
              <a:rPr lang="en-US" sz="1800" b="1">
                <a:solidFill>
                  <a:srgbClr val="000000"/>
                </a:solidFill>
                <a:latin typeface="Arial"/>
              </a:rPr>
              <a:t/>
            </a:r>
            <a:br>
              <a:rPr lang="en-US" sz="1800" b="1">
                <a:solidFill>
                  <a:srgbClr val="000000"/>
                </a:solidFill>
                <a:latin typeface="Arial"/>
              </a:rPr>
            </a:br>
            <a:r>
              <a:rPr lang="en-US" sz="1800" b="1">
                <a:solidFill>
                  <a:srgbClr val="000000"/>
                </a:solidFill>
                <a:latin typeface="Arial"/>
              </a:rPr>
              <a:t/>
            </a:r>
            <a:br>
              <a:rPr lang="en-US" sz="1800" b="1">
                <a:solidFill>
                  <a:srgbClr val="000000"/>
                </a:solidFill>
                <a:latin typeface="Arial"/>
              </a:rPr>
            </a:br>
            <a:r>
              <a:rPr lang="en-US" sz="1800" b="1">
                <a:solidFill>
                  <a:srgbClr val="000000"/>
                </a:solidFill>
                <a:latin typeface="Arial"/>
              </a:rPr>
              <a:t/>
            </a:r>
            <a:br>
              <a:rPr lang="en-US" sz="1800" b="1">
                <a:solidFill>
                  <a:srgbClr val="000000"/>
                </a:solidFill>
                <a:latin typeface="Arial"/>
              </a:rPr>
            </a:br>
            <a:r>
              <a:rPr lang="en-US" sz="1800" b="1">
                <a:solidFill>
                  <a:srgbClr val="000000"/>
                </a:solidFill>
                <a:latin typeface="Arial"/>
              </a:rPr>
              <a:t/>
            </a:r>
            <a:br>
              <a:rPr lang="en-US" sz="1800" b="1">
                <a:solidFill>
                  <a:srgbClr val="000000"/>
                </a:solidFill>
                <a:latin typeface="Arial"/>
              </a:rPr>
            </a:br>
            <a:r>
              <a:rPr lang="en-US" sz="1800" b="1">
                <a:solidFill>
                  <a:srgbClr val="000000"/>
                </a:solidFill>
                <a:latin typeface="Arial"/>
              </a:rPr>
              <a:t/>
            </a:r>
            <a:br>
              <a:rPr lang="en-US" sz="1800" b="1">
                <a:solidFill>
                  <a:srgbClr val="000000"/>
                </a:solidFill>
                <a:latin typeface="Arial"/>
              </a:rPr>
            </a:br>
            <a:endParaRPr lang="en-US" sz="1800" b="1">
              <a:solidFill>
                <a:srgbClr val="000000"/>
              </a:solidFill>
              <a:latin typeface="Arial"/>
            </a:endParaRPr>
          </a:p>
        </p:txBody>
      </p:sp>
    </p:spTree>
    <p:extLst>
      <p:ext uri="{BB962C8B-B14F-4D97-AF65-F5344CB8AC3E}">
        <p14:creationId xmlns:p14="http://schemas.microsoft.com/office/powerpoint/2010/main" val="1948633433"/>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Results of step 1</a:t>
            </a:r>
            <a:endParaRPr lang="en-US"/>
          </a:p>
        </p:txBody>
      </p:sp>
      <p:sp>
        <p:nvSpPr>
          <p:cNvPr id="3" name="Content Placeholder 2"/>
          <p:cNvSpPr>
            <a:spLocks noGrp="1"/>
          </p:cNvSpPr>
          <p:nvPr>
            <p:ph idx="1"/>
          </p:nvPr>
        </p:nvSpPr>
        <p:spPr/>
        <p:txBody>
          <a:bodyPr/>
          <a:lstStyle/>
          <a:p>
            <a:r>
              <a:rPr lang="en-US" smtClean="0"/>
              <a:t>Entity definition and starter workflow script are created</a:t>
            </a:r>
            <a:br>
              <a:rPr lang="en-US" smtClean="0"/>
            </a:br>
            <a:r>
              <a:rPr lang="en-US" smtClean="0"/>
              <a:t/>
            </a:r>
            <a:br>
              <a:rPr lang="en-US" smtClean="0"/>
            </a:br>
            <a:r>
              <a:rPr lang="en-US" smtClean="0"/>
              <a:t/>
            </a:r>
            <a:br>
              <a:rPr lang="en-US" smtClean="0"/>
            </a:br>
            <a:r>
              <a:rPr lang="en-US" smtClean="0"/>
              <a:t/>
            </a:r>
            <a:br>
              <a:rPr lang="en-US" smtClean="0"/>
            </a:br>
            <a:r>
              <a:rPr lang="en-US" smtClean="0"/>
              <a:t/>
            </a:r>
            <a:br>
              <a:rPr lang="en-US" smtClean="0"/>
            </a:br>
            <a:r>
              <a:rPr lang="en-US" smtClean="0"/>
              <a:t/>
            </a:r>
            <a:br>
              <a:rPr lang="en-US" smtClean="0"/>
            </a:br>
            <a:r>
              <a:rPr lang="en-US" smtClean="0"/>
              <a:t/>
            </a:r>
            <a:br>
              <a:rPr lang="en-US" smtClean="0"/>
            </a:br>
            <a:endParaRPr lang="en-US" smtClean="0"/>
          </a:p>
        </p:txBody>
      </p:sp>
      <p:pic>
        <p:nvPicPr>
          <p:cNvPr id="1741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07958" y="2571750"/>
            <a:ext cx="5152763" cy="2029877"/>
          </a:xfrm>
          <a:prstGeom prst="rect">
            <a:avLst/>
          </a:prstGeom>
          <a:noFill/>
          <a:ln w="9525">
            <a:solidFill>
              <a:schemeClr val="bg1"/>
            </a:solidFill>
            <a:miter lim="800000"/>
            <a:headEnd/>
            <a:tailEnd/>
          </a:ln>
          <a:effectLst>
            <a:outerShdw blurRad="63500" dist="35921" dir="2700000" algn="ctr" rotWithShape="0">
              <a:schemeClr val="tx1">
                <a:lumMod val="65000"/>
              </a:schemeClr>
            </a:outerShdw>
          </a:effectLst>
          <a:extLst>
            <a:ext uri="{909E8E84-426E-40DD-AFC4-6F175D3DCCD1}">
              <a14:hiddenFill xmlns:a14="http://schemas.microsoft.com/office/drawing/2010/main">
                <a:solidFill>
                  <a:schemeClr val="accent1"/>
                </a:solidFill>
              </a14:hiddenFill>
            </a:ext>
          </a:extLst>
        </p:spPr>
      </p:pic>
      <p:pic>
        <p:nvPicPr>
          <p:cNvPr id="1741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24271" y="1000756"/>
            <a:ext cx="2175902" cy="1421972"/>
          </a:xfrm>
          <a:prstGeom prst="rect">
            <a:avLst/>
          </a:prstGeom>
          <a:noFill/>
          <a:ln w="9525">
            <a:solidFill>
              <a:schemeClr val="bg1"/>
            </a:solidFill>
            <a:miter lim="800000"/>
            <a:headEnd/>
            <a:tailEnd/>
          </a:ln>
          <a:effectLst>
            <a:outerShdw blurRad="63500" dist="35921" dir="2700000" algn="ctr" rotWithShape="0">
              <a:schemeClr val="tx1">
                <a:lumMod val="65000"/>
              </a:schemeClr>
            </a:outerShdw>
          </a:effectLst>
          <a:extLst>
            <a:ext uri="{909E8E84-426E-40DD-AFC4-6F175D3DCCD1}">
              <a14:hiddenFill xmlns:a14="http://schemas.microsoft.com/office/drawing/2010/main">
                <a:solidFill>
                  <a:schemeClr val="accent1"/>
                </a:solidFill>
              </a14:hiddenFill>
            </a:ext>
          </a:extLst>
        </p:spPr>
      </p:pic>
      <p:sp>
        <p:nvSpPr>
          <p:cNvPr id="4" name="Rounded Rectangle 3"/>
          <p:cNvSpPr/>
          <p:nvPr/>
        </p:nvSpPr>
        <p:spPr bwMode="auto">
          <a:xfrm>
            <a:off x="2635624" y="2148168"/>
            <a:ext cx="1401856" cy="309282"/>
          </a:xfrm>
          <a:prstGeom prst="roundRect">
            <a:avLst/>
          </a:prstGeom>
          <a:noFill/>
          <a:ln w="19050" algn="ctr">
            <a:solidFill>
              <a:srgbClr val="D33941"/>
            </a:solidFill>
            <a:round/>
            <a:headEnd/>
            <a:tailEnd/>
          </a:ln>
        </p:spPr>
        <p:txBody>
          <a:bodyPr wrap="none" lIns="0" tIns="0" rIns="0" bIns="0" rtlCol="0" anchor="ctr">
            <a:no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8" name="Rounded Rectangle 7"/>
          <p:cNvSpPr/>
          <p:nvPr/>
        </p:nvSpPr>
        <p:spPr bwMode="auto">
          <a:xfrm>
            <a:off x="2726391" y="4259356"/>
            <a:ext cx="1401856" cy="154641"/>
          </a:xfrm>
          <a:prstGeom prst="roundRect">
            <a:avLst/>
          </a:prstGeom>
          <a:noFill/>
          <a:ln w="19050" algn="ctr">
            <a:solidFill>
              <a:srgbClr val="D33941"/>
            </a:solidFill>
            <a:round/>
            <a:headEnd/>
            <a:tailEnd/>
          </a:ln>
        </p:spPr>
        <p:txBody>
          <a:bodyPr wrap="none" lIns="0" tIns="0" rIns="0" bIns="0" rtlCol="0" anchor="ctr">
            <a:no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Tree>
    <p:extLst>
      <p:ext uri="{BB962C8B-B14F-4D97-AF65-F5344CB8AC3E}">
        <p14:creationId xmlns:p14="http://schemas.microsoft.com/office/powerpoint/2010/main" val="1914999679"/>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smtClean="0"/>
              <a:t>Lesson objectives</a:t>
            </a:r>
          </a:p>
        </p:txBody>
      </p:sp>
      <p:sp>
        <p:nvSpPr>
          <p:cNvPr id="5123" name="Rectangle 3"/>
          <p:cNvSpPr>
            <a:spLocks noGrp="1" noChangeArrowheads="1"/>
          </p:cNvSpPr>
          <p:nvPr>
            <p:ph idx="1"/>
          </p:nvPr>
        </p:nvSpPr>
        <p:spPr/>
        <p:txBody>
          <a:bodyPr/>
          <a:lstStyle/>
          <a:p>
            <a:pPr>
              <a:buFont typeface="Arial" charset="0"/>
              <a:buChar char="•"/>
            </a:pPr>
            <a:r>
              <a:rPr lang="en-US" smtClean="0"/>
              <a:t>By the end of this lesson, you should be able to:</a:t>
            </a:r>
          </a:p>
          <a:p>
            <a:pPr lvl="1"/>
            <a:r>
              <a:rPr lang="en-US" smtClean="0"/>
              <a:t>Describe the role of workflow in BillingCenter</a:t>
            </a:r>
          </a:p>
          <a:p>
            <a:pPr lvl="1"/>
            <a:r>
              <a:rPr lang="en-US" smtClean="0"/>
              <a:t>Describe how workflows are managed</a:t>
            </a:r>
          </a:p>
          <a:p>
            <a:pPr lvl="1"/>
            <a:r>
              <a:rPr lang="en-US" smtClean="0"/>
              <a:t>Create workflow processes (versions)</a:t>
            </a:r>
          </a:p>
          <a:p>
            <a:pPr lvl="1"/>
            <a:r>
              <a:rPr lang="en-US" smtClean="0"/>
              <a:t>Create workflow types</a:t>
            </a:r>
          </a:p>
          <a:p>
            <a:pPr lvl="1"/>
            <a:r>
              <a:rPr lang="en-US" smtClean="0"/>
              <a:t>Search for and view workflow instances</a:t>
            </a:r>
          </a:p>
          <a:p>
            <a:pPr lvl="1"/>
            <a:r>
              <a:rPr lang="en-US" smtClean="0"/>
              <a:t>Identify various workflow elements</a:t>
            </a:r>
          </a:p>
          <a:p>
            <a:pPr lvl="1">
              <a:buFont typeface="Wingdings 2" pitchFamily="18" charset="2"/>
              <a:buNone/>
            </a:pPr>
            <a:endParaRPr lang="en-US" smtClean="0"/>
          </a:p>
          <a:p>
            <a:pPr lvl="1">
              <a:buFont typeface="Wingdings 2" pitchFamily="18" charset="2"/>
              <a:buNone/>
            </a:pPr>
            <a:endParaRPr lang="en-US" smtClean="0"/>
          </a:p>
        </p:txBody>
      </p:sp>
      <p:sp>
        <p:nvSpPr>
          <p:cNvPr id="5124" name="Rectangle 4"/>
          <p:cNvSpPr>
            <a:spLocks noChangeArrowheads="1"/>
          </p:cNvSpPr>
          <p:nvPr/>
        </p:nvSpPr>
        <p:spPr bwMode="auto">
          <a:xfrm>
            <a:off x="1490663" y="4412457"/>
            <a:ext cx="5953125" cy="678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p>
            <a:pPr marL="342900" lvl="1" defTabSz="685800" eaLnBrk="0" fontAlgn="base" hangingPunct="0">
              <a:spcBef>
                <a:spcPct val="20000"/>
              </a:spcBef>
              <a:spcAft>
                <a:spcPct val="0"/>
              </a:spcAft>
              <a:buClr>
                <a:srgbClr val="0146AD"/>
              </a:buClr>
              <a:buSzPct val="90000"/>
            </a:pPr>
            <a:r>
              <a:rPr lang="en-US" sz="1050">
                <a:solidFill>
                  <a:srgbClr val="AA3704"/>
                </a:solidFill>
                <a:latin typeface="Arial" charset="0"/>
              </a:rPr>
              <a:t>This lesson uses the notes section for additional explanation and information.</a:t>
            </a:r>
            <a:br>
              <a:rPr lang="en-US" sz="1050">
                <a:solidFill>
                  <a:srgbClr val="AA3704"/>
                </a:solidFill>
                <a:latin typeface="Arial" charset="0"/>
              </a:rPr>
            </a:br>
            <a:r>
              <a:rPr lang="en-US" sz="1050">
                <a:solidFill>
                  <a:srgbClr val="AA3704"/>
                </a:solidFill>
                <a:latin typeface="Arial" charset="0"/>
              </a:rPr>
              <a:t>To view the notes in PowerPoint, choose View</a:t>
            </a:r>
            <a:r>
              <a:rPr lang="en-US" sz="1050">
                <a:solidFill>
                  <a:srgbClr val="AA3704"/>
                </a:solidFill>
                <a:latin typeface="Arial" charset="0"/>
                <a:sym typeface="Wingdings" pitchFamily="2" charset="2"/>
              </a:rPr>
              <a:t>Normal or </a:t>
            </a:r>
            <a:r>
              <a:rPr lang="en-US" sz="1050">
                <a:solidFill>
                  <a:srgbClr val="AA3704"/>
                </a:solidFill>
                <a:latin typeface="Arial" charset="0"/>
              </a:rPr>
              <a:t>View</a:t>
            </a:r>
            <a:r>
              <a:rPr lang="en-US" sz="1050">
                <a:solidFill>
                  <a:srgbClr val="AA3704"/>
                </a:solidFill>
                <a:latin typeface="Arial" charset="0"/>
                <a:sym typeface="Wingdings" pitchFamily="2" charset="2"/>
              </a:rPr>
              <a:t></a:t>
            </a:r>
            <a:r>
              <a:rPr lang="en-US" sz="1050">
                <a:solidFill>
                  <a:srgbClr val="AA3704"/>
                </a:solidFill>
                <a:latin typeface="Arial" charset="0"/>
              </a:rPr>
              <a:t>Notes Page.</a:t>
            </a:r>
            <a:br>
              <a:rPr lang="en-US" sz="1050">
                <a:solidFill>
                  <a:srgbClr val="AA3704"/>
                </a:solidFill>
                <a:latin typeface="Arial" charset="0"/>
              </a:rPr>
            </a:br>
            <a:r>
              <a:rPr lang="en-US" sz="1050">
                <a:solidFill>
                  <a:srgbClr val="AA3704"/>
                </a:solidFill>
                <a:latin typeface="Arial" charset="0"/>
              </a:rPr>
              <a:t>If you choose to print the notes for the lesson, be sure to select “Print hidden slides.”</a:t>
            </a:r>
          </a:p>
          <a:p>
            <a:pPr marL="342900" lvl="1" defTabSz="685800" eaLnBrk="0" fontAlgn="base" hangingPunct="0">
              <a:spcBef>
                <a:spcPct val="20000"/>
              </a:spcBef>
              <a:spcAft>
                <a:spcPct val="0"/>
              </a:spcAft>
              <a:buClr>
                <a:srgbClr val="0146AD"/>
              </a:buClr>
              <a:buSzPct val="90000"/>
            </a:pPr>
            <a:endParaRPr lang="en-US" sz="1050">
              <a:solidFill>
                <a:srgbClr val="AA3704"/>
              </a:solidFill>
              <a:latin typeface="Arial" charset="0"/>
            </a:endParaRPr>
          </a:p>
        </p:txBody>
      </p:sp>
    </p:spTree>
    <p:extLst>
      <p:ext uri="{BB962C8B-B14F-4D97-AF65-F5344CB8AC3E}">
        <p14:creationId xmlns:p14="http://schemas.microsoft.com/office/powerpoint/2010/main" val="1101382030"/>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1220787" y="1119703"/>
            <a:ext cx="6867525" cy="2276475"/>
          </a:xfrm>
          <a:prstGeom prst="rect">
            <a:avLst/>
          </a:prstGeom>
        </p:spPr>
      </p:pic>
      <p:sp>
        <p:nvSpPr>
          <p:cNvPr id="2" name="Title 1"/>
          <p:cNvSpPr>
            <a:spLocks noGrp="1"/>
          </p:cNvSpPr>
          <p:nvPr>
            <p:ph type="title"/>
          </p:nvPr>
        </p:nvSpPr>
        <p:spPr/>
        <p:txBody>
          <a:bodyPr/>
          <a:lstStyle/>
          <a:p>
            <a:r>
              <a:rPr lang="en-US" smtClean="0"/>
              <a:t>Step 2: Add non-foreign key columns</a:t>
            </a:r>
            <a:endParaRPr lang="en-US"/>
          </a:p>
        </p:txBody>
      </p:sp>
      <p:sp>
        <p:nvSpPr>
          <p:cNvPr id="3" name="Content Placeholder 2"/>
          <p:cNvSpPr>
            <a:spLocks noGrp="1"/>
          </p:cNvSpPr>
          <p:nvPr>
            <p:ph idx="1"/>
          </p:nvPr>
        </p:nvSpPr>
        <p:spPr/>
        <p:txBody>
          <a:bodyPr/>
          <a:lstStyle/>
          <a:p>
            <a:r>
              <a:rPr lang="en-US" smtClean="0"/>
              <a:t>Add columns as needed to the </a:t>
            </a:r>
            <a:r>
              <a:rPr lang="en-US" b="1" smtClean="0">
                <a:latin typeface="Courier New" pitchFamily="49" charset="0"/>
                <a:cs typeface="Courier New" pitchFamily="49" charset="0"/>
              </a:rPr>
              <a:t>.eti </a:t>
            </a:r>
            <a:r>
              <a:rPr lang="en-US" smtClean="0"/>
              <a:t>file </a:t>
            </a:r>
            <a:endParaRPr lang="en-US"/>
          </a:p>
        </p:txBody>
      </p:sp>
      <p:sp>
        <p:nvSpPr>
          <p:cNvPr id="4" name="Rounded Rectangle 3"/>
          <p:cNvSpPr/>
          <p:nvPr/>
        </p:nvSpPr>
        <p:spPr bwMode="auto">
          <a:xfrm>
            <a:off x="4678363" y="2269229"/>
            <a:ext cx="2807493" cy="180274"/>
          </a:xfrm>
          <a:prstGeom prst="roundRect">
            <a:avLst/>
          </a:prstGeom>
          <a:noFill/>
          <a:ln w="19050" algn="ctr">
            <a:solidFill>
              <a:srgbClr val="D33819"/>
            </a:solidFill>
            <a:round/>
            <a:headEnd/>
            <a:tailEnd/>
          </a:ln>
        </p:spPr>
        <p:txBody>
          <a:bodyPr wrap="none" lIns="0" tIns="0" rIns="0" bIns="0" rtlCol="0" anchor="ctr">
            <a:no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7" name="Rounded Rectangle 6"/>
          <p:cNvSpPr/>
          <p:nvPr/>
        </p:nvSpPr>
        <p:spPr bwMode="auto">
          <a:xfrm>
            <a:off x="2339369" y="2874309"/>
            <a:ext cx="1950243" cy="180274"/>
          </a:xfrm>
          <a:prstGeom prst="roundRect">
            <a:avLst/>
          </a:prstGeom>
          <a:noFill/>
          <a:ln w="19050" algn="ctr">
            <a:solidFill>
              <a:srgbClr val="04628C"/>
            </a:solidFill>
            <a:round/>
            <a:headEnd/>
            <a:tailEnd/>
          </a:ln>
        </p:spPr>
        <p:txBody>
          <a:bodyPr wrap="none" lIns="0" tIns="0" rIns="0" bIns="0" rtlCol="0" anchor="ctr">
            <a:no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5" name="Freeform 4"/>
          <p:cNvSpPr/>
          <p:nvPr/>
        </p:nvSpPr>
        <p:spPr>
          <a:xfrm>
            <a:off x="2204107" y="2925300"/>
            <a:ext cx="65" cy="230832"/>
          </a:xfrm>
          <a:custGeom>
            <a:avLst/>
            <a:gdLst>
              <a:gd name="connsiteX0" fmla="*/ 370694 w 370694"/>
              <a:gd name="connsiteY0" fmla="*/ 0 h 255494"/>
              <a:gd name="connsiteX1" fmla="*/ 47965 w 370694"/>
              <a:gd name="connsiteY1" fmla="*/ 174812 h 255494"/>
              <a:gd name="connsiteX2" fmla="*/ 7623 w 370694"/>
              <a:gd name="connsiteY2" fmla="*/ 255494 h 255494"/>
            </a:gdLst>
            <a:ahLst/>
            <a:cxnLst>
              <a:cxn ang="0">
                <a:pos x="connsiteX0" y="connsiteY0"/>
              </a:cxn>
              <a:cxn ang="0">
                <a:pos x="connsiteX1" y="connsiteY1"/>
              </a:cxn>
              <a:cxn ang="0">
                <a:pos x="connsiteX2" y="connsiteY2"/>
              </a:cxn>
            </a:cxnLst>
            <a:rect l="l" t="t" r="r" b="b"/>
            <a:pathLst>
              <a:path w="370694" h="255494">
                <a:moveTo>
                  <a:pt x="370694" y="0"/>
                </a:moveTo>
                <a:cubicBezTo>
                  <a:pt x="239585" y="66115"/>
                  <a:pt x="108477" y="132230"/>
                  <a:pt x="47965" y="174812"/>
                </a:cubicBezTo>
                <a:cubicBezTo>
                  <a:pt x="-12547" y="217394"/>
                  <a:pt x="-2462" y="236444"/>
                  <a:pt x="7623" y="255494"/>
                </a:cubicBezTo>
              </a:path>
            </a:pathLst>
          </a:custGeom>
          <a:ln w="19050">
            <a:solidFill>
              <a:srgbClr val="04628C"/>
            </a:solidFill>
          </a:ln>
        </p:spPr>
        <p:txBody>
          <a:bodyPr vert="horz" wrap="none" lIns="0" tIns="0" rIns="0" bIns="0" numCol="1" rtlCol="0" anchor="ctr" anchorCtr="0" compatLnSpc="1">
            <a:prstTxWarp prst="textNoShape">
              <a:avLst/>
            </a:prstTxWarp>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Tree>
    <p:extLst>
      <p:ext uri="{BB962C8B-B14F-4D97-AF65-F5344CB8AC3E}">
        <p14:creationId xmlns:p14="http://schemas.microsoft.com/office/powerpoint/2010/main" val="1518215217"/>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Step 3: Restart the server</a:t>
            </a:r>
            <a:endParaRPr lang="en-US"/>
          </a:p>
        </p:txBody>
      </p:sp>
      <p:sp>
        <p:nvSpPr>
          <p:cNvPr id="7" name="Content Placeholder 6"/>
          <p:cNvSpPr>
            <a:spLocks noGrp="1"/>
          </p:cNvSpPr>
          <p:nvPr>
            <p:ph idx="1"/>
          </p:nvPr>
        </p:nvSpPr>
        <p:spPr/>
        <p:txBody>
          <a:bodyPr/>
          <a:lstStyle/>
          <a:p>
            <a:pPr>
              <a:buFont typeface="Arial" charset="0"/>
              <a:buChar char="•"/>
            </a:pPr>
            <a:r>
              <a:rPr lang="en-US" dirty="0"/>
              <a:t>Data model has changed so server restart is required</a:t>
            </a:r>
          </a:p>
          <a:p>
            <a:pPr lvl="1"/>
            <a:r>
              <a:rPr lang="en-US" dirty="0"/>
              <a:t>First regenerate data dictionary to check for </a:t>
            </a:r>
            <a:r>
              <a:rPr lang="en-US" dirty="0" smtClean="0"/>
              <a:t>errors</a:t>
            </a:r>
          </a:p>
          <a:p>
            <a:r>
              <a:rPr lang="en-US" dirty="0" smtClean="0"/>
              <a:t>On server startup, new </a:t>
            </a:r>
            <a:r>
              <a:rPr lang="en-US" dirty="0" err="1" smtClean="0"/>
              <a:t>Typekey</a:t>
            </a:r>
            <a:r>
              <a:rPr lang="en-US" dirty="0" smtClean="0"/>
              <a:t> is added to </a:t>
            </a:r>
            <a:r>
              <a:rPr lang="en-US" b="1" dirty="0" smtClean="0">
                <a:latin typeface="Courier New" pitchFamily="49" charset="0"/>
                <a:cs typeface="Courier New" pitchFamily="49" charset="0"/>
              </a:rPr>
              <a:t>Workflow class</a:t>
            </a:r>
            <a:endParaRPr lang="en-US" dirty="0"/>
          </a:p>
          <a:p>
            <a:endParaRPr lang="en-US" dirty="0"/>
          </a:p>
        </p:txBody>
      </p:sp>
      <p:pic>
        <p:nvPicPr>
          <p:cNvPr id="2" name="Picture 1"/>
          <p:cNvPicPr>
            <a:picLocks noChangeAspect="1"/>
          </p:cNvPicPr>
          <p:nvPr/>
        </p:nvPicPr>
        <p:blipFill>
          <a:blip r:embed="rId3"/>
          <a:stretch>
            <a:fillRect/>
          </a:stretch>
        </p:blipFill>
        <p:spPr>
          <a:xfrm>
            <a:off x="733778" y="2032799"/>
            <a:ext cx="7047795" cy="1508384"/>
          </a:xfrm>
          <a:prstGeom prst="rect">
            <a:avLst/>
          </a:prstGeom>
        </p:spPr>
      </p:pic>
    </p:spTree>
    <p:extLst>
      <p:ext uri="{BB962C8B-B14F-4D97-AF65-F5344CB8AC3E}">
        <p14:creationId xmlns:p14="http://schemas.microsoft.com/office/powerpoint/2010/main" val="3567488994"/>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0175" y="1316972"/>
            <a:ext cx="4539530" cy="3594567"/>
          </a:xfrm>
          <a:prstGeom prst="rect">
            <a:avLst/>
          </a:prstGeom>
          <a:noFill/>
          <a:ln w="9525">
            <a:solidFill>
              <a:schemeClr val="bg1"/>
            </a:solidFill>
            <a:miter lim="800000"/>
            <a:headEnd/>
            <a:tailEnd/>
          </a:ln>
          <a:effectLst>
            <a:outerShdw blurRad="63500" dist="35921" dir="2700000" algn="ctr" rotWithShape="0">
              <a:schemeClr val="tx1">
                <a:lumMod val="65000"/>
              </a:schemeClr>
            </a:outerShdw>
          </a:effectLst>
          <a:extLst>
            <a:ext uri="{909E8E84-426E-40DD-AFC4-6F175D3DCCD1}">
              <a14:hiddenFill xmlns:a14="http://schemas.microsoft.com/office/drawing/2010/main">
                <a:solidFill>
                  <a:schemeClr val="accent1"/>
                </a:solidFill>
              </a14:hiddenFill>
            </a:ext>
          </a:extLst>
        </p:spPr>
      </p:pic>
      <p:sp>
        <p:nvSpPr>
          <p:cNvPr id="27652" name="Rectangle 2"/>
          <p:cNvSpPr>
            <a:spLocks noGrp="1" noChangeArrowheads="1"/>
          </p:cNvSpPr>
          <p:nvPr>
            <p:ph type="title"/>
          </p:nvPr>
        </p:nvSpPr>
        <p:spPr/>
        <p:txBody>
          <a:bodyPr/>
          <a:lstStyle/>
          <a:p>
            <a:pPr eaLnBrk="1" hangingPunct="1"/>
            <a:r>
              <a:rPr lang="en-US" smtClean="0"/>
              <a:t>Step 4: Specify context objects</a:t>
            </a:r>
          </a:p>
        </p:txBody>
      </p:sp>
      <p:sp>
        <p:nvSpPr>
          <p:cNvPr id="27653" name="Rectangle 31"/>
          <p:cNvSpPr>
            <a:spLocks noGrp="1" noChangeArrowheads="1"/>
          </p:cNvSpPr>
          <p:nvPr>
            <p:ph idx="1"/>
          </p:nvPr>
        </p:nvSpPr>
        <p:spPr>
          <a:xfrm>
            <a:off x="1532335" y="685800"/>
            <a:ext cx="3296840" cy="4114800"/>
          </a:xfrm>
        </p:spPr>
        <p:txBody>
          <a:bodyPr/>
          <a:lstStyle/>
          <a:p>
            <a:pPr>
              <a:buFont typeface="Arial" charset="0"/>
              <a:buChar char="•"/>
            </a:pPr>
            <a:r>
              <a:rPr lang="en-US" smtClean="0"/>
              <a:t>Select </a:t>
            </a:r>
            <a:r>
              <a:rPr lang="en-US" b="1" smtClean="0">
                <a:latin typeface="Courier New" pitchFamily="49" charset="0"/>
                <a:cs typeface="Courier New" pitchFamily="49" charset="0"/>
              </a:rPr>
              <a:t>&lt;Context&gt; </a:t>
            </a:r>
            <a:r>
              <a:rPr lang="en-US" smtClean="0"/>
              <a:t>in Outline and add the symbols</a:t>
            </a:r>
          </a:p>
        </p:txBody>
      </p:sp>
      <p:sp>
        <p:nvSpPr>
          <p:cNvPr id="27660" name="AutoShape 35"/>
          <p:cNvSpPr>
            <a:spLocks noChangeArrowheads="1"/>
          </p:cNvSpPr>
          <p:nvPr/>
        </p:nvSpPr>
        <p:spPr bwMode="auto">
          <a:xfrm>
            <a:off x="1359834" y="4660246"/>
            <a:ext cx="4624107" cy="200025"/>
          </a:xfrm>
          <a:prstGeom prst="roundRect">
            <a:avLst>
              <a:gd name="adj" fmla="val 16667"/>
            </a:avLst>
          </a:prstGeom>
          <a:noFill/>
          <a:ln w="19050" algn="ctr">
            <a:solidFill>
              <a:srgbClr val="04628C"/>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82842" y="559209"/>
            <a:ext cx="2193131" cy="19788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665" name="Line 38"/>
          <p:cNvSpPr>
            <a:spLocks noChangeShapeType="1"/>
          </p:cNvSpPr>
          <p:nvPr/>
        </p:nvSpPr>
        <p:spPr bwMode="auto">
          <a:xfrm flipH="1">
            <a:off x="5328397" y="2538028"/>
            <a:ext cx="1946462" cy="2122218"/>
          </a:xfrm>
          <a:prstGeom prst="line">
            <a:avLst/>
          </a:prstGeom>
          <a:noFill/>
          <a:ln w="19050">
            <a:solidFill>
              <a:srgbClr val="04628C"/>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Tree>
    <p:extLst>
      <p:ext uri="{BB962C8B-B14F-4D97-AF65-F5344CB8AC3E}">
        <p14:creationId xmlns:p14="http://schemas.microsoft.com/office/powerpoint/2010/main" val="1702780482"/>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50181" y="552449"/>
            <a:ext cx="4593432" cy="4346748"/>
          </a:xfrm>
          <a:prstGeom prst="rect">
            <a:avLst/>
          </a:prstGeom>
          <a:noFill/>
          <a:ln w="9525">
            <a:solidFill>
              <a:schemeClr val="bg1"/>
            </a:solidFill>
            <a:miter lim="800000"/>
            <a:headEnd/>
            <a:tailEnd/>
          </a:ln>
          <a:effectLst>
            <a:outerShdw blurRad="63500" dist="35921" dir="2700000" algn="ctr" rotWithShape="0">
              <a:schemeClr val="tx1">
                <a:lumMod val="65000"/>
              </a:schemeClr>
            </a:outerShdw>
          </a:effectLst>
          <a:extLst>
            <a:ext uri="{909E8E84-426E-40DD-AFC4-6F175D3DCCD1}">
              <a14:hiddenFill xmlns:a14="http://schemas.microsoft.com/office/drawing/2010/main">
                <a:solidFill>
                  <a:schemeClr val="accent1"/>
                </a:solidFill>
              </a14:hiddenFill>
            </a:ext>
          </a:extLst>
        </p:spPr>
      </p:pic>
      <p:sp>
        <p:nvSpPr>
          <p:cNvPr id="28675" name="Rectangle 2"/>
          <p:cNvSpPr>
            <a:spLocks noGrp="1" noChangeArrowheads="1"/>
          </p:cNvSpPr>
          <p:nvPr>
            <p:ph type="title"/>
          </p:nvPr>
        </p:nvSpPr>
        <p:spPr/>
        <p:txBody>
          <a:bodyPr/>
          <a:lstStyle/>
          <a:p>
            <a:pPr eaLnBrk="1" hangingPunct="1"/>
            <a:r>
              <a:rPr lang="en-US" smtClean="0"/>
              <a:t>Step 5: Add and define workflow elements</a:t>
            </a:r>
          </a:p>
        </p:txBody>
      </p:sp>
      <p:cxnSp>
        <p:nvCxnSpPr>
          <p:cNvPr id="28679" name="Straight Connector 26"/>
          <p:cNvCxnSpPr>
            <a:cxnSpLocks noChangeShapeType="1"/>
          </p:cNvCxnSpPr>
          <p:nvPr/>
        </p:nvCxnSpPr>
        <p:spPr bwMode="auto">
          <a:xfrm flipH="1">
            <a:off x="5794001" y="3086519"/>
            <a:ext cx="584527" cy="0"/>
          </a:xfrm>
          <a:prstGeom prst="line">
            <a:avLst/>
          </a:prstGeom>
          <a:noFill/>
          <a:ln w="19050" algn="ctr">
            <a:solidFill>
              <a:srgbClr val="04628C"/>
            </a:solidFill>
            <a:round/>
            <a:headEnd/>
            <a:tailEnd/>
          </a:ln>
          <a:extLst>
            <a:ext uri="{909E8E84-426E-40DD-AFC4-6F175D3DCCD1}">
              <a14:hiddenFill xmlns:a14="http://schemas.microsoft.com/office/drawing/2010/main">
                <a:noFill/>
              </a14:hiddenFill>
            </a:ext>
          </a:extLst>
        </p:spPr>
      </p:cxnSp>
      <p:sp>
        <p:nvSpPr>
          <p:cNvPr id="28681" name="Text Box 39"/>
          <p:cNvSpPr txBox="1">
            <a:spLocks noChangeArrowheads="1"/>
          </p:cNvSpPr>
          <p:nvPr/>
        </p:nvSpPr>
        <p:spPr bwMode="auto">
          <a:xfrm>
            <a:off x="1922709" y="3260142"/>
            <a:ext cx="1098058"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defTabSz="685800" eaLnBrk="1" fontAlgn="base" hangingPunct="1">
              <a:spcBef>
                <a:spcPct val="50000"/>
              </a:spcBef>
              <a:spcAft>
                <a:spcPct val="30000"/>
              </a:spcAft>
              <a:buClr>
                <a:srgbClr val="FFFFFF"/>
              </a:buClr>
            </a:pPr>
            <a:r>
              <a:rPr lang="en-US" sz="1500">
                <a:solidFill>
                  <a:srgbClr val="04628C"/>
                </a:solidFill>
              </a:rPr>
              <a:t> Gosu code </a:t>
            </a:r>
          </a:p>
        </p:txBody>
      </p:sp>
      <p:cxnSp>
        <p:nvCxnSpPr>
          <p:cNvPr id="28682" name="Straight Connector 35"/>
          <p:cNvCxnSpPr>
            <a:cxnSpLocks noChangeShapeType="1"/>
          </p:cNvCxnSpPr>
          <p:nvPr/>
        </p:nvCxnSpPr>
        <p:spPr bwMode="auto">
          <a:xfrm rot="10800000" flipV="1">
            <a:off x="5200650" y="3869812"/>
            <a:ext cx="214313" cy="192881"/>
          </a:xfrm>
          <a:prstGeom prst="line">
            <a:avLst/>
          </a:prstGeom>
          <a:noFill/>
          <a:ln w="19050" algn="ctr">
            <a:solidFill>
              <a:srgbClr val="04628C"/>
            </a:solidFill>
            <a:round/>
            <a:headEnd/>
            <a:tailEnd/>
          </a:ln>
          <a:extLst>
            <a:ext uri="{909E8E84-426E-40DD-AFC4-6F175D3DCCD1}">
              <a14:hiddenFill xmlns:a14="http://schemas.microsoft.com/office/drawing/2010/main">
                <a:noFill/>
              </a14:hiddenFill>
            </a:ext>
          </a:extLst>
        </p:spPr>
      </p:cxnSp>
      <p:cxnSp>
        <p:nvCxnSpPr>
          <p:cNvPr id="28683" name="Straight Connector 36"/>
          <p:cNvCxnSpPr>
            <a:cxnSpLocks noChangeShapeType="1"/>
          </p:cNvCxnSpPr>
          <p:nvPr/>
        </p:nvCxnSpPr>
        <p:spPr bwMode="auto">
          <a:xfrm>
            <a:off x="2471738" y="3491123"/>
            <a:ext cx="550069" cy="1188453"/>
          </a:xfrm>
          <a:prstGeom prst="line">
            <a:avLst/>
          </a:prstGeom>
          <a:noFill/>
          <a:ln w="19050" algn="ctr">
            <a:solidFill>
              <a:srgbClr val="04628C"/>
            </a:solidFill>
            <a:round/>
            <a:headEnd/>
            <a:tailEnd/>
          </a:ln>
          <a:extLst>
            <a:ext uri="{909E8E84-426E-40DD-AFC4-6F175D3DCCD1}">
              <a14:hiddenFill xmlns:a14="http://schemas.microsoft.com/office/drawing/2010/main">
                <a:noFill/>
              </a14:hiddenFill>
            </a:ext>
          </a:extLst>
        </p:spPr>
      </p:cxnSp>
      <p:sp>
        <p:nvSpPr>
          <p:cNvPr id="28684" name="Text Box 39"/>
          <p:cNvSpPr txBox="1">
            <a:spLocks noChangeArrowheads="1"/>
          </p:cNvSpPr>
          <p:nvPr/>
        </p:nvSpPr>
        <p:spPr bwMode="auto">
          <a:xfrm>
            <a:off x="6379999" y="2976981"/>
            <a:ext cx="1046761" cy="230832"/>
          </a:xfrm>
          <a:prstGeom prst="rect">
            <a:avLst/>
          </a:prstGeom>
          <a:noFill/>
          <a:ln>
            <a:noFill/>
          </a:ln>
          <a:extLst/>
        </p:spPr>
        <p:txBody>
          <a:bodyPr wrap="non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defTabSz="685800" eaLnBrk="1" fontAlgn="base" hangingPunct="1">
              <a:spcBef>
                <a:spcPct val="50000"/>
              </a:spcBef>
              <a:spcAft>
                <a:spcPct val="30000"/>
              </a:spcAft>
              <a:buClr>
                <a:srgbClr val="FFFFFF"/>
              </a:buClr>
            </a:pPr>
            <a:r>
              <a:rPr lang="en-US" sz="1500">
                <a:solidFill>
                  <a:srgbClr val="04628C"/>
                </a:solidFill>
              </a:rPr>
              <a:t> Outcomes </a:t>
            </a:r>
          </a:p>
        </p:txBody>
      </p:sp>
      <p:sp>
        <p:nvSpPr>
          <p:cNvPr id="28685" name="Text Box 39"/>
          <p:cNvSpPr txBox="1">
            <a:spLocks noChangeArrowheads="1"/>
          </p:cNvSpPr>
          <p:nvPr/>
        </p:nvSpPr>
        <p:spPr bwMode="auto">
          <a:xfrm>
            <a:off x="6380300" y="1805338"/>
            <a:ext cx="984245" cy="230832"/>
          </a:xfrm>
          <a:prstGeom prst="rect">
            <a:avLst/>
          </a:prstGeom>
          <a:noFill/>
          <a:ln>
            <a:noFill/>
          </a:ln>
          <a:extLst/>
        </p:spPr>
        <p:txBody>
          <a:bodyPr wrap="non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defTabSz="685800" eaLnBrk="1" fontAlgn="base" hangingPunct="1">
              <a:spcBef>
                <a:spcPct val="50000"/>
              </a:spcBef>
              <a:spcAft>
                <a:spcPct val="30000"/>
              </a:spcAft>
              <a:buClr>
                <a:srgbClr val="FFFFFF"/>
              </a:buClr>
            </a:pPr>
            <a:r>
              <a:rPr lang="en-US" sz="1500">
                <a:solidFill>
                  <a:srgbClr val="04628C"/>
                </a:solidFill>
              </a:rPr>
              <a:t> Branches </a:t>
            </a:r>
          </a:p>
        </p:txBody>
      </p:sp>
      <p:sp>
        <p:nvSpPr>
          <p:cNvPr id="28686" name="Text Box 39"/>
          <p:cNvSpPr txBox="1">
            <a:spLocks noChangeArrowheads="1"/>
          </p:cNvSpPr>
          <p:nvPr/>
        </p:nvSpPr>
        <p:spPr bwMode="auto">
          <a:xfrm>
            <a:off x="6380286" y="1283073"/>
            <a:ext cx="577081" cy="230832"/>
          </a:xfrm>
          <a:prstGeom prst="rect">
            <a:avLst/>
          </a:prstGeom>
          <a:noFill/>
          <a:ln>
            <a:noFill/>
          </a:ln>
          <a:extLst/>
        </p:spPr>
        <p:txBody>
          <a:bodyPr wrap="non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defTabSz="685800" eaLnBrk="1" fontAlgn="base" hangingPunct="1">
              <a:spcBef>
                <a:spcPct val="50000"/>
              </a:spcBef>
              <a:spcAft>
                <a:spcPct val="30000"/>
              </a:spcAft>
              <a:buClr>
                <a:srgbClr val="FFFFFF"/>
              </a:buClr>
            </a:pPr>
            <a:r>
              <a:rPr lang="en-US" sz="1500">
                <a:solidFill>
                  <a:srgbClr val="04628C"/>
                </a:solidFill>
              </a:rPr>
              <a:t> Steps</a:t>
            </a:r>
          </a:p>
        </p:txBody>
      </p:sp>
      <p:sp>
        <p:nvSpPr>
          <p:cNvPr id="28687" name="Text Box 39"/>
          <p:cNvSpPr txBox="1">
            <a:spLocks noChangeArrowheads="1"/>
          </p:cNvSpPr>
          <p:nvPr/>
        </p:nvSpPr>
        <p:spPr bwMode="auto">
          <a:xfrm>
            <a:off x="6379646" y="933450"/>
            <a:ext cx="545022" cy="230832"/>
          </a:xfrm>
          <a:prstGeom prst="rect">
            <a:avLst/>
          </a:prstGeom>
          <a:noFill/>
          <a:ln>
            <a:noFill/>
          </a:ln>
          <a:extLst/>
        </p:spPr>
        <p:txBody>
          <a:bodyPr wrap="non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defTabSz="685800" eaLnBrk="1" fontAlgn="base" hangingPunct="1">
              <a:spcBef>
                <a:spcPct val="50000"/>
              </a:spcBef>
              <a:spcAft>
                <a:spcPct val="30000"/>
              </a:spcAft>
              <a:buClr>
                <a:srgbClr val="FFFFFF"/>
              </a:buClr>
            </a:pPr>
            <a:r>
              <a:rPr lang="en-US" sz="1500">
                <a:solidFill>
                  <a:srgbClr val="04628C"/>
                </a:solidFill>
              </a:rPr>
              <a:t> Start </a:t>
            </a:r>
          </a:p>
        </p:txBody>
      </p:sp>
      <p:sp>
        <p:nvSpPr>
          <p:cNvPr id="28688" name="Text Box 39"/>
          <p:cNvSpPr txBox="1">
            <a:spLocks noChangeArrowheads="1"/>
          </p:cNvSpPr>
          <p:nvPr/>
        </p:nvSpPr>
        <p:spPr bwMode="auto">
          <a:xfrm>
            <a:off x="5354165" y="3532864"/>
            <a:ext cx="1603004" cy="230832"/>
          </a:xfrm>
          <a:prstGeom prst="rect">
            <a:avLst/>
          </a:prstGeom>
          <a:solidFill>
            <a:schemeClr val="tx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defTabSz="685800" eaLnBrk="1" fontAlgn="base" hangingPunct="1">
              <a:spcBef>
                <a:spcPct val="50000"/>
              </a:spcBef>
              <a:spcAft>
                <a:spcPct val="30000"/>
              </a:spcAft>
              <a:buClr>
                <a:srgbClr val="FFFFFF"/>
              </a:buClr>
            </a:pPr>
            <a:r>
              <a:rPr lang="en-US" sz="1500">
                <a:solidFill>
                  <a:srgbClr val="04628C"/>
                </a:solidFill>
              </a:rPr>
              <a:t> Context symbols</a:t>
            </a:r>
          </a:p>
        </p:txBody>
      </p:sp>
      <p:cxnSp>
        <p:nvCxnSpPr>
          <p:cNvPr id="20" name="Straight Connector 26"/>
          <p:cNvCxnSpPr>
            <a:cxnSpLocks noChangeShapeType="1"/>
          </p:cNvCxnSpPr>
          <p:nvPr/>
        </p:nvCxnSpPr>
        <p:spPr bwMode="auto">
          <a:xfrm flipH="1">
            <a:off x="4975411" y="1920828"/>
            <a:ext cx="1403117" cy="0"/>
          </a:xfrm>
          <a:prstGeom prst="line">
            <a:avLst/>
          </a:prstGeom>
          <a:noFill/>
          <a:ln w="19050" algn="ctr">
            <a:solidFill>
              <a:srgbClr val="04628C"/>
            </a:solidFill>
            <a:round/>
            <a:headEnd/>
            <a:tailEnd/>
          </a:ln>
          <a:extLst>
            <a:ext uri="{909E8E84-426E-40DD-AFC4-6F175D3DCCD1}">
              <a14:hiddenFill xmlns:a14="http://schemas.microsoft.com/office/drawing/2010/main">
                <a:noFill/>
              </a14:hiddenFill>
            </a:ext>
          </a:extLst>
        </p:spPr>
      </p:cxnSp>
      <p:cxnSp>
        <p:nvCxnSpPr>
          <p:cNvPr id="21" name="Straight Connector 26"/>
          <p:cNvCxnSpPr>
            <a:cxnSpLocks noChangeShapeType="1"/>
          </p:cNvCxnSpPr>
          <p:nvPr/>
        </p:nvCxnSpPr>
        <p:spPr bwMode="auto">
          <a:xfrm flipH="1">
            <a:off x="5307805" y="1398563"/>
            <a:ext cx="1070723" cy="0"/>
          </a:xfrm>
          <a:prstGeom prst="line">
            <a:avLst/>
          </a:prstGeom>
          <a:noFill/>
          <a:ln w="19050" algn="ctr">
            <a:solidFill>
              <a:srgbClr val="04628C"/>
            </a:solidFill>
            <a:round/>
            <a:headEnd/>
            <a:tailEnd/>
          </a:ln>
          <a:extLst>
            <a:ext uri="{909E8E84-426E-40DD-AFC4-6F175D3DCCD1}">
              <a14:hiddenFill xmlns:a14="http://schemas.microsoft.com/office/drawing/2010/main">
                <a:noFill/>
              </a14:hiddenFill>
            </a:ext>
          </a:extLst>
        </p:spPr>
      </p:cxnSp>
      <p:cxnSp>
        <p:nvCxnSpPr>
          <p:cNvPr id="22" name="Straight Connector 26"/>
          <p:cNvCxnSpPr>
            <a:cxnSpLocks noChangeShapeType="1"/>
          </p:cNvCxnSpPr>
          <p:nvPr/>
        </p:nvCxnSpPr>
        <p:spPr bwMode="auto">
          <a:xfrm flipH="1">
            <a:off x="4652682" y="1072963"/>
            <a:ext cx="1725846" cy="0"/>
          </a:xfrm>
          <a:prstGeom prst="line">
            <a:avLst/>
          </a:prstGeom>
          <a:noFill/>
          <a:ln w="19050" algn="ctr">
            <a:solidFill>
              <a:srgbClr val="04628C"/>
            </a:solidFill>
            <a:round/>
            <a:headEnd/>
            <a:tailEnd/>
          </a:ln>
          <a:extLst>
            <a:ext uri="{909E8E84-426E-40DD-AFC4-6F175D3DCCD1}">
              <a14:hiddenFill xmlns:a14="http://schemas.microsoft.com/office/drawing/2010/main">
                <a:noFill/>
              </a14:hiddenFill>
            </a:ext>
          </a:extLst>
        </p:spPr>
      </p:cxnSp>
      <p:pic>
        <p:nvPicPr>
          <p:cNvPr id="512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97029" y="3869811"/>
            <a:ext cx="3578469" cy="800100"/>
          </a:xfrm>
          <a:prstGeom prst="rect">
            <a:avLst/>
          </a:prstGeom>
          <a:noFill/>
          <a:ln w="9525">
            <a:solidFill>
              <a:schemeClr val="bg1"/>
            </a:solidFill>
            <a:miter lim="800000"/>
            <a:headEnd/>
            <a:tailEnd/>
          </a:ln>
          <a:effectLst>
            <a:outerShdw blurRad="63500" dist="35921" dir="2700000" algn="ctr" rotWithShape="0">
              <a:schemeClr val="tx1">
                <a:lumMod val="65000"/>
              </a:schemeClr>
            </a:outerShdw>
          </a:effectLst>
          <a:extLst>
            <a:ext uri="{909E8E84-426E-40DD-AFC4-6F175D3DCCD1}">
              <a14:hiddenFill xmlns:a14="http://schemas.microsoft.com/office/drawing/2010/main">
                <a:solidFill>
                  <a:schemeClr val="accent1"/>
                </a:solidFill>
              </a14:hiddenFill>
            </a:ext>
          </a:extLst>
        </p:spPr>
      </p:pic>
      <p:cxnSp>
        <p:nvCxnSpPr>
          <p:cNvPr id="29" name="Straight Connector 36"/>
          <p:cNvCxnSpPr>
            <a:cxnSpLocks noChangeShapeType="1"/>
          </p:cNvCxnSpPr>
          <p:nvPr/>
        </p:nvCxnSpPr>
        <p:spPr bwMode="auto">
          <a:xfrm flipH="1">
            <a:off x="5414963" y="3749406"/>
            <a:ext cx="740704" cy="708295"/>
          </a:xfrm>
          <a:prstGeom prst="line">
            <a:avLst/>
          </a:prstGeom>
          <a:noFill/>
          <a:ln w="19050" algn="ctr">
            <a:solidFill>
              <a:srgbClr val="04628C"/>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567250786"/>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3"/>
          <a:stretch>
            <a:fillRect/>
          </a:stretch>
        </p:blipFill>
        <p:spPr>
          <a:xfrm>
            <a:off x="1154527" y="369093"/>
            <a:ext cx="6834946" cy="2789420"/>
          </a:xfrm>
          <a:prstGeom prst="rect">
            <a:avLst/>
          </a:prstGeom>
        </p:spPr>
      </p:pic>
      <p:sp>
        <p:nvSpPr>
          <p:cNvPr id="10" name="AutoShape 11"/>
          <p:cNvSpPr>
            <a:spLocks noChangeArrowheads="1"/>
          </p:cNvSpPr>
          <p:nvPr/>
        </p:nvSpPr>
        <p:spPr bwMode="auto">
          <a:xfrm>
            <a:off x="3331845" y="1912561"/>
            <a:ext cx="1493044" cy="255389"/>
          </a:xfrm>
          <a:prstGeom prst="roundRect">
            <a:avLst>
              <a:gd name="adj" fmla="val 16667"/>
            </a:avLst>
          </a:prstGeom>
          <a:noFill/>
          <a:ln w="19050" algn="ctr">
            <a:solidFill>
              <a:srgbClr val="D33819"/>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pic>
        <p:nvPicPr>
          <p:cNvPr id="7170"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l="-781" t="3219" r="-781" b="58911"/>
          <a:stretch/>
        </p:blipFill>
        <p:spPr bwMode="auto">
          <a:xfrm>
            <a:off x="1774627" y="2769468"/>
            <a:ext cx="2878931" cy="457200"/>
          </a:xfrm>
          <a:prstGeom prst="rect">
            <a:avLst/>
          </a:prstGeom>
          <a:noFill/>
          <a:ln w="9525">
            <a:solidFill>
              <a:schemeClr val="bg1"/>
            </a:solidFill>
            <a:miter lim="800000"/>
            <a:headEnd/>
            <a:tailEnd/>
          </a:ln>
          <a:effectLst>
            <a:outerShdw blurRad="63500" dist="35921" dir="2700000" algn="ctr" rotWithShape="0">
              <a:schemeClr val="tx1">
                <a:lumMod val="65000"/>
              </a:schemeClr>
            </a:outerShdw>
          </a:effectLst>
          <a:extLst>
            <a:ext uri="{909E8E84-426E-40DD-AFC4-6F175D3DCCD1}">
              <a14:hiddenFill xmlns:a14="http://schemas.microsoft.com/office/drawing/2010/main">
                <a:solidFill>
                  <a:schemeClr val="accent1"/>
                </a:solidFill>
              </a14:hiddenFill>
            </a:ext>
          </a:extLst>
        </p:spPr>
      </p:pic>
      <p:sp>
        <p:nvSpPr>
          <p:cNvPr id="30723" name="Rectangle 2"/>
          <p:cNvSpPr>
            <a:spLocks noGrp="1" noChangeArrowheads="1"/>
          </p:cNvSpPr>
          <p:nvPr>
            <p:ph type="title"/>
          </p:nvPr>
        </p:nvSpPr>
        <p:spPr/>
        <p:txBody>
          <a:bodyPr/>
          <a:lstStyle/>
          <a:p>
            <a:pPr eaLnBrk="1" hangingPunct="1"/>
            <a:r>
              <a:rPr lang="en-US" smtClean="0"/>
              <a:t>Reloading the Workflow engine</a:t>
            </a:r>
          </a:p>
        </p:txBody>
      </p:sp>
      <p:sp>
        <p:nvSpPr>
          <p:cNvPr id="30724" name="AutoShape 6"/>
          <p:cNvSpPr>
            <a:spLocks noChangeArrowheads="1"/>
          </p:cNvSpPr>
          <p:nvPr/>
        </p:nvSpPr>
        <p:spPr bwMode="auto">
          <a:xfrm rot="21108162" flipH="1">
            <a:off x="4792267" y="1591866"/>
            <a:ext cx="640556" cy="651272"/>
          </a:xfrm>
          <a:prstGeom prst="rightArrow">
            <a:avLst>
              <a:gd name="adj1" fmla="val 49935"/>
              <a:gd name="adj2" fmla="val 46958"/>
            </a:avLst>
          </a:prstGeom>
          <a:solidFill>
            <a:srgbClr val="D33819"/>
          </a:solidFill>
          <a:ln w="19050" algn="ctr">
            <a:solidFill>
              <a:srgbClr val="D33819"/>
            </a:solidFill>
            <a:miter lim="800000"/>
            <a:headEnd/>
            <a:tailEnd/>
          </a:ln>
        </p:spPr>
        <p:txBody>
          <a:bodyPr wrap="none" lIns="34290" rIns="34290" anchor="ct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30726" name="Text Box 9"/>
          <p:cNvSpPr txBox="1">
            <a:spLocks noChangeArrowheads="1"/>
          </p:cNvSpPr>
          <p:nvPr/>
        </p:nvSpPr>
        <p:spPr bwMode="auto">
          <a:xfrm>
            <a:off x="3843633" y="3341180"/>
            <a:ext cx="3298980" cy="230832"/>
          </a:xfrm>
          <a:prstGeom prst="rect">
            <a:avLst/>
          </a:prstGeom>
          <a:solidFill>
            <a:schemeClr val="tx1"/>
          </a:solidFill>
          <a:ln>
            <a:noFill/>
          </a:ln>
          <a:extLst/>
        </p:spPr>
        <p:txBody>
          <a:bodyPr wrap="non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defTabSz="685800" eaLnBrk="1" fontAlgn="base" hangingPunct="1">
              <a:spcBef>
                <a:spcPct val="50000"/>
              </a:spcBef>
              <a:spcAft>
                <a:spcPct val="30000"/>
              </a:spcAft>
              <a:buClr>
                <a:srgbClr val="FFFFFF"/>
              </a:buClr>
            </a:pPr>
            <a:r>
              <a:rPr lang="en-US" sz="1500">
                <a:solidFill>
                  <a:srgbClr val="D33819"/>
                </a:solidFill>
              </a:rPr>
              <a:t>Reload fails if workflow has an error</a:t>
            </a:r>
          </a:p>
        </p:txBody>
      </p:sp>
      <p:sp>
        <p:nvSpPr>
          <p:cNvPr id="30727" name="AutoShape 10"/>
          <p:cNvSpPr>
            <a:spLocks noChangeArrowheads="1"/>
          </p:cNvSpPr>
          <p:nvPr/>
        </p:nvSpPr>
        <p:spPr bwMode="auto">
          <a:xfrm>
            <a:off x="1635919" y="2904201"/>
            <a:ext cx="3017639" cy="255389"/>
          </a:xfrm>
          <a:prstGeom prst="roundRect">
            <a:avLst>
              <a:gd name="adj" fmla="val 16667"/>
            </a:avLst>
          </a:prstGeom>
          <a:noFill/>
          <a:ln w="19050" algn="ctr">
            <a:solidFill>
              <a:srgbClr val="D33819"/>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pic>
        <p:nvPicPr>
          <p:cNvPr id="717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91105" y="3786187"/>
            <a:ext cx="5113735" cy="1042988"/>
          </a:xfrm>
          <a:prstGeom prst="rect">
            <a:avLst/>
          </a:prstGeom>
          <a:noFill/>
          <a:ln w="9525">
            <a:solidFill>
              <a:schemeClr val="bg1"/>
            </a:solidFill>
            <a:miter lim="800000"/>
            <a:headEnd/>
            <a:tailEnd/>
          </a:ln>
          <a:effectLst>
            <a:outerShdw blurRad="63500" dist="35921" dir="2700000" algn="ctr" rotWithShape="0">
              <a:schemeClr val="tx1">
                <a:lumMod val="65000"/>
              </a:schemeClr>
            </a:outerShdw>
          </a:effectLst>
          <a:extLst>
            <a:ext uri="{909E8E84-426E-40DD-AFC4-6F175D3DCCD1}">
              <a14:hiddenFill xmlns:a14="http://schemas.microsoft.com/office/drawing/2010/main">
                <a:solidFill>
                  <a:schemeClr val="accent1"/>
                </a:solidFill>
              </a14:hiddenFill>
            </a:ext>
          </a:extLst>
        </p:spPr>
      </p:pic>
      <p:sp>
        <p:nvSpPr>
          <p:cNvPr id="2" name="Freeform 1"/>
          <p:cNvSpPr/>
          <p:nvPr/>
        </p:nvSpPr>
        <p:spPr>
          <a:xfrm>
            <a:off x="3788707" y="3333755"/>
            <a:ext cx="65" cy="230832"/>
          </a:xfrm>
          <a:custGeom>
            <a:avLst/>
            <a:gdLst>
              <a:gd name="connsiteX0" fmla="*/ 501944 w 501944"/>
              <a:gd name="connsiteY0" fmla="*/ 0 h 968188"/>
              <a:gd name="connsiteX1" fmla="*/ 4402 w 501944"/>
              <a:gd name="connsiteY1" fmla="*/ 389965 h 968188"/>
              <a:gd name="connsiteX2" fmla="*/ 300238 w 501944"/>
              <a:gd name="connsiteY2" fmla="*/ 968188 h 968188"/>
            </a:gdLst>
            <a:ahLst/>
            <a:cxnLst>
              <a:cxn ang="0">
                <a:pos x="connsiteX0" y="connsiteY0"/>
              </a:cxn>
              <a:cxn ang="0">
                <a:pos x="connsiteX1" y="connsiteY1"/>
              </a:cxn>
              <a:cxn ang="0">
                <a:pos x="connsiteX2" y="connsiteY2"/>
              </a:cxn>
            </a:cxnLst>
            <a:rect l="l" t="t" r="r" b="b"/>
            <a:pathLst>
              <a:path w="501944" h="968188">
                <a:moveTo>
                  <a:pt x="501944" y="0"/>
                </a:moveTo>
                <a:cubicBezTo>
                  <a:pt x="269982" y="114300"/>
                  <a:pt x="38020" y="228600"/>
                  <a:pt x="4402" y="389965"/>
                </a:cubicBezTo>
                <a:cubicBezTo>
                  <a:pt x="-29216" y="551330"/>
                  <a:pt x="135511" y="759759"/>
                  <a:pt x="300238" y="968188"/>
                </a:cubicBezTo>
              </a:path>
            </a:pathLst>
          </a:custGeom>
          <a:ln w="19050">
            <a:solidFill>
              <a:srgbClr val="D33819"/>
            </a:solidFill>
            <a:headEnd type="none" w="med" len="med"/>
            <a:tailEnd type="arrow" w="med" len="med"/>
          </a:ln>
        </p:spPr>
        <p:txBody>
          <a:bodyPr vert="horz" wrap="none" lIns="0" tIns="0" rIns="0" bIns="0" numCol="1" rtlCol="0" anchor="ctr" anchorCtr="0" compatLnSpc="1">
            <a:prstTxWarp prst="textNoShape">
              <a:avLst/>
            </a:prstTxWarp>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Tree>
    <p:extLst>
      <p:ext uri="{BB962C8B-B14F-4D97-AF65-F5344CB8AC3E}">
        <p14:creationId xmlns:p14="http://schemas.microsoft.com/office/powerpoint/2010/main" val="404269684"/>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smtClean="0"/>
              <a:t>Lesson outline</a:t>
            </a:r>
          </a:p>
        </p:txBody>
      </p:sp>
      <p:sp>
        <p:nvSpPr>
          <p:cNvPr id="31747" name="Rectangle 3"/>
          <p:cNvSpPr>
            <a:spLocks noGrp="1" noChangeArrowheads="1"/>
          </p:cNvSpPr>
          <p:nvPr>
            <p:ph idx="1"/>
          </p:nvPr>
        </p:nvSpPr>
        <p:spPr/>
        <p:txBody>
          <a:bodyPr/>
          <a:lstStyle/>
          <a:p>
            <a:pPr>
              <a:lnSpc>
                <a:spcPct val="150000"/>
              </a:lnSpc>
              <a:buFont typeface="Arial" charset="0"/>
              <a:buChar char="•"/>
            </a:pPr>
            <a:r>
              <a:rPr lang="en-US" sz="2100">
                <a:solidFill>
                  <a:srgbClr val="C0C0C0"/>
                </a:solidFill>
              </a:rPr>
              <a:t>Workflow basics</a:t>
            </a:r>
          </a:p>
          <a:p>
            <a:pPr>
              <a:lnSpc>
                <a:spcPct val="150000"/>
              </a:lnSpc>
              <a:buFont typeface="Arial" charset="0"/>
              <a:buChar char="•"/>
            </a:pPr>
            <a:r>
              <a:rPr lang="en-US" sz="2100">
                <a:solidFill>
                  <a:srgbClr val="C0C0C0"/>
                </a:solidFill>
              </a:rPr>
              <a:t>Creating new workflow processes</a:t>
            </a:r>
          </a:p>
          <a:p>
            <a:pPr>
              <a:lnSpc>
                <a:spcPct val="150000"/>
              </a:lnSpc>
              <a:buFont typeface="Arial" charset="0"/>
              <a:buChar char="•"/>
            </a:pPr>
            <a:r>
              <a:rPr lang="en-US" sz="2100">
                <a:solidFill>
                  <a:srgbClr val="C0C0C0"/>
                </a:solidFill>
              </a:rPr>
              <a:t>Creating new workflow types</a:t>
            </a:r>
          </a:p>
          <a:p>
            <a:pPr>
              <a:lnSpc>
                <a:spcPct val="150000"/>
              </a:lnSpc>
              <a:buFont typeface="Arial" charset="0"/>
              <a:buChar char="•"/>
            </a:pPr>
            <a:r>
              <a:rPr lang="en-US" sz="2100"/>
              <a:t>Initiating and viewing workflow instances</a:t>
            </a:r>
          </a:p>
          <a:p>
            <a:pPr>
              <a:lnSpc>
                <a:spcPct val="150000"/>
              </a:lnSpc>
              <a:buFont typeface="Arial" charset="0"/>
              <a:buChar char="•"/>
            </a:pPr>
            <a:r>
              <a:rPr lang="en-US" sz="2100">
                <a:solidFill>
                  <a:srgbClr val="C0C0C0"/>
                </a:solidFill>
              </a:rPr>
              <a:t>Using the workflow editor</a:t>
            </a:r>
          </a:p>
          <a:p>
            <a:pPr>
              <a:lnSpc>
                <a:spcPct val="150000"/>
              </a:lnSpc>
              <a:buFont typeface="Wingdings 3" pitchFamily="18" charset="2"/>
              <a:buNone/>
            </a:pPr>
            <a:endParaRPr lang="en-US" sz="2100"/>
          </a:p>
        </p:txBody>
      </p:sp>
    </p:spTree>
    <p:extLst>
      <p:ext uri="{BB962C8B-B14F-4D97-AF65-F5344CB8AC3E}">
        <p14:creationId xmlns:p14="http://schemas.microsoft.com/office/powerpoint/2010/main" val="3618460174"/>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3623" y="90487"/>
            <a:ext cx="6486525" cy="557213"/>
          </a:xfrm>
        </p:spPr>
        <p:txBody>
          <a:bodyPr/>
          <a:lstStyle/>
          <a:p>
            <a:r>
              <a:rPr lang="en-US"/>
              <a:t>Starting a workflow instance from a </a:t>
            </a:r>
            <a:r>
              <a:rPr lang="en-US" smtClean="0"/>
              <a:t>rule (1 of 2)</a:t>
            </a:r>
            <a:endParaRPr lang="en-US"/>
          </a:p>
        </p:txBody>
      </p:sp>
      <p:sp>
        <p:nvSpPr>
          <p:cNvPr id="3" name="Content Placeholder 2"/>
          <p:cNvSpPr>
            <a:spLocks noGrp="1"/>
          </p:cNvSpPr>
          <p:nvPr>
            <p:ph idx="1"/>
          </p:nvPr>
        </p:nvSpPr>
        <p:spPr/>
        <p:txBody>
          <a:bodyPr/>
          <a:lstStyle/>
          <a:p>
            <a:r>
              <a:rPr lang="en-US" smtClean="0"/>
              <a:t>Prerequisite: entity needs </a:t>
            </a:r>
            <a:r>
              <a:rPr lang="en-US"/>
              <a:t>to know about </a:t>
            </a:r>
            <a:r>
              <a:rPr lang="en-US" smtClean="0"/>
              <a:t>the workflow type</a:t>
            </a:r>
          </a:p>
          <a:p>
            <a:pPr lvl="1"/>
            <a:r>
              <a:rPr lang="en-US" smtClean="0"/>
              <a:t>Define an array on the related entity</a:t>
            </a:r>
          </a:p>
          <a:p>
            <a:endParaRPr lang="en-US"/>
          </a:p>
        </p:txBody>
      </p:sp>
      <p:pic>
        <p:nvPicPr>
          <p:cNvPr id="819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26194" y="1485060"/>
            <a:ext cx="2321719" cy="5786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36809" y="2571750"/>
            <a:ext cx="4393169" cy="1808203"/>
          </a:xfrm>
          <a:prstGeom prst="rect">
            <a:avLst/>
          </a:prstGeom>
          <a:noFill/>
          <a:ln w="9525">
            <a:solidFill>
              <a:schemeClr val="bg1"/>
            </a:solidFill>
            <a:miter lim="800000"/>
            <a:headEnd/>
            <a:tailEnd/>
          </a:ln>
          <a:effectLst>
            <a:outerShdw blurRad="63500" dist="35921" dir="2700000" algn="ctr" rotWithShape="0">
              <a:schemeClr val="tx1">
                <a:lumMod val="65000"/>
              </a:scheme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983962927"/>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0663" y="1925871"/>
            <a:ext cx="6249699" cy="2188929"/>
          </a:xfrm>
          <a:prstGeom prst="rect">
            <a:avLst/>
          </a:prstGeom>
          <a:noFill/>
          <a:ln w="9525">
            <a:solidFill>
              <a:schemeClr val="bg1"/>
            </a:solidFill>
            <a:miter lim="800000"/>
            <a:headEnd/>
            <a:tailEnd/>
          </a:ln>
          <a:effectLst>
            <a:outerShdw blurRad="63500" dist="35921" dir="2700000" algn="ctr" rotWithShape="0">
              <a:schemeClr val="tx1">
                <a:lumMod val="65000"/>
              </a:schemeClr>
            </a:outerShdw>
          </a:effectLst>
          <a:extLst>
            <a:ext uri="{909E8E84-426E-40DD-AFC4-6F175D3DCCD1}">
              <a14:hiddenFill xmlns:a14="http://schemas.microsoft.com/office/drawing/2010/main">
                <a:solidFill>
                  <a:schemeClr val="accent1"/>
                </a:solidFill>
              </a14:hiddenFill>
            </a:ext>
          </a:extLst>
        </p:spPr>
      </p:pic>
      <p:sp>
        <p:nvSpPr>
          <p:cNvPr id="7" name="Title 6"/>
          <p:cNvSpPr>
            <a:spLocks noGrp="1"/>
          </p:cNvSpPr>
          <p:nvPr>
            <p:ph type="title"/>
          </p:nvPr>
        </p:nvSpPr>
        <p:spPr>
          <a:xfrm>
            <a:off x="1415304" y="90487"/>
            <a:ext cx="6474758" cy="557213"/>
          </a:xfrm>
        </p:spPr>
        <p:txBody>
          <a:bodyPr/>
          <a:lstStyle/>
          <a:p>
            <a:r>
              <a:rPr lang="en-US"/>
              <a:t>Starting a workflow instance from a rule </a:t>
            </a:r>
            <a:r>
              <a:rPr lang="en-US" smtClean="0"/>
              <a:t>(2 </a:t>
            </a:r>
            <a:r>
              <a:rPr lang="en-US"/>
              <a:t>of 2)</a:t>
            </a:r>
          </a:p>
        </p:txBody>
      </p:sp>
      <p:sp>
        <p:nvSpPr>
          <p:cNvPr id="3" name="Content Placeholder 2"/>
          <p:cNvSpPr>
            <a:spLocks noGrp="1"/>
          </p:cNvSpPr>
          <p:nvPr>
            <p:ph idx="1"/>
          </p:nvPr>
        </p:nvSpPr>
        <p:spPr/>
        <p:txBody>
          <a:bodyPr/>
          <a:lstStyle/>
          <a:p>
            <a:pPr marL="342900" indent="-342900">
              <a:buFont typeface="+mj-lt"/>
              <a:buAutoNum type="arabicPeriod"/>
            </a:pPr>
            <a:r>
              <a:rPr lang="en-US" smtClean="0"/>
              <a:t>Create a new workflow object using appropriate subtype</a:t>
            </a:r>
          </a:p>
          <a:p>
            <a:pPr marL="342900" indent="-342900">
              <a:buFont typeface="+mj-lt"/>
              <a:buAutoNum type="arabicPeriod"/>
            </a:pPr>
            <a:r>
              <a:rPr lang="en-US" smtClean="0"/>
              <a:t>Assign context objects to new workflow object</a:t>
            </a:r>
          </a:p>
          <a:p>
            <a:pPr marL="342900" indent="-342900">
              <a:buFont typeface="+mj-lt"/>
              <a:buAutoNum type="arabicPeriod"/>
            </a:pPr>
            <a:r>
              <a:rPr lang="en-US" smtClean="0"/>
              <a:t>Start workflow instance</a:t>
            </a:r>
          </a:p>
          <a:p>
            <a:endParaRPr lang="en-US"/>
          </a:p>
        </p:txBody>
      </p:sp>
      <p:sp>
        <p:nvSpPr>
          <p:cNvPr id="8" name="Rounded Rectangle 7"/>
          <p:cNvSpPr/>
          <p:nvPr/>
        </p:nvSpPr>
        <p:spPr bwMode="auto">
          <a:xfrm>
            <a:off x="2242298" y="3439085"/>
            <a:ext cx="2346902" cy="514350"/>
          </a:xfrm>
          <a:prstGeom prst="roundRect">
            <a:avLst/>
          </a:prstGeom>
          <a:noFill/>
          <a:ln w="19050" algn="ctr">
            <a:solidFill>
              <a:srgbClr val="D33941"/>
            </a:solidFill>
            <a:round/>
            <a:headEnd/>
            <a:tailEnd/>
          </a:ln>
        </p:spPr>
        <p:txBody>
          <a:bodyPr wrap="none" lIns="0" tIns="0" rIns="0" bIns="0" rtlCol="0" anchor="ctr">
            <a:no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Tree>
    <p:extLst>
      <p:ext uri="{BB962C8B-B14F-4D97-AF65-F5344CB8AC3E}">
        <p14:creationId xmlns:p14="http://schemas.microsoft.com/office/powerpoint/2010/main" val="3948459556"/>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34461" y="3116847"/>
            <a:ext cx="5311118" cy="1722064"/>
          </a:xfrm>
          <a:prstGeom prst="rect">
            <a:avLst/>
          </a:prstGeom>
          <a:noFill/>
          <a:ln w="9525">
            <a:solidFill>
              <a:schemeClr val="bg1"/>
            </a:solidFill>
            <a:miter lim="800000"/>
            <a:headEnd/>
            <a:tailEnd/>
          </a:ln>
          <a:effectLst>
            <a:outerShdw blurRad="63500" dist="35921" dir="2700000" algn="ctr" rotWithShape="0">
              <a:schemeClr val="tx1">
                <a:lumMod val="65000"/>
              </a:schemeClr>
            </a:outerShdw>
          </a:effectLst>
          <a:extLst>
            <a:ext uri="{909E8E84-426E-40DD-AFC4-6F175D3DCCD1}">
              <a14:hiddenFill xmlns:a14="http://schemas.microsoft.com/office/drawing/2010/main">
                <a:solidFill>
                  <a:schemeClr val="accent1"/>
                </a:solidFill>
              </a14:hiddenFill>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87975" y="511900"/>
            <a:ext cx="2920954" cy="2490925"/>
          </a:xfrm>
          <a:prstGeom prst="rect">
            <a:avLst/>
          </a:prstGeom>
          <a:noFill/>
          <a:ln w="9525">
            <a:solidFill>
              <a:schemeClr val="bg1"/>
            </a:solidFill>
            <a:miter lim="800000"/>
            <a:headEnd/>
            <a:tailEnd/>
          </a:ln>
          <a:effectLst>
            <a:outerShdw blurRad="63500" dist="35921" dir="2700000" algn="ctr" rotWithShape="0">
              <a:schemeClr val="tx1">
                <a:lumMod val="65000"/>
              </a:schemeClr>
            </a:outerShdw>
          </a:effectLst>
          <a:extLst>
            <a:ext uri="{909E8E84-426E-40DD-AFC4-6F175D3DCCD1}">
              <a14:hiddenFill xmlns:a14="http://schemas.microsoft.com/office/drawing/2010/main">
                <a:solidFill>
                  <a:schemeClr val="accent1"/>
                </a:solidFill>
              </a14:hiddenFill>
            </a:ext>
          </a:extLst>
        </p:spPr>
      </p:pic>
      <p:sp>
        <p:nvSpPr>
          <p:cNvPr id="33796" name="Rectangle 4"/>
          <p:cNvSpPr>
            <a:spLocks noGrp="1" noChangeArrowheads="1"/>
          </p:cNvSpPr>
          <p:nvPr>
            <p:ph type="title"/>
          </p:nvPr>
        </p:nvSpPr>
        <p:spPr/>
        <p:txBody>
          <a:bodyPr/>
          <a:lstStyle/>
          <a:p>
            <a:pPr eaLnBrk="1" hangingPunct="1"/>
            <a:r>
              <a:rPr lang="en-US" smtClean="0"/>
              <a:t>Starting a workflow instance from a PCF</a:t>
            </a:r>
          </a:p>
        </p:txBody>
      </p:sp>
      <p:sp>
        <p:nvSpPr>
          <p:cNvPr id="33797" name="Rectangle 10"/>
          <p:cNvSpPr>
            <a:spLocks noChangeArrowheads="1"/>
          </p:cNvSpPr>
          <p:nvPr/>
        </p:nvSpPr>
        <p:spPr bwMode="auto">
          <a:xfrm>
            <a:off x="1532335" y="644129"/>
            <a:ext cx="6238875" cy="3898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marL="214313" indent="-214313" defTabSz="685800" eaLnBrk="0" fontAlgn="base" hangingPunct="0">
              <a:spcBef>
                <a:spcPct val="40000"/>
              </a:spcBef>
              <a:spcAft>
                <a:spcPct val="0"/>
              </a:spcAft>
              <a:buClr>
                <a:srgbClr val="0146AD"/>
              </a:buClr>
              <a:buFont typeface="Wingdings 3" pitchFamily="18" charset="2"/>
              <a:buChar char="}"/>
            </a:pPr>
            <a:endParaRPr lang="en-US">
              <a:solidFill>
                <a:srgbClr val="000000"/>
              </a:solidFill>
              <a:latin typeface="Arial" charset="0"/>
            </a:endParaRPr>
          </a:p>
        </p:txBody>
      </p:sp>
      <p:sp>
        <p:nvSpPr>
          <p:cNvPr id="33799" name="AutoShape 9"/>
          <p:cNvSpPr>
            <a:spLocks noChangeArrowheads="1"/>
          </p:cNvSpPr>
          <p:nvPr/>
        </p:nvSpPr>
        <p:spPr bwMode="auto">
          <a:xfrm>
            <a:off x="2812396" y="3812241"/>
            <a:ext cx="2564606" cy="911949"/>
          </a:xfrm>
          <a:prstGeom prst="roundRect">
            <a:avLst>
              <a:gd name="adj" fmla="val 16667"/>
            </a:avLst>
          </a:prstGeom>
          <a:noFill/>
          <a:ln w="19050" algn="ctr">
            <a:solidFill>
              <a:srgbClr val="D33819"/>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no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33800" name="Text Box 17"/>
          <p:cNvSpPr txBox="1">
            <a:spLocks noChangeArrowheads="1"/>
          </p:cNvSpPr>
          <p:nvPr/>
        </p:nvSpPr>
        <p:spPr bwMode="auto">
          <a:xfrm>
            <a:off x="4745831" y="1235869"/>
            <a:ext cx="27432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defTabSz="685800" eaLnBrk="1" fontAlgn="base" hangingPunct="1">
              <a:spcBef>
                <a:spcPct val="50000"/>
              </a:spcBef>
              <a:spcAft>
                <a:spcPct val="30000"/>
              </a:spcAft>
              <a:buClr>
                <a:srgbClr val="FFFFFF"/>
              </a:buClr>
            </a:pPr>
            <a:r>
              <a:rPr lang="en-US" sz="1500">
                <a:solidFill>
                  <a:srgbClr val="000000"/>
                </a:solidFill>
              </a:rPr>
              <a:t>Call </a:t>
            </a:r>
            <a:r>
              <a:rPr lang="en-US" sz="1500">
                <a:solidFill>
                  <a:srgbClr val="D33819"/>
                </a:solidFill>
              </a:rPr>
              <a:t>CurrentLocation.commit() </a:t>
            </a:r>
            <a:r>
              <a:rPr lang="en-US" sz="1500">
                <a:solidFill>
                  <a:srgbClr val="000000"/>
                </a:solidFill>
              </a:rPr>
              <a:t>to perform a commit</a:t>
            </a:r>
          </a:p>
        </p:txBody>
      </p:sp>
      <p:sp>
        <p:nvSpPr>
          <p:cNvPr id="33802" name="Text Box 20"/>
          <p:cNvSpPr txBox="1">
            <a:spLocks noChangeArrowheads="1"/>
          </p:cNvSpPr>
          <p:nvPr/>
        </p:nvSpPr>
        <p:spPr bwMode="auto">
          <a:xfrm>
            <a:off x="4348303" y="2541160"/>
            <a:ext cx="190128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defTabSz="685800" eaLnBrk="1" fontAlgn="base" hangingPunct="1">
              <a:spcBef>
                <a:spcPct val="50000"/>
              </a:spcBef>
              <a:spcAft>
                <a:spcPct val="30000"/>
              </a:spcAft>
              <a:buClr>
                <a:srgbClr val="FFFFFF"/>
              </a:buClr>
            </a:pPr>
            <a:r>
              <a:rPr lang="en-US" sz="1500">
                <a:solidFill>
                  <a:srgbClr val="000000"/>
                </a:solidFill>
              </a:rPr>
              <a:t>Button not available in edit mode</a:t>
            </a:r>
          </a:p>
        </p:txBody>
      </p:sp>
      <p:sp>
        <p:nvSpPr>
          <p:cNvPr id="33803" name="Line 21"/>
          <p:cNvSpPr>
            <a:spLocks noChangeShapeType="1"/>
          </p:cNvSpPr>
          <p:nvPr/>
        </p:nvSpPr>
        <p:spPr bwMode="auto">
          <a:xfrm flipV="1">
            <a:off x="4087557" y="2695687"/>
            <a:ext cx="260747" cy="229049"/>
          </a:xfrm>
          <a:prstGeom prst="line">
            <a:avLst/>
          </a:prstGeom>
          <a:noFill/>
          <a:ln w="19050">
            <a:solidFill>
              <a:srgbClr val="04628C"/>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2" name="Freeform 1"/>
          <p:cNvSpPr/>
          <p:nvPr/>
        </p:nvSpPr>
        <p:spPr>
          <a:xfrm>
            <a:off x="2317516" y="2758893"/>
            <a:ext cx="65" cy="230832"/>
          </a:xfrm>
          <a:custGeom>
            <a:avLst/>
            <a:gdLst>
              <a:gd name="connsiteX0" fmla="*/ 417896 w 525472"/>
              <a:gd name="connsiteY0" fmla="*/ 0 h 1452282"/>
              <a:gd name="connsiteX1" fmla="*/ 1037 w 525472"/>
              <a:gd name="connsiteY1" fmla="*/ 645458 h 1452282"/>
              <a:gd name="connsiteX2" fmla="*/ 525472 w 525472"/>
              <a:gd name="connsiteY2" fmla="*/ 1452282 h 1452282"/>
            </a:gdLst>
            <a:ahLst/>
            <a:cxnLst>
              <a:cxn ang="0">
                <a:pos x="connsiteX0" y="connsiteY0"/>
              </a:cxn>
              <a:cxn ang="0">
                <a:pos x="connsiteX1" y="connsiteY1"/>
              </a:cxn>
              <a:cxn ang="0">
                <a:pos x="connsiteX2" y="connsiteY2"/>
              </a:cxn>
            </a:cxnLst>
            <a:rect l="l" t="t" r="r" b="b"/>
            <a:pathLst>
              <a:path w="525472" h="1452282">
                <a:moveTo>
                  <a:pt x="417896" y="0"/>
                </a:moveTo>
                <a:cubicBezTo>
                  <a:pt x="200502" y="201705"/>
                  <a:pt x="-16892" y="403411"/>
                  <a:pt x="1037" y="645458"/>
                </a:cubicBezTo>
                <a:cubicBezTo>
                  <a:pt x="18966" y="887505"/>
                  <a:pt x="272219" y="1169893"/>
                  <a:pt x="525472" y="1452282"/>
                </a:cubicBezTo>
              </a:path>
            </a:pathLst>
          </a:custGeom>
          <a:ln w="19050">
            <a:solidFill>
              <a:srgbClr val="D33819"/>
            </a:solidFill>
            <a:headEnd type="none" w="med" len="med"/>
            <a:tailEnd type="arrow" w="med" len="med"/>
          </a:ln>
        </p:spPr>
        <p:txBody>
          <a:bodyPr vert="horz" wrap="none" lIns="0" tIns="0" rIns="0" bIns="0" numCol="1" rtlCol="0" anchor="ctr" anchorCtr="0" compatLnSpc="1">
            <a:prstTxWarp prst="textNoShape">
              <a:avLst/>
            </a:prstTxWarp>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3" name="Freeform 2"/>
          <p:cNvSpPr/>
          <p:nvPr/>
        </p:nvSpPr>
        <p:spPr>
          <a:xfrm>
            <a:off x="6196188" y="3000940"/>
            <a:ext cx="65" cy="230832"/>
          </a:xfrm>
          <a:custGeom>
            <a:avLst/>
            <a:gdLst>
              <a:gd name="connsiteX0" fmla="*/ 3361765 w 4411937"/>
              <a:gd name="connsiteY0" fmla="*/ 0 h 4034118"/>
              <a:gd name="connsiteX1" fmla="*/ 4208929 w 4411937"/>
              <a:gd name="connsiteY1" fmla="*/ 3039036 h 4034118"/>
              <a:gd name="connsiteX2" fmla="*/ 0 w 4411937"/>
              <a:gd name="connsiteY2" fmla="*/ 4034118 h 4034118"/>
            </a:gdLst>
            <a:ahLst/>
            <a:cxnLst>
              <a:cxn ang="0">
                <a:pos x="connsiteX0" y="connsiteY0"/>
              </a:cxn>
              <a:cxn ang="0">
                <a:pos x="connsiteX1" y="connsiteY1"/>
              </a:cxn>
              <a:cxn ang="0">
                <a:pos x="connsiteX2" y="connsiteY2"/>
              </a:cxn>
            </a:cxnLst>
            <a:rect l="l" t="t" r="r" b="b"/>
            <a:pathLst>
              <a:path w="4411937" h="4034118">
                <a:moveTo>
                  <a:pt x="3361765" y="0"/>
                </a:moveTo>
                <a:cubicBezTo>
                  <a:pt x="4065494" y="1183341"/>
                  <a:pt x="4769223" y="2366683"/>
                  <a:pt x="4208929" y="3039036"/>
                </a:cubicBezTo>
                <a:cubicBezTo>
                  <a:pt x="3648635" y="3711389"/>
                  <a:pt x="1824317" y="3872753"/>
                  <a:pt x="0" y="4034118"/>
                </a:cubicBezTo>
              </a:path>
            </a:pathLst>
          </a:custGeom>
          <a:ln w="19050">
            <a:solidFill>
              <a:srgbClr val="04628C"/>
            </a:solidFill>
          </a:ln>
        </p:spPr>
        <p:txBody>
          <a:bodyPr vert="horz" wrap="none" lIns="0" tIns="0" rIns="0" bIns="0" numCol="1" rtlCol="0" anchor="ctr" anchorCtr="0" compatLnSpc="1">
            <a:prstTxWarp prst="textNoShape">
              <a:avLst/>
            </a:prstTxWarp>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Tree>
    <p:extLst>
      <p:ext uri="{BB962C8B-B14F-4D97-AF65-F5344CB8AC3E}">
        <p14:creationId xmlns:p14="http://schemas.microsoft.com/office/powerpoint/2010/main" val="1784052826"/>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51911" y="574862"/>
            <a:ext cx="6372424" cy="3993777"/>
          </a:xfrm>
          <a:prstGeom prst="rect">
            <a:avLst/>
          </a:prstGeom>
          <a:noFill/>
          <a:ln w="9525">
            <a:solidFill>
              <a:schemeClr val="bg1"/>
            </a:solidFill>
            <a:miter lim="800000"/>
            <a:headEnd/>
            <a:tailEnd/>
          </a:ln>
          <a:effectLst>
            <a:outerShdw blurRad="63500" dist="35921" dir="2700000" algn="ctr" rotWithShape="0">
              <a:schemeClr val="tx1">
                <a:lumMod val="65000"/>
              </a:schemeClr>
            </a:outerShdw>
          </a:effectLst>
          <a:extLst>
            <a:ext uri="{909E8E84-426E-40DD-AFC4-6F175D3DCCD1}">
              <a14:hiddenFill xmlns:a14="http://schemas.microsoft.com/office/drawing/2010/main">
                <a:solidFill>
                  <a:schemeClr val="accent1"/>
                </a:solidFill>
              </a14:hiddenFill>
            </a:ext>
          </a:extLst>
        </p:spPr>
      </p:pic>
      <p:sp>
        <p:nvSpPr>
          <p:cNvPr id="34819" name="Rectangle 2"/>
          <p:cNvSpPr>
            <a:spLocks noGrp="1" noChangeArrowheads="1"/>
          </p:cNvSpPr>
          <p:nvPr>
            <p:ph type="title"/>
          </p:nvPr>
        </p:nvSpPr>
        <p:spPr/>
        <p:txBody>
          <a:bodyPr/>
          <a:lstStyle/>
          <a:p>
            <a:pPr eaLnBrk="1" hangingPunct="1"/>
            <a:r>
              <a:rPr lang="en-US" smtClean="0"/>
              <a:t>Searching for a workflow</a:t>
            </a:r>
          </a:p>
        </p:txBody>
      </p:sp>
      <p:sp>
        <p:nvSpPr>
          <p:cNvPr id="34820" name="Line 5"/>
          <p:cNvSpPr>
            <a:spLocks noChangeShapeType="1"/>
          </p:cNvSpPr>
          <p:nvPr/>
        </p:nvSpPr>
        <p:spPr bwMode="auto">
          <a:xfrm flipH="1">
            <a:off x="6457949" y="1756698"/>
            <a:ext cx="313975" cy="169594"/>
          </a:xfrm>
          <a:prstGeom prst="line">
            <a:avLst/>
          </a:prstGeom>
          <a:noFill/>
          <a:ln w="19050">
            <a:solidFill>
              <a:srgbClr val="D33819"/>
            </a:solidFill>
            <a:round/>
            <a:headEnd type="none" w="med" len="med"/>
            <a:tailEnd type="arrow" w="med" len="med"/>
          </a:ln>
          <a:extLst>
            <a:ext uri="{909E8E84-426E-40DD-AFC4-6F175D3DCCD1}">
              <a14:hiddenFill xmlns:a14="http://schemas.microsoft.com/office/drawing/2010/main">
                <a:noFill/>
              </a14:hiddenFill>
            </a:ext>
          </a:extLst>
        </p:spPr>
        <p:txBody>
          <a:bodyPr wrap="square" lIns="0" tIns="0" rIns="0" bIns="0" anchor="ctr">
            <a:no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Tree>
    <p:extLst>
      <p:ext uri="{BB962C8B-B14F-4D97-AF65-F5344CB8AC3E}">
        <p14:creationId xmlns:p14="http://schemas.microsoft.com/office/powerpoint/2010/main" val="3508085376"/>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mtClean="0"/>
              <a:t>Lesson outline</a:t>
            </a:r>
          </a:p>
        </p:txBody>
      </p:sp>
      <p:sp>
        <p:nvSpPr>
          <p:cNvPr id="6147" name="Rectangle 3"/>
          <p:cNvSpPr>
            <a:spLocks noGrp="1" noChangeArrowheads="1"/>
          </p:cNvSpPr>
          <p:nvPr>
            <p:ph idx="1"/>
          </p:nvPr>
        </p:nvSpPr>
        <p:spPr/>
        <p:txBody>
          <a:bodyPr/>
          <a:lstStyle/>
          <a:p>
            <a:pPr>
              <a:lnSpc>
                <a:spcPct val="150000"/>
              </a:lnSpc>
              <a:buFont typeface="Arial" charset="0"/>
              <a:buChar char="•"/>
            </a:pPr>
            <a:r>
              <a:rPr lang="en-US" sz="2100"/>
              <a:t>Workflow basics</a:t>
            </a:r>
          </a:p>
          <a:p>
            <a:pPr>
              <a:lnSpc>
                <a:spcPct val="150000"/>
              </a:lnSpc>
              <a:buFont typeface="Arial" charset="0"/>
              <a:buChar char="•"/>
            </a:pPr>
            <a:r>
              <a:rPr lang="en-US" sz="2100">
                <a:solidFill>
                  <a:srgbClr val="C0C0C0"/>
                </a:solidFill>
              </a:rPr>
              <a:t>Creating new workflow processes</a:t>
            </a:r>
          </a:p>
          <a:p>
            <a:pPr>
              <a:lnSpc>
                <a:spcPct val="150000"/>
              </a:lnSpc>
              <a:buFont typeface="Arial" charset="0"/>
              <a:buChar char="•"/>
            </a:pPr>
            <a:r>
              <a:rPr lang="en-US" sz="2100">
                <a:solidFill>
                  <a:srgbClr val="C0C0C0"/>
                </a:solidFill>
              </a:rPr>
              <a:t>Creating new workflow types</a:t>
            </a:r>
          </a:p>
          <a:p>
            <a:pPr>
              <a:lnSpc>
                <a:spcPct val="150000"/>
              </a:lnSpc>
              <a:buFont typeface="Arial" charset="0"/>
              <a:buChar char="•"/>
            </a:pPr>
            <a:r>
              <a:rPr lang="en-US" sz="2100">
                <a:solidFill>
                  <a:srgbClr val="C0C0C0"/>
                </a:solidFill>
              </a:rPr>
              <a:t>Initiating and viewing workflow instances</a:t>
            </a:r>
          </a:p>
          <a:p>
            <a:pPr>
              <a:lnSpc>
                <a:spcPct val="150000"/>
              </a:lnSpc>
              <a:buFont typeface="Arial" charset="0"/>
              <a:buChar char="•"/>
            </a:pPr>
            <a:r>
              <a:rPr lang="en-US" sz="2100">
                <a:solidFill>
                  <a:srgbClr val="C0C0C0"/>
                </a:solidFill>
              </a:rPr>
              <a:t>Using the workflow editor</a:t>
            </a:r>
          </a:p>
          <a:p>
            <a:pPr>
              <a:lnSpc>
                <a:spcPct val="150000"/>
              </a:lnSpc>
              <a:buFont typeface="Arial" charset="0"/>
              <a:buChar char="•"/>
            </a:pPr>
            <a:endParaRPr lang="en-US" sz="2100">
              <a:solidFill>
                <a:srgbClr val="C0C0C0"/>
              </a:solidFill>
            </a:endParaRPr>
          </a:p>
        </p:txBody>
      </p:sp>
    </p:spTree>
    <p:extLst>
      <p:ext uri="{BB962C8B-B14F-4D97-AF65-F5344CB8AC3E}">
        <p14:creationId xmlns:p14="http://schemas.microsoft.com/office/powerpoint/2010/main" val="159310295"/>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6603" y="935831"/>
            <a:ext cx="4624130" cy="1785938"/>
          </a:xfrm>
          <a:prstGeom prst="rect">
            <a:avLst/>
          </a:prstGeom>
          <a:noFill/>
          <a:ln w="9525">
            <a:solidFill>
              <a:schemeClr val="bg1"/>
            </a:solidFill>
            <a:miter lim="800000"/>
            <a:headEnd/>
            <a:tailEnd/>
          </a:ln>
          <a:effectLst>
            <a:outerShdw blurRad="63500" dist="35921" dir="2700000" algn="ctr" rotWithShape="0">
              <a:schemeClr val="tx1">
                <a:lumMod val="65000"/>
              </a:schemeClr>
            </a:outerShdw>
          </a:effectLst>
          <a:extLst>
            <a:ext uri="{909E8E84-426E-40DD-AFC4-6F175D3DCCD1}">
              <a14:hiddenFill xmlns:a14="http://schemas.microsoft.com/office/drawing/2010/main">
                <a:solidFill>
                  <a:schemeClr val="accent1"/>
                </a:solidFill>
              </a14:hiddenFill>
            </a:ext>
          </a:extLst>
        </p:spPr>
      </p:pic>
      <p:pic>
        <p:nvPicPr>
          <p:cNvPr id="1229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72876" y="785813"/>
            <a:ext cx="4655276" cy="4075299"/>
          </a:xfrm>
          <a:prstGeom prst="rect">
            <a:avLst/>
          </a:prstGeom>
          <a:noFill/>
          <a:ln w="9525">
            <a:solidFill>
              <a:schemeClr val="bg1"/>
            </a:solidFill>
            <a:miter lim="800000"/>
            <a:headEnd/>
            <a:tailEnd/>
          </a:ln>
          <a:effectLst>
            <a:outerShdw blurRad="63500" dist="35921" dir="2700000" algn="ctr" rotWithShape="0">
              <a:schemeClr val="tx1">
                <a:lumMod val="65000"/>
              </a:schemeClr>
            </a:outerShdw>
          </a:effectLst>
          <a:extLst>
            <a:ext uri="{909E8E84-426E-40DD-AFC4-6F175D3DCCD1}">
              <a14:hiddenFill xmlns:a14="http://schemas.microsoft.com/office/drawing/2010/main">
                <a:solidFill>
                  <a:schemeClr val="accent1"/>
                </a:solidFill>
              </a14:hiddenFill>
            </a:ext>
          </a:extLst>
        </p:spPr>
      </p:pic>
      <p:sp>
        <p:nvSpPr>
          <p:cNvPr id="35843" name="Rectangle 3"/>
          <p:cNvSpPr>
            <a:spLocks noGrp="1" noChangeArrowheads="1"/>
          </p:cNvSpPr>
          <p:nvPr>
            <p:ph type="title"/>
          </p:nvPr>
        </p:nvSpPr>
        <p:spPr/>
        <p:txBody>
          <a:bodyPr/>
          <a:lstStyle/>
          <a:p>
            <a:pPr eaLnBrk="1" hangingPunct="1"/>
            <a:r>
              <a:rPr lang="en-US" smtClean="0"/>
              <a:t>Viewing workflow instances</a:t>
            </a:r>
          </a:p>
        </p:txBody>
      </p:sp>
      <p:sp>
        <p:nvSpPr>
          <p:cNvPr id="35844" name="AutoShape 4"/>
          <p:cNvSpPr>
            <a:spLocks noChangeArrowheads="1"/>
          </p:cNvSpPr>
          <p:nvPr/>
        </p:nvSpPr>
        <p:spPr bwMode="auto">
          <a:xfrm>
            <a:off x="1808560" y="2418577"/>
            <a:ext cx="1298972" cy="357545"/>
          </a:xfrm>
          <a:prstGeom prst="roundRect">
            <a:avLst>
              <a:gd name="adj" fmla="val 16667"/>
            </a:avLst>
          </a:prstGeom>
          <a:noFill/>
          <a:ln w="19050" algn="ctr">
            <a:solidFill>
              <a:srgbClr val="D33819"/>
            </a:solidFill>
            <a:round/>
            <a:headEnd/>
            <a:tailEnd/>
          </a:ln>
          <a:extLst>
            <a:ext uri="{909E8E84-426E-40DD-AFC4-6F175D3DCCD1}">
              <a14:hiddenFill xmlns:a14="http://schemas.microsoft.com/office/drawing/2010/main">
                <a:solidFill>
                  <a:srgbClr val="FFFFFF"/>
                </a:solidFill>
              </a14:hiddenFill>
            </a:ext>
          </a:extLst>
        </p:spPr>
        <p:txBody>
          <a:bodyPr lIns="34290" rIns="3429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35847" name="TextBox 6"/>
          <p:cNvSpPr txBox="1">
            <a:spLocks noChangeArrowheads="1"/>
          </p:cNvSpPr>
          <p:nvPr/>
        </p:nvSpPr>
        <p:spPr bwMode="auto">
          <a:xfrm>
            <a:off x="1373397" y="635794"/>
            <a:ext cx="1072731"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defTabSz="685800" eaLnBrk="1" fontAlgn="base" hangingPunct="1">
              <a:spcBef>
                <a:spcPct val="50000"/>
              </a:spcBef>
              <a:spcAft>
                <a:spcPct val="30000"/>
              </a:spcAft>
              <a:buClr>
                <a:srgbClr val="FFFFFF"/>
              </a:buClr>
            </a:pPr>
            <a:r>
              <a:rPr lang="en-US" sz="1500">
                <a:solidFill>
                  <a:srgbClr val="D33819"/>
                </a:solidFill>
              </a:rPr>
              <a:t>Instances</a:t>
            </a:r>
          </a:p>
        </p:txBody>
      </p:sp>
      <p:sp>
        <p:nvSpPr>
          <p:cNvPr id="35848" name="TextBox 7"/>
          <p:cNvSpPr txBox="1">
            <a:spLocks noChangeArrowheads="1"/>
          </p:cNvSpPr>
          <p:nvPr/>
        </p:nvSpPr>
        <p:spPr bwMode="auto">
          <a:xfrm>
            <a:off x="1396603" y="2823462"/>
            <a:ext cx="1785938"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defTabSz="685800" eaLnBrk="1" fontAlgn="base" hangingPunct="1">
              <a:spcBef>
                <a:spcPct val="50000"/>
              </a:spcBef>
              <a:spcAft>
                <a:spcPct val="30000"/>
              </a:spcAft>
              <a:buClr>
                <a:srgbClr val="FFFFFF"/>
              </a:buClr>
            </a:pPr>
            <a:r>
              <a:rPr lang="en-US" sz="1500">
                <a:solidFill>
                  <a:srgbClr val="D33819"/>
                </a:solidFill>
              </a:rPr>
              <a:t>Click an instance to view its details</a:t>
            </a:r>
          </a:p>
        </p:txBody>
      </p:sp>
      <p:sp>
        <p:nvSpPr>
          <p:cNvPr id="2" name="Freeform 1"/>
          <p:cNvSpPr/>
          <p:nvPr/>
        </p:nvSpPr>
        <p:spPr>
          <a:xfrm>
            <a:off x="2791914" y="1664639"/>
            <a:ext cx="65" cy="230832"/>
          </a:xfrm>
          <a:custGeom>
            <a:avLst/>
            <a:gdLst>
              <a:gd name="connsiteX0" fmla="*/ 0 w 874059"/>
              <a:gd name="connsiteY0" fmla="*/ 1976718 h 1976718"/>
              <a:gd name="connsiteX1" fmla="*/ 403411 w 874059"/>
              <a:gd name="connsiteY1" fmla="*/ 591671 h 1976718"/>
              <a:gd name="connsiteX2" fmla="*/ 874059 w 874059"/>
              <a:gd name="connsiteY2" fmla="*/ 0 h 1976718"/>
            </a:gdLst>
            <a:ahLst/>
            <a:cxnLst>
              <a:cxn ang="0">
                <a:pos x="connsiteX0" y="connsiteY0"/>
              </a:cxn>
              <a:cxn ang="0">
                <a:pos x="connsiteX1" y="connsiteY1"/>
              </a:cxn>
              <a:cxn ang="0">
                <a:pos x="connsiteX2" y="connsiteY2"/>
              </a:cxn>
            </a:cxnLst>
            <a:rect l="l" t="t" r="r" b="b"/>
            <a:pathLst>
              <a:path w="874059" h="1976718">
                <a:moveTo>
                  <a:pt x="0" y="1976718"/>
                </a:moveTo>
                <a:cubicBezTo>
                  <a:pt x="128867" y="1448921"/>
                  <a:pt x="257735" y="921124"/>
                  <a:pt x="403411" y="591671"/>
                </a:cubicBezTo>
                <a:cubicBezTo>
                  <a:pt x="549087" y="262218"/>
                  <a:pt x="711573" y="131109"/>
                  <a:pt x="874059" y="0"/>
                </a:cubicBezTo>
              </a:path>
            </a:pathLst>
          </a:custGeom>
          <a:ln w="19050">
            <a:solidFill>
              <a:srgbClr val="D33819"/>
            </a:solidFill>
            <a:headEnd type="none" w="med" len="med"/>
            <a:tailEnd type="arrow" w="med" len="med"/>
          </a:ln>
        </p:spPr>
        <p:txBody>
          <a:bodyPr vert="horz" wrap="none" lIns="0" tIns="0" rIns="0" bIns="0" numCol="1" rtlCol="0" anchor="ctr" anchorCtr="0" compatLnSpc="1">
            <a:prstTxWarp prst="textNoShape">
              <a:avLst/>
            </a:prstTxWarp>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Tree>
    <p:extLst>
      <p:ext uri="{BB962C8B-B14F-4D97-AF65-F5344CB8AC3E}">
        <p14:creationId xmlns:p14="http://schemas.microsoft.com/office/powerpoint/2010/main" val="1295577253"/>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smtClean="0"/>
              <a:t>Lesson outline</a:t>
            </a:r>
          </a:p>
        </p:txBody>
      </p:sp>
      <p:sp>
        <p:nvSpPr>
          <p:cNvPr id="36867" name="Rectangle 3"/>
          <p:cNvSpPr>
            <a:spLocks noGrp="1" noChangeArrowheads="1"/>
          </p:cNvSpPr>
          <p:nvPr>
            <p:ph idx="1"/>
          </p:nvPr>
        </p:nvSpPr>
        <p:spPr/>
        <p:txBody>
          <a:bodyPr/>
          <a:lstStyle/>
          <a:p>
            <a:pPr>
              <a:lnSpc>
                <a:spcPct val="150000"/>
              </a:lnSpc>
              <a:buFont typeface="Arial" charset="0"/>
              <a:buChar char="•"/>
            </a:pPr>
            <a:r>
              <a:rPr lang="en-US" sz="2100">
                <a:solidFill>
                  <a:srgbClr val="C0C0C0"/>
                </a:solidFill>
              </a:rPr>
              <a:t>Workflow basics</a:t>
            </a:r>
          </a:p>
          <a:p>
            <a:pPr>
              <a:lnSpc>
                <a:spcPct val="150000"/>
              </a:lnSpc>
              <a:buFont typeface="Arial" charset="0"/>
              <a:buChar char="•"/>
            </a:pPr>
            <a:r>
              <a:rPr lang="en-US" sz="2100">
                <a:solidFill>
                  <a:srgbClr val="C0C0C0"/>
                </a:solidFill>
              </a:rPr>
              <a:t>Creating new workflow processes</a:t>
            </a:r>
          </a:p>
          <a:p>
            <a:pPr>
              <a:lnSpc>
                <a:spcPct val="150000"/>
              </a:lnSpc>
              <a:buFont typeface="Arial" charset="0"/>
              <a:buChar char="•"/>
            </a:pPr>
            <a:r>
              <a:rPr lang="en-US" sz="2100">
                <a:solidFill>
                  <a:srgbClr val="C0C0C0"/>
                </a:solidFill>
              </a:rPr>
              <a:t>Creating new workflow types</a:t>
            </a:r>
          </a:p>
          <a:p>
            <a:pPr>
              <a:lnSpc>
                <a:spcPct val="150000"/>
              </a:lnSpc>
              <a:buFont typeface="Arial" charset="0"/>
              <a:buChar char="•"/>
            </a:pPr>
            <a:r>
              <a:rPr lang="en-US" sz="2100">
                <a:solidFill>
                  <a:srgbClr val="C0C0C0"/>
                </a:solidFill>
              </a:rPr>
              <a:t>Initiating and viewing workflow instances</a:t>
            </a:r>
          </a:p>
          <a:p>
            <a:pPr>
              <a:lnSpc>
                <a:spcPct val="150000"/>
              </a:lnSpc>
              <a:buFont typeface="Arial" charset="0"/>
              <a:buChar char="•"/>
            </a:pPr>
            <a:r>
              <a:rPr lang="en-US" sz="2100"/>
              <a:t>Using the workflow editor</a:t>
            </a:r>
          </a:p>
        </p:txBody>
      </p:sp>
    </p:spTree>
    <p:extLst>
      <p:ext uri="{BB962C8B-B14F-4D97-AF65-F5344CB8AC3E}">
        <p14:creationId xmlns:p14="http://schemas.microsoft.com/office/powerpoint/2010/main" val="585931056"/>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p:cNvSpPr>
            <a:spLocks noGrp="1" noChangeArrowheads="1"/>
          </p:cNvSpPr>
          <p:nvPr>
            <p:ph type="title"/>
          </p:nvPr>
        </p:nvSpPr>
        <p:spPr/>
        <p:txBody>
          <a:bodyPr/>
          <a:lstStyle/>
          <a:p>
            <a:pPr eaLnBrk="1" hangingPunct="1"/>
            <a:r>
              <a:rPr lang="en-US" smtClean="0"/>
              <a:t>Opening a workflow script</a:t>
            </a:r>
          </a:p>
        </p:txBody>
      </p:sp>
      <p:pic>
        <p:nvPicPr>
          <p:cNvPr id="819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81963" y="1751683"/>
            <a:ext cx="4507269" cy="2968767"/>
          </a:xfrm>
          <a:prstGeom prst="rect">
            <a:avLst/>
          </a:prstGeom>
          <a:noFill/>
          <a:ln w="9525">
            <a:solidFill>
              <a:schemeClr val="bg1"/>
            </a:solidFill>
            <a:miter lim="800000"/>
            <a:headEnd/>
            <a:tailEnd/>
          </a:ln>
          <a:effectLst>
            <a:outerShdw blurRad="63500" dist="35921" dir="2700000" algn="ctr" rotWithShape="0">
              <a:schemeClr val="tx1">
                <a:lumMod val="65000"/>
              </a:schemeClr>
            </a:outerShdw>
          </a:effectLst>
          <a:extLst>
            <a:ext uri="{909E8E84-426E-40DD-AFC4-6F175D3DCCD1}">
              <a14:hiddenFill xmlns:a14="http://schemas.microsoft.com/office/drawing/2010/main">
                <a:solidFill>
                  <a:schemeClr val="accent1"/>
                </a:solidFill>
              </a14:hiddenFill>
            </a:ext>
          </a:extLst>
        </p:spPr>
      </p:pic>
      <p:pic>
        <p:nvPicPr>
          <p:cNvPr id="819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06518" y="494083"/>
            <a:ext cx="1931165" cy="2133626"/>
          </a:xfrm>
          <a:prstGeom prst="rect">
            <a:avLst/>
          </a:prstGeom>
          <a:noFill/>
          <a:ln w="9525">
            <a:solidFill>
              <a:schemeClr val="bg1"/>
            </a:solidFill>
            <a:miter lim="800000"/>
            <a:headEnd/>
            <a:tailEnd/>
          </a:ln>
          <a:effectLst>
            <a:outerShdw blurRad="63500" dist="35921" dir="2700000" algn="ctr" rotWithShape="0">
              <a:schemeClr val="tx1">
                <a:lumMod val="65000"/>
              </a:schemeClr>
            </a:outerShdw>
          </a:effectLst>
          <a:extLst>
            <a:ext uri="{909E8E84-426E-40DD-AFC4-6F175D3DCCD1}">
              <a14:hiddenFill xmlns:a14="http://schemas.microsoft.com/office/drawing/2010/main">
                <a:solidFill>
                  <a:schemeClr val="accent1"/>
                </a:solidFill>
              </a14:hiddenFill>
            </a:ext>
          </a:extLst>
        </p:spPr>
      </p:pic>
      <p:sp>
        <p:nvSpPr>
          <p:cNvPr id="37892" name="AutoShape 5"/>
          <p:cNvSpPr>
            <a:spLocks noChangeArrowheads="1"/>
          </p:cNvSpPr>
          <p:nvPr/>
        </p:nvSpPr>
        <p:spPr bwMode="auto">
          <a:xfrm>
            <a:off x="1918168" y="2477691"/>
            <a:ext cx="1050877" cy="150019"/>
          </a:xfrm>
          <a:prstGeom prst="roundRect">
            <a:avLst>
              <a:gd name="adj" fmla="val 16667"/>
            </a:avLst>
          </a:prstGeom>
          <a:noFill/>
          <a:ln w="19050" algn="ctr">
            <a:solidFill>
              <a:srgbClr val="D33819"/>
            </a:solidFill>
            <a:round/>
            <a:headEnd/>
            <a:tailEnd/>
          </a:ln>
          <a:extLst>
            <a:ext uri="{909E8E84-426E-40DD-AFC4-6F175D3DCCD1}">
              <a14:hiddenFill xmlns:a14="http://schemas.microsoft.com/office/drawing/2010/main">
                <a:solidFill>
                  <a:srgbClr val="FFFFFF"/>
                </a:solidFill>
              </a14:hiddenFill>
            </a:ext>
          </a:extLst>
        </p:spPr>
        <p:txBody>
          <a:bodyPr wrap="none" lIns="34290" rIns="34290" anchor="ct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37894" name="Line 11"/>
          <p:cNvSpPr>
            <a:spLocks noChangeShapeType="1"/>
          </p:cNvSpPr>
          <p:nvPr/>
        </p:nvSpPr>
        <p:spPr bwMode="auto">
          <a:xfrm flipV="1">
            <a:off x="2832397" y="1837274"/>
            <a:ext cx="520748" cy="640416"/>
          </a:xfrm>
          <a:prstGeom prst="line">
            <a:avLst/>
          </a:prstGeom>
          <a:noFill/>
          <a:ln w="19050">
            <a:solidFill>
              <a:srgbClr val="D33819"/>
            </a:solidFill>
            <a:round/>
            <a:headEnd type="none" w="med" len="med"/>
            <a:tailEnd type="arrow" w="med" len="med"/>
          </a:ln>
          <a:extLst>
            <a:ext uri="{909E8E84-426E-40DD-AFC4-6F175D3DCCD1}">
              <a14:hiddenFill xmlns:a14="http://schemas.microsoft.com/office/drawing/2010/main">
                <a:noFill/>
              </a14:hiddenFill>
            </a:ext>
          </a:extLst>
        </p:spPr>
        <p:txBody>
          <a:bodyPr wrap="squar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Tree>
    <p:extLst>
      <p:ext uri="{BB962C8B-B14F-4D97-AF65-F5344CB8AC3E}">
        <p14:creationId xmlns:p14="http://schemas.microsoft.com/office/powerpoint/2010/main" val="3333582694"/>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0526" y="438652"/>
            <a:ext cx="5531799" cy="4439722"/>
          </a:xfrm>
          <a:prstGeom prst="rect">
            <a:avLst/>
          </a:prstGeom>
          <a:noFill/>
          <a:ln w="9525">
            <a:solidFill>
              <a:schemeClr val="bg1"/>
            </a:solidFill>
            <a:miter lim="800000"/>
            <a:headEnd/>
            <a:tailEnd/>
          </a:ln>
          <a:effectLst>
            <a:outerShdw blurRad="63500" dist="35921" dir="2700000" algn="ctr" rotWithShape="0">
              <a:schemeClr val="tx1">
                <a:lumMod val="65000"/>
              </a:schemeClr>
            </a:outerShdw>
          </a:effectLst>
          <a:extLst>
            <a:ext uri="{909E8E84-426E-40DD-AFC4-6F175D3DCCD1}">
              <a14:hiddenFill xmlns:a14="http://schemas.microsoft.com/office/drawing/2010/main">
                <a:solidFill>
                  <a:schemeClr val="accent1"/>
                </a:solidFill>
              </a14:hiddenFill>
            </a:ext>
          </a:extLst>
        </p:spPr>
      </p:pic>
      <p:sp>
        <p:nvSpPr>
          <p:cNvPr id="38915" name="Rectangle 2"/>
          <p:cNvSpPr>
            <a:spLocks noGrp="1" noChangeArrowheads="1"/>
          </p:cNvSpPr>
          <p:nvPr>
            <p:ph type="title"/>
          </p:nvPr>
        </p:nvSpPr>
        <p:spPr/>
        <p:txBody>
          <a:bodyPr/>
          <a:lstStyle/>
          <a:p>
            <a:pPr eaLnBrk="1" hangingPunct="1"/>
            <a:r>
              <a:rPr lang="en-US" smtClean="0"/>
              <a:t>Workflow editor: Workflow tab</a:t>
            </a:r>
          </a:p>
        </p:txBody>
      </p:sp>
      <p:sp>
        <p:nvSpPr>
          <p:cNvPr id="38916" name="Text Box 4"/>
          <p:cNvSpPr txBox="1">
            <a:spLocks noChangeArrowheads="1"/>
          </p:cNvSpPr>
          <p:nvPr/>
        </p:nvSpPr>
        <p:spPr bwMode="auto">
          <a:xfrm rot="-5400000">
            <a:off x="332122" y="1974995"/>
            <a:ext cx="2270522"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34290" rIns="3429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defTabSz="685800" fontAlgn="base">
              <a:spcBef>
                <a:spcPct val="50000"/>
              </a:spcBef>
              <a:spcAft>
                <a:spcPct val="0"/>
              </a:spcAft>
            </a:pPr>
            <a:r>
              <a:rPr lang="en-US" sz="1500" b="0">
                <a:solidFill>
                  <a:srgbClr val="D33819"/>
                </a:solidFill>
              </a:rPr>
              <a:t>Outline view</a:t>
            </a:r>
          </a:p>
        </p:txBody>
      </p:sp>
      <p:sp>
        <p:nvSpPr>
          <p:cNvPr id="38917" name="Rectangle 5"/>
          <p:cNvSpPr>
            <a:spLocks noChangeArrowheads="1"/>
          </p:cNvSpPr>
          <p:nvPr/>
        </p:nvSpPr>
        <p:spPr bwMode="auto">
          <a:xfrm>
            <a:off x="1723021" y="673238"/>
            <a:ext cx="1535218" cy="3193682"/>
          </a:xfrm>
          <a:prstGeom prst="rect">
            <a:avLst/>
          </a:prstGeom>
          <a:noFill/>
          <a:ln w="19050" algn="ctr">
            <a:solidFill>
              <a:srgbClr val="D33819"/>
            </a:solidFill>
            <a:miter lim="800000"/>
            <a:headEnd/>
            <a:tailEnd/>
          </a:ln>
          <a:extLst>
            <a:ext uri="{909E8E84-426E-40DD-AFC4-6F175D3DCCD1}">
              <a14:hiddenFill xmlns:a14="http://schemas.microsoft.com/office/drawing/2010/main">
                <a:solidFill>
                  <a:srgbClr val="FFFFFF"/>
                </a:solidFill>
              </a14:hiddenFill>
            </a:ext>
          </a:extLst>
        </p:spPr>
        <p:txBody>
          <a:bodyPr wrap="none" lIns="34290" rIns="34290" anchor="ct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38918" name="Rectangle 6"/>
          <p:cNvSpPr>
            <a:spLocks noChangeArrowheads="1"/>
          </p:cNvSpPr>
          <p:nvPr/>
        </p:nvSpPr>
        <p:spPr bwMode="auto">
          <a:xfrm>
            <a:off x="3311035" y="673238"/>
            <a:ext cx="3861290" cy="3193682"/>
          </a:xfrm>
          <a:prstGeom prst="rect">
            <a:avLst/>
          </a:prstGeom>
          <a:noFill/>
          <a:ln w="19050" algn="ctr">
            <a:solidFill>
              <a:srgbClr val="04628C"/>
            </a:solidFill>
            <a:miter lim="800000"/>
            <a:headEnd/>
            <a:tailEnd/>
          </a:ln>
          <a:extLst>
            <a:ext uri="{909E8E84-426E-40DD-AFC4-6F175D3DCCD1}">
              <a14:hiddenFill xmlns:a14="http://schemas.microsoft.com/office/drawing/2010/main">
                <a:solidFill>
                  <a:srgbClr val="FFFFFF"/>
                </a:solidFill>
              </a14:hiddenFill>
            </a:ext>
          </a:extLst>
        </p:spPr>
        <p:txBody>
          <a:bodyPr wrap="none" lIns="34290" rIns="34290" anchor="ct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38919" name="Text Box 7"/>
          <p:cNvSpPr txBox="1">
            <a:spLocks noChangeArrowheads="1"/>
          </p:cNvSpPr>
          <p:nvPr/>
        </p:nvSpPr>
        <p:spPr bwMode="auto">
          <a:xfrm rot="5400000">
            <a:off x="6208514" y="1974995"/>
            <a:ext cx="2270522"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34290" rIns="3429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defTabSz="685800" fontAlgn="base">
              <a:spcBef>
                <a:spcPct val="50000"/>
              </a:spcBef>
              <a:spcAft>
                <a:spcPct val="0"/>
              </a:spcAft>
            </a:pPr>
            <a:r>
              <a:rPr lang="en-US" sz="1500" b="0">
                <a:solidFill>
                  <a:srgbClr val="04628C"/>
                </a:solidFill>
              </a:rPr>
              <a:t>Layout view</a:t>
            </a:r>
          </a:p>
        </p:txBody>
      </p:sp>
      <p:sp>
        <p:nvSpPr>
          <p:cNvPr id="38920" name="Text Box 8"/>
          <p:cNvSpPr txBox="1">
            <a:spLocks noChangeArrowheads="1"/>
          </p:cNvSpPr>
          <p:nvPr/>
        </p:nvSpPr>
        <p:spPr bwMode="auto">
          <a:xfrm>
            <a:off x="3159087" y="4288495"/>
            <a:ext cx="3544333" cy="323165"/>
          </a:xfrm>
          <a:prstGeom prst="rect">
            <a:avLst/>
          </a:prstGeom>
          <a:solidFill>
            <a:schemeClr val="tx1"/>
          </a:solidFill>
          <a:ln>
            <a:noFill/>
          </a:ln>
          <a:extLst/>
        </p:spPr>
        <p:txBody>
          <a:bodyPr wrap="square" lIns="34290" rIns="3429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defTabSz="685800" fontAlgn="base">
              <a:spcBef>
                <a:spcPct val="50000"/>
              </a:spcBef>
              <a:spcAft>
                <a:spcPct val="0"/>
              </a:spcAft>
            </a:pPr>
            <a:r>
              <a:rPr lang="en-US" sz="1500" b="0">
                <a:solidFill>
                  <a:srgbClr val="3F8E39"/>
                </a:solidFill>
              </a:rPr>
              <a:t>Property view of selected step/branch</a:t>
            </a:r>
          </a:p>
        </p:txBody>
      </p:sp>
      <p:sp>
        <p:nvSpPr>
          <p:cNvPr id="38921" name="Rectangle 9"/>
          <p:cNvSpPr>
            <a:spLocks noChangeArrowheads="1"/>
          </p:cNvSpPr>
          <p:nvPr/>
        </p:nvSpPr>
        <p:spPr bwMode="auto">
          <a:xfrm>
            <a:off x="1640024" y="4081750"/>
            <a:ext cx="5532301" cy="801099"/>
          </a:xfrm>
          <a:prstGeom prst="rect">
            <a:avLst/>
          </a:prstGeom>
          <a:noFill/>
          <a:ln w="19050" algn="ctr">
            <a:solidFill>
              <a:srgbClr val="3F8E39"/>
            </a:solidFill>
            <a:miter lim="800000"/>
            <a:headEnd/>
            <a:tailEnd/>
          </a:ln>
          <a:extLst>
            <a:ext uri="{909E8E84-426E-40DD-AFC4-6F175D3DCCD1}">
              <a14:hiddenFill xmlns:a14="http://schemas.microsoft.com/office/drawing/2010/main">
                <a:solidFill>
                  <a:srgbClr val="FFFFFF"/>
                </a:solidFill>
              </a14:hiddenFill>
            </a:ext>
          </a:extLst>
        </p:spPr>
        <p:txBody>
          <a:bodyPr wrap="none" lIns="34290" rIns="34290" anchor="ct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2" name="Rounded Rectangle 1"/>
          <p:cNvSpPr/>
          <p:nvPr/>
        </p:nvSpPr>
        <p:spPr bwMode="auto">
          <a:xfrm>
            <a:off x="1617424" y="3883445"/>
            <a:ext cx="558407" cy="214830"/>
          </a:xfrm>
          <a:prstGeom prst="roundRect">
            <a:avLst/>
          </a:prstGeom>
          <a:noFill/>
          <a:ln w="19050" algn="ctr">
            <a:solidFill>
              <a:srgbClr val="645893"/>
            </a:solidFill>
            <a:round/>
            <a:headEnd/>
            <a:tailEnd/>
          </a:ln>
        </p:spPr>
        <p:txBody>
          <a:bodyPr wrap="none" lIns="0" tIns="0" rIns="0" bIns="0" rtlCol="0" anchor="ctr">
            <a:no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14" name="Text Box 8"/>
          <p:cNvSpPr txBox="1">
            <a:spLocks noChangeArrowheads="1"/>
          </p:cNvSpPr>
          <p:nvPr/>
        </p:nvSpPr>
        <p:spPr bwMode="auto">
          <a:xfrm>
            <a:off x="1752663" y="3372131"/>
            <a:ext cx="1220328" cy="323165"/>
          </a:xfrm>
          <a:prstGeom prst="rect">
            <a:avLst/>
          </a:prstGeom>
          <a:noFill/>
          <a:ln>
            <a:noFill/>
          </a:ln>
          <a:extLst/>
        </p:spPr>
        <p:txBody>
          <a:bodyPr wrap="square" lIns="34290" rIns="3429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defTabSz="685800" fontAlgn="base">
              <a:spcBef>
                <a:spcPct val="50000"/>
              </a:spcBef>
              <a:spcAft>
                <a:spcPct val="0"/>
              </a:spcAft>
            </a:pPr>
            <a:r>
              <a:rPr lang="en-US" sz="1500" b="0">
                <a:solidFill>
                  <a:srgbClr val="645893"/>
                </a:solidFill>
              </a:rPr>
              <a:t>Workflow tab</a:t>
            </a:r>
          </a:p>
        </p:txBody>
      </p:sp>
      <p:cxnSp>
        <p:nvCxnSpPr>
          <p:cNvPr id="4" name="Straight Connector 3"/>
          <p:cNvCxnSpPr/>
          <p:nvPr/>
        </p:nvCxnSpPr>
        <p:spPr bwMode="auto">
          <a:xfrm flipH="1">
            <a:off x="2043630" y="3619041"/>
            <a:ext cx="319197" cy="247879"/>
          </a:xfrm>
          <a:prstGeom prst="line">
            <a:avLst/>
          </a:prstGeom>
          <a:noFill/>
          <a:ln w="19050" cap="flat" cmpd="sng" algn="ctr">
            <a:solidFill>
              <a:srgbClr val="645893"/>
            </a:solidFill>
            <a:prstDash val="solid"/>
            <a:round/>
            <a:headEnd type="none" w="med" len="med"/>
            <a:tailEnd type="none" w="med" len="med"/>
          </a:ln>
          <a:effectLst/>
        </p:spPr>
      </p:cxnSp>
    </p:spTree>
    <p:extLst>
      <p:ext uri="{BB962C8B-B14F-4D97-AF65-F5344CB8AC3E}">
        <p14:creationId xmlns:p14="http://schemas.microsoft.com/office/powerpoint/2010/main" val="4287137727"/>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Workflow editor: XML tab</a:t>
            </a:r>
            <a:endParaRPr lang="en-US"/>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42054" y="413125"/>
            <a:ext cx="5192216" cy="4410158"/>
          </a:xfrm>
          <a:prstGeom prst="rect">
            <a:avLst/>
          </a:prstGeom>
          <a:noFill/>
          <a:ln w="9525">
            <a:solidFill>
              <a:schemeClr val="bg1"/>
            </a:solidFill>
            <a:miter lim="800000"/>
            <a:headEnd/>
            <a:tailEnd/>
          </a:ln>
          <a:effectLst>
            <a:outerShdw blurRad="63500" dist="35921" dir="2700000" algn="ctr" rotWithShape="0">
              <a:schemeClr val="tx1">
                <a:lumMod val="65000"/>
              </a:schemeClr>
            </a:outerShdw>
          </a:effectLst>
          <a:extLst>
            <a:ext uri="{909E8E84-426E-40DD-AFC4-6F175D3DCCD1}">
              <a14:hiddenFill xmlns:a14="http://schemas.microsoft.com/office/drawing/2010/main">
                <a:solidFill>
                  <a:schemeClr val="accent1"/>
                </a:solidFill>
              </a14:hiddenFill>
            </a:ext>
          </a:extLst>
        </p:spPr>
      </p:pic>
      <p:sp>
        <p:nvSpPr>
          <p:cNvPr id="5" name="Rounded Rectangle 4"/>
          <p:cNvSpPr/>
          <p:nvPr/>
        </p:nvSpPr>
        <p:spPr bwMode="auto">
          <a:xfrm>
            <a:off x="2311488" y="4623008"/>
            <a:ext cx="409679" cy="214830"/>
          </a:xfrm>
          <a:prstGeom prst="roundRect">
            <a:avLst/>
          </a:prstGeom>
          <a:noFill/>
          <a:ln w="19050" algn="ctr">
            <a:solidFill>
              <a:srgbClr val="645893"/>
            </a:solidFill>
            <a:round/>
            <a:headEnd/>
            <a:tailEnd/>
          </a:ln>
        </p:spPr>
        <p:txBody>
          <a:bodyPr wrap="none" lIns="0" tIns="0" rIns="0" bIns="0" rtlCol="0" anchor="ctr">
            <a:no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6" name="Text Box 8"/>
          <p:cNvSpPr txBox="1">
            <a:spLocks noChangeArrowheads="1"/>
          </p:cNvSpPr>
          <p:nvPr/>
        </p:nvSpPr>
        <p:spPr bwMode="auto">
          <a:xfrm>
            <a:off x="3726726" y="4320559"/>
            <a:ext cx="798934" cy="323165"/>
          </a:xfrm>
          <a:prstGeom prst="rect">
            <a:avLst/>
          </a:prstGeom>
          <a:noFill/>
          <a:ln>
            <a:noFill/>
          </a:ln>
          <a:extLst/>
        </p:spPr>
        <p:txBody>
          <a:bodyPr wrap="square" lIns="34290" rIns="3429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defTabSz="685800" fontAlgn="base">
              <a:spcBef>
                <a:spcPct val="50000"/>
              </a:spcBef>
              <a:spcAft>
                <a:spcPct val="0"/>
              </a:spcAft>
            </a:pPr>
            <a:r>
              <a:rPr lang="en-US" sz="1500" b="0">
                <a:solidFill>
                  <a:srgbClr val="645893"/>
                </a:solidFill>
              </a:rPr>
              <a:t>XML tab</a:t>
            </a:r>
          </a:p>
        </p:txBody>
      </p:sp>
      <p:cxnSp>
        <p:nvCxnSpPr>
          <p:cNvPr id="7" name="Straight Connector 6"/>
          <p:cNvCxnSpPr>
            <a:stCxn id="5" idx="3"/>
            <a:endCxn id="6" idx="1"/>
          </p:cNvCxnSpPr>
          <p:nvPr/>
        </p:nvCxnSpPr>
        <p:spPr bwMode="auto">
          <a:xfrm flipV="1">
            <a:off x="2721167" y="4470600"/>
            <a:ext cx="1005559" cy="259823"/>
          </a:xfrm>
          <a:prstGeom prst="line">
            <a:avLst/>
          </a:prstGeom>
          <a:noFill/>
          <a:ln w="19050" cap="flat" cmpd="sng" algn="ctr">
            <a:solidFill>
              <a:srgbClr val="645893"/>
            </a:solidFill>
            <a:prstDash val="solid"/>
            <a:round/>
            <a:headEnd type="none" w="med" len="med"/>
            <a:tailEnd type="none" w="med" len="med"/>
          </a:ln>
          <a:effectLst/>
        </p:spPr>
      </p:cxnSp>
    </p:spTree>
    <p:extLst>
      <p:ext uri="{BB962C8B-B14F-4D97-AF65-F5344CB8AC3E}">
        <p14:creationId xmlns:p14="http://schemas.microsoft.com/office/powerpoint/2010/main" val="2552357965"/>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4108" y="633668"/>
            <a:ext cx="4732734" cy="4173821"/>
          </a:xfrm>
          <a:prstGeom prst="rect">
            <a:avLst/>
          </a:prstGeom>
          <a:noFill/>
          <a:ln w="9525">
            <a:solidFill>
              <a:schemeClr val="bg1"/>
            </a:solidFill>
            <a:miter lim="800000"/>
            <a:headEnd/>
            <a:tailEnd/>
          </a:ln>
          <a:effectLst>
            <a:outerShdw blurRad="63500" dist="35921" dir="2700000" algn="ctr" rotWithShape="0">
              <a:schemeClr val="tx1">
                <a:lumMod val="65000"/>
              </a:schemeClr>
            </a:outerShdw>
          </a:effectLst>
          <a:extLst>
            <a:ext uri="{909E8E84-426E-40DD-AFC4-6F175D3DCCD1}">
              <a14:hiddenFill xmlns:a14="http://schemas.microsoft.com/office/drawing/2010/main">
                <a:solidFill>
                  <a:schemeClr val="accent1"/>
                </a:solidFill>
              </a14:hiddenFill>
            </a:ext>
          </a:extLst>
        </p:spPr>
      </p:pic>
      <p:sp>
        <p:nvSpPr>
          <p:cNvPr id="39938" name="Title 3"/>
          <p:cNvSpPr>
            <a:spLocks noGrp="1"/>
          </p:cNvSpPr>
          <p:nvPr>
            <p:ph type="title"/>
          </p:nvPr>
        </p:nvSpPr>
        <p:spPr/>
        <p:txBody>
          <a:bodyPr/>
          <a:lstStyle/>
          <a:p>
            <a:r>
              <a:rPr lang="en-US" smtClean="0"/>
              <a:t>Workflow steps</a:t>
            </a:r>
          </a:p>
        </p:txBody>
      </p:sp>
      <p:sp>
        <p:nvSpPr>
          <p:cNvPr id="39940" name="Text Box 6"/>
          <p:cNvSpPr txBox="1">
            <a:spLocks noChangeArrowheads="1"/>
          </p:cNvSpPr>
          <p:nvPr/>
        </p:nvSpPr>
        <p:spPr bwMode="auto">
          <a:xfrm>
            <a:off x="4543425" y="3403401"/>
            <a:ext cx="2957513" cy="623248"/>
          </a:xfrm>
          <a:prstGeom prst="rect">
            <a:avLst/>
          </a:prstGeom>
          <a:solidFill>
            <a:schemeClr val="tx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defTabSz="685800" eaLnBrk="1" fontAlgn="base" hangingPunct="1">
              <a:spcBef>
                <a:spcPct val="50000"/>
              </a:spcBef>
              <a:spcAft>
                <a:spcPct val="30000"/>
              </a:spcAft>
              <a:buClr>
                <a:srgbClr val="FFFFFF"/>
              </a:buClr>
            </a:pPr>
            <a:r>
              <a:rPr lang="en-US" sz="1350">
                <a:solidFill>
                  <a:srgbClr val="D33819"/>
                </a:solidFill>
              </a:rPr>
              <a:t>Manual step </a:t>
            </a:r>
            <a:r>
              <a:rPr lang="en-US" sz="1350">
                <a:solidFill>
                  <a:srgbClr val="000000"/>
                </a:solidFill>
              </a:rPr>
              <a:t>completes a task and requires time passing or external action to go to next step</a:t>
            </a:r>
          </a:p>
        </p:txBody>
      </p:sp>
      <p:sp>
        <p:nvSpPr>
          <p:cNvPr id="39941" name="Line 7"/>
          <p:cNvSpPr>
            <a:spLocks noChangeShapeType="1"/>
          </p:cNvSpPr>
          <p:nvPr/>
        </p:nvSpPr>
        <p:spPr bwMode="auto">
          <a:xfrm flipH="1" flipV="1">
            <a:off x="3704422" y="1104901"/>
            <a:ext cx="503247" cy="123825"/>
          </a:xfrm>
          <a:prstGeom prst="line">
            <a:avLst/>
          </a:prstGeom>
          <a:noFill/>
          <a:ln w="19050">
            <a:solidFill>
              <a:srgbClr val="D33819"/>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39942" name="Text Box 6"/>
          <p:cNvSpPr txBox="1">
            <a:spLocks noChangeArrowheads="1"/>
          </p:cNvSpPr>
          <p:nvPr/>
        </p:nvSpPr>
        <p:spPr bwMode="auto">
          <a:xfrm>
            <a:off x="4361260" y="1612106"/>
            <a:ext cx="3203972" cy="623248"/>
          </a:xfrm>
          <a:prstGeom prst="rect">
            <a:avLst/>
          </a:prstGeom>
          <a:solidFill>
            <a:schemeClr val="tx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defTabSz="685800" eaLnBrk="1" fontAlgn="base" hangingPunct="1">
              <a:spcBef>
                <a:spcPct val="50000"/>
              </a:spcBef>
              <a:spcAft>
                <a:spcPct val="30000"/>
              </a:spcAft>
              <a:buClr>
                <a:srgbClr val="FFFFFF"/>
              </a:buClr>
            </a:pPr>
            <a:r>
              <a:rPr lang="en-US" sz="1350">
                <a:solidFill>
                  <a:srgbClr val="D33819"/>
                </a:solidFill>
              </a:rPr>
              <a:t>Activity step </a:t>
            </a:r>
            <a:r>
              <a:rPr lang="en-US" sz="1350">
                <a:solidFill>
                  <a:srgbClr val="000000"/>
                </a:solidFill>
              </a:rPr>
              <a:t>creates one or more "blocking" activities, which suspend workflow until all are terminated</a:t>
            </a:r>
          </a:p>
        </p:txBody>
      </p:sp>
      <p:sp>
        <p:nvSpPr>
          <p:cNvPr id="39943" name="Line 7"/>
          <p:cNvSpPr>
            <a:spLocks noChangeShapeType="1"/>
          </p:cNvSpPr>
          <p:nvPr/>
        </p:nvSpPr>
        <p:spPr bwMode="auto">
          <a:xfrm flipH="1">
            <a:off x="3704422" y="1764506"/>
            <a:ext cx="646122" cy="243318"/>
          </a:xfrm>
          <a:prstGeom prst="line">
            <a:avLst/>
          </a:prstGeom>
          <a:noFill/>
          <a:ln w="19050">
            <a:solidFill>
              <a:srgbClr val="D33819"/>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39944" name="Text Box 6"/>
          <p:cNvSpPr txBox="1">
            <a:spLocks noChangeArrowheads="1"/>
          </p:cNvSpPr>
          <p:nvPr/>
        </p:nvSpPr>
        <p:spPr bwMode="auto">
          <a:xfrm>
            <a:off x="4543425" y="2288295"/>
            <a:ext cx="2596753" cy="415498"/>
          </a:xfrm>
          <a:prstGeom prst="rect">
            <a:avLst/>
          </a:prstGeom>
          <a:solidFill>
            <a:schemeClr val="tx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defTabSz="685800" eaLnBrk="1" fontAlgn="base" hangingPunct="1">
              <a:spcBef>
                <a:spcPct val="50000"/>
              </a:spcBef>
              <a:spcAft>
                <a:spcPct val="30000"/>
              </a:spcAft>
              <a:buClr>
                <a:srgbClr val="FFFFFF"/>
              </a:buClr>
            </a:pPr>
            <a:r>
              <a:rPr lang="en-US" sz="1350">
                <a:solidFill>
                  <a:srgbClr val="D33819"/>
                </a:solidFill>
              </a:rPr>
              <a:t>Outcome</a:t>
            </a:r>
            <a:r>
              <a:rPr lang="en-US" sz="1350"/>
              <a:t> </a:t>
            </a:r>
            <a:r>
              <a:rPr lang="en-US" sz="1350">
                <a:solidFill>
                  <a:srgbClr val="000000"/>
                </a:solidFill>
              </a:rPr>
              <a:t>indicates a possible finish of workflow</a:t>
            </a:r>
          </a:p>
        </p:txBody>
      </p:sp>
      <p:sp>
        <p:nvSpPr>
          <p:cNvPr id="39945" name="Text Box 6"/>
          <p:cNvSpPr txBox="1">
            <a:spLocks noChangeArrowheads="1"/>
          </p:cNvSpPr>
          <p:nvPr/>
        </p:nvSpPr>
        <p:spPr bwMode="auto">
          <a:xfrm>
            <a:off x="4211241" y="1104900"/>
            <a:ext cx="3196828" cy="415498"/>
          </a:xfrm>
          <a:prstGeom prst="rect">
            <a:avLst/>
          </a:prstGeom>
          <a:solidFill>
            <a:schemeClr val="tx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defTabSz="685800" eaLnBrk="1" fontAlgn="base" hangingPunct="1">
              <a:spcBef>
                <a:spcPct val="50000"/>
              </a:spcBef>
              <a:spcAft>
                <a:spcPct val="30000"/>
              </a:spcAft>
              <a:buClr>
                <a:srgbClr val="FFFFFF"/>
              </a:buClr>
            </a:pPr>
            <a:r>
              <a:rPr lang="en-US" sz="1350">
                <a:solidFill>
                  <a:srgbClr val="D33819"/>
                </a:solidFill>
              </a:rPr>
              <a:t>Auto step </a:t>
            </a:r>
            <a:r>
              <a:rPr lang="en-US" sz="1350">
                <a:solidFill>
                  <a:srgbClr val="000000"/>
                </a:solidFill>
              </a:rPr>
              <a:t>completes a task and immediately goes on to next step </a:t>
            </a:r>
          </a:p>
        </p:txBody>
      </p:sp>
      <p:sp>
        <p:nvSpPr>
          <p:cNvPr id="39946" name="Text Box 6"/>
          <p:cNvSpPr txBox="1">
            <a:spLocks noChangeArrowheads="1"/>
          </p:cNvSpPr>
          <p:nvPr/>
        </p:nvSpPr>
        <p:spPr bwMode="auto">
          <a:xfrm>
            <a:off x="3811191" y="614362"/>
            <a:ext cx="3032522" cy="415498"/>
          </a:xfrm>
          <a:prstGeom prst="rect">
            <a:avLst/>
          </a:prstGeom>
          <a:solidFill>
            <a:schemeClr val="tx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defTabSz="685800" eaLnBrk="1" fontAlgn="base" hangingPunct="1">
              <a:spcBef>
                <a:spcPct val="50000"/>
              </a:spcBef>
              <a:spcAft>
                <a:spcPct val="30000"/>
              </a:spcAft>
              <a:buClr>
                <a:srgbClr val="FFFFFF"/>
              </a:buClr>
            </a:pPr>
            <a:r>
              <a:rPr lang="en-US" sz="1350">
                <a:solidFill>
                  <a:srgbClr val="D33819"/>
                </a:solidFill>
              </a:rPr>
              <a:t>Start </a:t>
            </a:r>
            <a:r>
              <a:rPr lang="en-US" sz="1350">
                <a:solidFill>
                  <a:srgbClr val="000000"/>
                </a:solidFill>
              </a:rPr>
              <a:t>points to step that begins workflow execution</a:t>
            </a:r>
          </a:p>
        </p:txBody>
      </p:sp>
      <p:sp>
        <p:nvSpPr>
          <p:cNvPr id="39947" name="Line 7"/>
          <p:cNvSpPr>
            <a:spLocks noChangeShapeType="1"/>
          </p:cNvSpPr>
          <p:nvPr/>
        </p:nvSpPr>
        <p:spPr bwMode="auto">
          <a:xfrm flipH="1">
            <a:off x="3018622" y="714375"/>
            <a:ext cx="781853" cy="107752"/>
          </a:xfrm>
          <a:prstGeom prst="line">
            <a:avLst/>
          </a:prstGeom>
          <a:noFill/>
          <a:ln w="19050">
            <a:solidFill>
              <a:srgbClr val="D33819"/>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39948" name="Freeform 11"/>
          <p:cNvSpPr>
            <a:spLocks/>
          </p:cNvSpPr>
          <p:nvPr/>
        </p:nvSpPr>
        <p:spPr bwMode="auto">
          <a:xfrm>
            <a:off x="4160045" y="2512814"/>
            <a:ext cx="477440" cy="346063"/>
          </a:xfrm>
          <a:custGeom>
            <a:avLst/>
            <a:gdLst>
              <a:gd name="T0" fmla="*/ 1246513 w 598487"/>
              <a:gd name="T1" fmla="*/ 0 h 571500"/>
              <a:gd name="T2" fmla="*/ 77055 w 598487"/>
              <a:gd name="T3" fmla="*/ 1255473 h 571500"/>
              <a:gd name="T4" fmla="*/ 1708852 w 598487"/>
              <a:gd name="T5" fmla="*/ 1712000 h 571500"/>
              <a:gd name="T6" fmla="*/ 0 60000 65536"/>
              <a:gd name="T7" fmla="*/ 0 60000 65536"/>
              <a:gd name="T8" fmla="*/ 0 60000 65536"/>
              <a:gd name="T9" fmla="*/ 0 w 598487"/>
              <a:gd name="T10" fmla="*/ 0 h 571500"/>
              <a:gd name="T11" fmla="*/ 598487 w 598487"/>
              <a:gd name="T12" fmla="*/ 571500 h 571500"/>
            </a:gdLst>
            <a:ahLst/>
            <a:cxnLst>
              <a:cxn ang="T6">
                <a:pos x="T0" y="T1"/>
              </a:cxn>
              <a:cxn ang="T7">
                <a:pos x="T2" y="T3"/>
              </a:cxn>
              <a:cxn ang="T8">
                <a:pos x="T4" y="T5"/>
              </a:cxn>
            </a:cxnLst>
            <a:rect l="T9" t="T10" r="T11" b="T12"/>
            <a:pathLst>
              <a:path w="598487" h="571500">
                <a:moveTo>
                  <a:pt x="436562" y="0"/>
                </a:moveTo>
                <a:cubicBezTo>
                  <a:pt x="218281" y="161925"/>
                  <a:pt x="0" y="323850"/>
                  <a:pt x="26987" y="419100"/>
                </a:cubicBezTo>
                <a:cubicBezTo>
                  <a:pt x="53975" y="514350"/>
                  <a:pt x="326231" y="542925"/>
                  <a:pt x="598487" y="571500"/>
                </a:cubicBezTo>
              </a:path>
            </a:pathLst>
          </a:custGeom>
          <a:noFill/>
          <a:ln w="19050" algn="ctr">
            <a:solidFill>
              <a:srgbClr val="D33819"/>
            </a:solidFill>
            <a:round/>
            <a:headEnd/>
            <a:tailEnd/>
          </a:ln>
          <a:extLst>
            <a:ext uri="{909E8E84-426E-40DD-AFC4-6F175D3DCCD1}">
              <a14:hiddenFill xmlns:a14="http://schemas.microsoft.com/office/drawing/2010/main">
                <a:solidFill>
                  <a:srgbClr val="FFFFFF"/>
                </a:solidFill>
              </a14:hiddenFill>
            </a:ext>
          </a:extLst>
        </p:spPr>
        <p:txBody>
          <a:bodyPr anchor="ct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39949" name="Line 7"/>
          <p:cNvSpPr>
            <a:spLocks noChangeShapeType="1"/>
          </p:cNvSpPr>
          <p:nvPr/>
        </p:nvSpPr>
        <p:spPr bwMode="auto">
          <a:xfrm flipH="1">
            <a:off x="3332603" y="3543300"/>
            <a:ext cx="1175104" cy="745016"/>
          </a:xfrm>
          <a:prstGeom prst="line">
            <a:avLst/>
          </a:prstGeom>
          <a:noFill/>
          <a:ln w="19050">
            <a:solidFill>
              <a:srgbClr val="D33819"/>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Tree>
    <p:extLst>
      <p:ext uri="{BB962C8B-B14F-4D97-AF65-F5344CB8AC3E}">
        <p14:creationId xmlns:p14="http://schemas.microsoft.com/office/powerpoint/2010/main" val="1517075128"/>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4108" y="633668"/>
            <a:ext cx="4756006" cy="4173821"/>
          </a:xfrm>
          <a:prstGeom prst="rect">
            <a:avLst/>
          </a:prstGeom>
          <a:noFill/>
          <a:ln w="9525">
            <a:solidFill>
              <a:schemeClr val="bg1"/>
            </a:solidFill>
            <a:miter lim="800000"/>
            <a:headEnd/>
            <a:tailEnd/>
          </a:ln>
          <a:effectLst>
            <a:outerShdw blurRad="63500" dist="35921" dir="2700000" algn="ctr" rotWithShape="0">
              <a:schemeClr val="tx1">
                <a:lumMod val="65000"/>
              </a:schemeClr>
            </a:outerShdw>
          </a:effectLst>
          <a:extLst>
            <a:ext uri="{909E8E84-426E-40DD-AFC4-6F175D3DCCD1}">
              <a14:hiddenFill xmlns:a14="http://schemas.microsoft.com/office/drawing/2010/main">
                <a:solidFill>
                  <a:schemeClr val="accent1"/>
                </a:solidFill>
              </a14:hiddenFill>
            </a:ext>
          </a:extLst>
        </p:spPr>
      </p:pic>
      <p:sp>
        <p:nvSpPr>
          <p:cNvPr id="40963" name="Title 3"/>
          <p:cNvSpPr>
            <a:spLocks noGrp="1"/>
          </p:cNvSpPr>
          <p:nvPr>
            <p:ph type="title"/>
          </p:nvPr>
        </p:nvSpPr>
        <p:spPr/>
        <p:txBody>
          <a:bodyPr/>
          <a:lstStyle/>
          <a:p>
            <a:r>
              <a:rPr lang="en-US" smtClean="0"/>
              <a:t>Step branches</a:t>
            </a:r>
          </a:p>
        </p:txBody>
      </p:sp>
      <p:sp>
        <p:nvSpPr>
          <p:cNvPr id="40964" name="Text Box 6"/>
          <p:cNvSpPr txBox="1">
            <a:spLocks noChangeArrowheads="1"/>
          </p:cNvSpPr>
          <p:nvPr/>
        </p:nvSpPr>
        <p:spPr bwMode="auto">
          <a:xfrm>
            <a:off x="4425553" y="883444"/>
            <a:ext cx="3146822" cy="623248"/>
          </a:xfrm>
          <a:prstGeom prst="rect">
            <a:avLst/>
          </a:prstGeom>
          <a:solidFill>
            <a:schemeClr val="tx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defTabSz="685800" eaLnBrk="1" fontAlgn="base" hangingPunct="1">
              <a:spcBef>
                <a:spcPct val="50000"/>
              </a:spcBef>
              <a:spcAft>
                <a:spcPct val="30000"/>
              </a:spcAft>
              <a:buClr>
                <a:srgbClr val="FFFFFF"/>
              </a:buClr>
            </a:pPr>
            <a:r>
              <a:rPr lang="en-US" sz="1350">
                <a:solidFill>
                  <a:srgbClr val="04628C"/>
                </a:solidFill>
              </a:rPr>
              <a:t>Go branch </a:t>
            </a:r>
            <a:r>
              <a:rPr lang="en-US" sz="1350">
                <a:solidFill>
                  <a:srgbClr val="000000"/>
                </a:solidFill>
              </a:rPr>
              <a:t>can specify a condition, used here to implement if-then-else logic</a:t>
            </a:r>
          </a:p>
        </p:txBody>
      </p:sp>
      <p:sp>
        <p:nvSpPr>
          <p:cNvPr id="40965" name="Line 7"/>
          <p:cNvSpPr>
            <a:spLocks noChangeShapeType="1"/>
          </p:cNvSpPr>
          <p:nvPr/>
        </p:nvSpPr>
        <p:spPr bwMode="auto">
          <a:xfrm flipH="1">
            <a:off x="3324339" y="1014413"/>
            <a:ext cx="1090498" cy="563754"/>
          </a:xfrm>
          <a:prstGeom prst="line">
            <a:avLst/>
          </a:prstGeom>
          <a:noFill/>
          <a:ln w="19050">
            <a:solidFill>
              <a:srgbClr val="04628C"/>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40966" name="Text Box 6"/>
          <p:cNvSpPr txBox="1">
            <a:spLocks noChangeArrowheads="1"/>
          </p:cNvSpPr>
          <p:nvPr/>
        </p:nvSpPr>
        <p:spPr bwMode="auto">
          <a:xfrm>
            <a:off x="4218385" y="1683544"/>
            <a:ext cx="2903934" cy="415498"/>
          </a:xfrm>
          <a:prstGeom prst="rect">
            <a:avLst/>
          </a:prstGeom>
          <a:solidFill>
            <a:schemeClr val="tx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defTabSz="685800" eaLnBrk="1" fontAlgn="base" hangingPunct="1">
              <a:spcBef>
                <a:spcPct val="50000"/>
              </a:spcBef>
              <a:spcAft>
                <a:spcPct val="30000"/>
              </a:spcAft>
              <a:buClr>
                <a:srgbClr val="FFFFFF"/>
              </a:buClr>
            </a:pPr>
            <a:r>
              <a:rPr lang="en-US" sz="1350">
                <a:solidFill>
                  <a:srgbClr val="04628C"/>
                </a:solidFill>
              </a:rPr>
              <a:t>Trigger branch </a:t>
            </a:r>
            <a:r>
              <a:rPr lang="en-US" sz="1350">
                <a:solidFill>
                  <a:srgbClr val="000000"/>
                </a:solidFill>
              </a:rPr>
              <a:t>requires specified trigger to be invoked</a:t>
            </a:r>
          </a:p>
        </p:txBody>
      </p:sp>
      <p:sp>
        <p:nvSpPr>
          <p:cNvPr id="40967" name="Line 7"/>
          <p:cNvSpPr>
            <a:spLocks noChangeShapeType="1"/>
          </p:cNvSpPr>
          <p:nvPr/>
        </p:nvSpPr>
        <p:spPr bwMode="auto">
          <a:xfrm flipH="1">
            <a:off x="3547432" y="1935956"/>
            <a:ext cx="645950" cy="784622"/>
          </a:xfrm>
          <a:prstGeom prst="line">
            <a:avLst/>
          </a:prstGeom>
          <a:noFill/>
          <a:ln w="19050">
            <a:solidFill>
              <a:srgbClr val="04628C"/>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40968" name="Text Box 6"/>
          <p:cNvSpPr txBox="1">
            <a:spLocks noChangeArrowheads="1"/>
          </p:cNvSpPr>
          <p:nvPr/>
        </p:nvSpPr>
        <p:spPr bwMode="auto">
          <a:xfrm>
            <a:off x="4695940" y="3409943"/>
            <a:ext cx="2046684" cy="415498"/>
          </a:xfrm>
          <a:prstGeom prst="rect">
            <a:avLst/>
          </a:prstGeom>
          <a:solidFill>
            <a:schemeClr val="tx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defTabSz="685800" eaLnBrk="1" fontAlgn="base" hangingPunct="1">
              <a:spcBef>
                <a:spcPct val="50000"/>
              </a:spcBef>
              <a:spcAft>
                <a:spcPct val="30000"/>
              </a:spcAft>
              <a:buClr>
                <a:srgbClr val="FFFFFF"/>
              </a:buClr>
            </a:pPr>
            <a:r>
              <a:rPr lang="en-US" sz="1350">
                <a:solidFill>
                  <a:srgbClr val="04628C"/>
                </a:solidFill>
              </a:rPr>
              <a:t>Timeout branch </a:t>
            </a:r>
            <a:r>
              <a:rPr lang="en-US" sz="1350">
                <a:solidFill>
                  <a:srgbClr val="000000"/>
                </a:solidFill>
              </a:rPr>
              <a:t>requires specified time to elapse</a:t>
            </a:r>
          </a:p>
        </p:txBody>
      </p:sp>
      <p:sp>
        <p:nvSpPr>
          <p:cNvPr id="40969" name="Line 7"/>
          <p:cNvSpPr>
            <a:spLocks noChangeShapeType="1"/>
          </p:cNvSpPr>
          <p:nvPr/>
        </p:nvSpPr>
        <p:spPr bwMode="auto">
          <a:xfrm flipH="1" flipV="1">
            <a:off x="2697325" y="3125261"/>
            <a:ext cx="1998615" cy="419416"/>
          </a:xfrm>
          <a:prstGeom prst="line">
            <a:avLst/>
          </a:prstGeom>
          <a:noFill/>
          <a:ln w="19050">
            <a:solidFill>
              <a:srgbClr val="04628C"/>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Tree>
    <p:extLst>
      <p:ext uri="{BB962C8B-B14F-4D97-AF65-F5344CB8AC3E}">
        <p14:creationId xmlns:p14="http://schemas.microsoft.com/office/powerpoint/2010/main" val="398095068"/>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74236" y="1612250"/>
            <a:ext cx="3971925" cy="3257550"/>
          </a:xfrm>
          <a:prstGeom prst="rect">
            <a:avLst/>
          </a:prstGeom>
          <a:noFill/>
          <a:ln w="9525">
            <a:solidFill>
              <a:schemeClr val="bg1"/>
            </a:solidFill>
            <a:miter lim="800000"/>
            <a:headEnd/>
            <a:tailEnd/>
          </a:ln>
          <a:effectLst>
            <a:outerShdw blurRad="63500" dist="35921" dir="2700000" algn="ctr" rotWithShape="0">
              <a:schemeClr val="tx1">
                <a:lumMod val="65000"/>
              </a:schemeClr>
            </a:outerShdw>
          </a:effectLst>
          <a:extLst>
            <a:ext uri="{909E8E84-426E-40DD-AFC4-6F175D3DCCD1}">
              <a14:hiddenFill xmlns:a14="http://schemas.microsoft.com/office/drawing/2010/main">
                <a:solidFill>
                  <a:schemeClr val="accent1"/>
                </a:solidFill>
              </a14:hiddenFill>
            </a:ext>
          </a:extLst>
        </p:spPr>
      </p:pic>
      <p:sp>
        <p:nvSpPr>
          <p:cNvPr id="41986" name="Rectangle 2"/>
          <p:cNvSpPr>
            <a:spLocks noGrp="1" noChangeArrowheads="1"/>
          </p:cNvSpPr>
          <p:nvPr>
            <p:ph type="title"/>
          </p:nvPr>
        </p:nvSpPr>
        <p:spPr/>
        <p:txBody>
          <a:bodyPr/>
          <a:lstStyle/>
          <a:p>
            <a:pPr eaLnBrk="1" hangingPunct="1"/>
            <a:r>
              <a:rPr lang="en-US" smtClean="0"/>
              <a:t>Selecting and manipulating elements</a:t>
            </a:r>
          </a:p>
        </p:txBody>
      </p:sp>
      <p:sp>
        <p:nvSpPr>
          <p:cNvPr id="41987" name="Content Placeholder 2"/>
          <p:cNvSpPr>
            <a:spLocks noGrp="1"/>
          </p:cNvSpPr>
          <p:nvPr>
            <p:ph idx="1"/>
          </p:nvPr>
        </p:nvSpPr>
        <p:spPr/>
        <p:txBody>
          <a:bodyPr/>
          <a:lstStyle/>
          <a:p>
            <a:pPr>
              <a:buFont typeface="Arial" charset="0"/>
              <a:buChar char="•"/>
            </a:pPr>
            <a:r>
              <a:rPr lang="en-US" smtClean="0"/>
              <a:t>In both outline and canvas:</a:t>
            </a:r>
          </a:p>
          <a:p>
            <a:pPr lvl="1"/>
            <a:r>
              <a:rPr lang="en-US" sz="1500"/>
              <a:t>Click an element to select it</a:t>
            </a:r>
          </a:p>
          <a:p>
            <a:pPr lvl="1"/>
            <a:r>
              <a:rPr lang="en-US" sz="1500"/>
              <a:t>Use shortcut menu to create, delete, rename, and move elements and change step type</a:t>
            </a:r>
          </a:p>
          <a:p>
            <a:pPr>
              <a:buFont typeface="Arial" charset="0"/>
              <a:buChar char="•"/>
            </a:pPr>
            <a:r>
              <a:rPr lang="en-US" smtClean="0"/>
              <a:t>In canvas, you </a:t>
            </a:r>
            <a:br>
              <a:rPr lang="en-US" smtClean="0"/>
            </a:br>
            <a:r>
              <a:rPr lang="en-US" smtClean="0"/>
              <a:t>can also use </a:t>
            </a:r>
            <a:br>
              <a:rPr lang="en-US" smtClean="0"/>
            </a:br>
            <a:r>
              <a:rPr lang="en-US" smtClean="0"/>
              <a:t>drag and drop </a:t>
            </a:r>
            <a:br>
              <a:rPr lang="en-US" smtClean="0"/>
            </a:br>
            <a:r>
              <a:rPr lang="en-US" smtClean="0"/>
              <a:t>to resize and </a:t>
            </a:r>
            <a:br>
              <a:rPr lang="en-US" smtClean="0"/>
            </a:br>
            <a:r>
              <a:rPr lang="en-US" smtClean="0"/>
              <a:t>reposition </a:t>
            </a:r>
            <a:br>
              <a:rPr lang="en-US" smtClean="0"/>
            </a:br>
            <a:r>
              <a:rPr lang="en-US" smtClean="0"/>
              <a:t>elements</a:t>
            </a:r>
          </a:p>
        </p:txBody>
      </p:sp>
      <p:sp>
        <p:nvSpPr>
          <p:cNvPr id="41989" name="AutoShape 9"/>
          <p:cNvSpPr>
            <a:spLocks noChangeArrowheads="1"/>
          </p:cNvSpPr>
          <p:nvPr/>
        </p:nvSpPr>
        <p:spPr bwMode="auto">
          <a:xfrm>
            <a:off x="3890175" y="4267660"/>
            <a:ext cx="971019" cy="179785"/>
          </a:xfrm>
          <a:prstGeom prst="roundRect">
            <a:avLst>
              <a:gd name="adj" fmla="val 16667"/>
            </a:avLst>
          </a:prstGeom>
          <a:noFill/>
          <a:ln w="19050" algn="ctr">
            <a:solidFill>
              <a:srgbClr val="D33819"/>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7" name="AutoShape 9"/>
          <p:cNvSpPr>
            <a:spLocks noChangeArrowheads="1"/>
          </p:cNvSpPr>
          <p:nvPr/>
        </p:nvSpPr>
        <p:spPr bwMode="auto">
          <a:xfrm>
            <a:off x="3974236" y="2330069"/>
            <a:ext cx="688655" cy="159129"/>
          </a:xfrm>
          <a:prstGeom prst="roundRect">
            <a:avLst>
              <a:gd name="adj" fmla="val 16667"/>
            </a:avLst>
          </a:prstGeom>
          <a:noFill/>
          <a:ln w="19050" algn="ctr">
            <a:solidFill>
              <a:srgbClr val="D33819"/>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Tree>
    <p:extLst>
      <p:ext uri="{BB962C8B-B14F-4D97-AF65-F5344CB8AC3E}">
        <p14:creationId xmlns:p14="http://schemas.microsoft.com/office/powerpoint/2010/main" val="2712867681"/>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21799" y="1709543"/>
            <a:ext cx="6731000" cy="609398"/>
          </a:xfrm>
        </p:spPr>
        <p:txBody>
          <a:bodyPr/>
          <a:lstStyle/>
          <a:p>
            <a:r>
              <a:rPr lang="en-US" dirty="0" smtClean="0"/>
              <a:t>Demo</a:t>
            </a:r>
            <a:endParaRPr lang="en-US" dirty="0"/>
          </a:p>
        </p:txBody>
      </p:sp>
      <p:sp>
        <p:nvSpPr>
          <p:cNvPr id="3" name="Slide Number"/>
          <p:cNvSpPr txBox="1"/>
          <p:nvPr/>
        </p:nvSpPr>
        <p:spPr>
          <a:xfrm>
            <a:off x="381000" y="4762500"/>
            <a:ext cx="226822" cy="123111"/>
          </a:xfrm>
          <a:prstGeom prst="rect">
            <a:avLst/>
          </a:prstGeom>
        </p:spPr>
        <p:txBody>
          <a:bodyPr vert="horz" wrap="square" lIns="0" tIns="0" rIns="0" bIns="0" rtlCol="0">
            <a:spAutoFit/>
          </a:bodyPr>
          <a:lstStyle/>
          <a:p>
            <a:pPr algn="ctr"/>
            <a:r>
              <a:rPr lang="en-US" sz="800" smtClean="0">
                <a:solidFill>
                  <a:srgbClr val="0033A0"/>
                </a:solidFill>
                <a:latin typeface="Arial" panose="020B0604020202020204" pitchFamily="34" charset="0"/>
              </a:rPr>
              <a:t>6</a:t>
            </a:r>
            <a:endParaRPr lang="en-US" sz="800" dirty="0" smtClean="0">
              <a:solidFill>
                <a:srgbClr val="0033A0"/>
              </a:solidFill>
              <a:latin typeface="Arial" panose="020B0604020202020204" pitchFamily="34" charset="0"/>
            </a:endParaRPr>
          </a:p>
        </p:txBody>
      </p:sp>
    </p:spTree>
    <p:extLst>
      <p:ext uri="{BB962C8B-B14F-4D97-AF65-F5344CB8AC3E}">
        <p14:creationId xmlns:p14="http://schemas.microsoft.com/office/powerpoint/2010/main" val="122441292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Provide demo details and link to the demo video</a:t>
            </a:r>
            <a:endParaRPr lang="en-US" dirty="0"/>
          </a:p>
        </p:txBody>
      </p:sp>
      <p:sp>
        <p:nvSpPr>
          <p:cNvPr id="3" name="Slide Number"/>
          <p:cNvSpPr txBox="1"/>
          <p:nvPr/>
        </p:nvSpPr>
        <p:spPr>
          <a:xfrm>
            <a:off x="381000" y="4762500"/>
            <a:ext cx="226822" cy="123111"/>
          </a:xfrm>
          <a:prstGeom prst="rect">
            <a:avLst/>
          </a:prstGeom>
        </p:spPr>
        <p:txBody>
          <a:bodyPr vert="horz" wrap="square" lIns="0" tIns="0" rIns="0" bIns="0" rtlCol="0">
            <a:spAutoFit/>
          </a:bodyPr>
          <a:lstStyle/>
          <a:p>
            <a:pPr algn="ctr"/>
            <a:r>
              <a:rPr lang="en-US" sz="800" smtClean="0">
                <a:solidFill>
                  <a:srgbClr val="0032A1"/>
                </a:solidFill>
                <a:latin typeface="Arial" panose="020B0604020202020204" pitchFamily="34" charset="0"/>
              </a:rPr>
              <a:t>7</a:t>
            </a:r>
            <a:endParaRPr lang="en-US" sz="800" dirty="0" smtClean="0">
              <a:solidFill>
                <a:srgbClr val="0032A1"/>
              </a:solidFill>
              <a:latin typeface="Arial" panose="020B0604020202020204" pitchFamily="34" charset="0"/>
            </a:endParaRPr>
          </a:p>
        </p:txBody>
      </p:sp>
    </p:spTree>
    <p:extLst>
      <p:ext uri="{BB962C8B-B14F-4D97-AF65-F5344CB8AC3E}">
        <p14:creationId xmlns:p14="http://schemas.microsoft.com/office/powerpoint/2010/main" val="25994452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46698" y="1259711"/>
            <a:ext cx="4288319" cy="3474184"/>
          </a:xfrm>
          <a:prstGeom prst="rect">
            <a:avLst/>
          </a:prstGeom>
          <a:noFill/>
          <a:ln w="9525">
            <a:solidFill>
              <a:schemeClr val="bg1"/>
            </a:solidFill>
            <a:miter lim="800000"/>
            <a:headEnd/>
            <a:tailEnd/>
          </a:ln>
          <a:effectLst>
            <a:outerShdw blurRad="63500" dist="35921" dir="2700000" algn="ctr" rotWithShape="0">
              <a:schemeClr val="tx1">
                <a:lumMod val="65000"/>
              </a:schemeClr>
            </a:outerShdw>
          </a:effectLst>
          <a:extLst>
            <a:ext uri="{909E8E84-426E-40DD-AFC4-6F175D3DCCD1}">
              <a14:hiddenFill xmlns:a14="http://schemas.microsoft.com/office/drawing/2010/main">
                <a:solidFill>
                  <a:schemeClr val="accent1"/>
                </a:solidFill>
              </a14:hiddenFill>
            </a:ext>
          </a:extLst>
        </p:spPr>
      </p:pic>
      <p:sp>
        <p:nvSpPr>
          <p:cNvPr id="7170" name="Rectangle 2"/>
          <p:cNvSpPr>
            <a:spLocks noGrp="1" noChangeArrowheads="1"/>
          </p:cNvSpPr>
          <p:nvPr>
            <p:ph type="title"/>
          </p:nvPr>
        </p:nvSpPr>
        <p:spPr/>
        <p:txBody>
          <a:bodyPr/>
          <a:lstStyle/>
          <a:p>
            <a:pPr eaLnBrk="1" hangingPunct="1"/>
            <a:r>
              <a:rPr lang="en-US" smtClean="0"/>
              <a:t>Workflows</a:t>
            </a:r>
          </a:p>
        </p:txBody>
      </p:sp>
      <p:sp>
        <p:nvSpPr>
          <p:cNvPr id="7171" name="Rectangle 46"/>
          <p:cNvSpPr>
            <a:spLocks noGrp="1" noChangeArrowheads="1"/>
          </p:cNvSpPr>
          <p:nvPr>
            <p:ph idx="1"/>
          </p:nvPr>
        </p:nvSpPr>
        <p:spPr/>
        <p:txBody>
          <a:bodyPr/>
          <a:lstStyle/>
          <a:p>
            <a:pPr>
              <a:buFont typeface="Arial" charset="0"/>
              <a:buChar char="•"/>
            </a:pPr>
            <a:r>
              <a:rPr lang="en-US" smtClean="0"/>
              <a:t>A </a:t>
            </a:r>
            <a:r>
              <a:rPr lang="en-US" b="1" smtClean="0"/>
              <a:t>workflow</a:t>
            </a:r>
            <a:r>
              <a:rPr lang="en-US" smtClean="0"/>
              <a:t> is a multi-step system process designed to manage a complex business process</a:t>
            </a:r>
          </a:p>
        </p:txBody>
      </p:sp>
      <p:sp>
        <p:nvSpPr>
          <p:cNvPr id="7173" name="Rectangle 46"/>
          <p:cNvSpPr>
            <a:spLocks noChangeArrowheads="1"/>
          </p:cNvSpPr>
          <p:nvPr/>
        </p:nvSpPr>
        <p:spPr bwMode="auto">
          <a:xfrm>
            <a:off x="4556522" y="1493044"/>
            <a:ext cx="2375266" cy="32316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defTabSz="685800" eaLnBrk="0" fontAlgn="base" hangingPunct="0">
              <a:spcBef>
                <a:spcPct val="50000"/>
              </a:spcBef>
              <a:spcAft>
                <a:spcPct val="0"/>
              </a:spcAft>
            </a:pPr>
            <a:r>
              <a:rPr lang="en-US" sz="1500" b="1">
                <a:solidFill>
                  <a:srgbClr val="000000"/>
                </a:solidFill>
                <a:latin typeface="Arial" charset="0"/>
              </a:rPr>
              <a:t>A delinquency workflow</a:t>
            </a:r>
          </a:p>
        </p:txBody>
      </p:sp>
    </p:spTree>
    <p:extLst>
      <p:ext uri="{BB962C8B-B14F-4D97-AF65-F5344CB8AC3E}">
        <p14:creationId xmlns:p14="http://schemas.microsoft.com/office/powerpoint/2010/main" val="3298422772"/>
      </p:ext>
    </p:ext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21799" y="1709543"/>
            <a:ext cx="6731000" cy="609398"/>
          </a:xfrm>
        </p:spPr>
        <p:txBody>
          <a:bodyPr/>
          <a:lstStyle/>
          <a:p>
            <a:r>
              <a:rPr lang="en-US" dirty="0" smtClean="0"/>
              <a:t>Lab</a:t>
            </a:r>
            <a:endParaRPr lang="en-US" dirty="0"/>
          </a:p>
        </p:txBody>
      </p:sp>
      <p:sp>
        <p:nvSpPr>
          <p:cNvPr id="3" name="Slide Number"/>
          <p:cNvSpPr txBox="1"/>
          <p:nvPr/>
        </p:nvSpPr>
        <p:spPr>
          <a:xfrm>
            <a:off x="381000" y="4762500"/>
            <a:ext cx="226822" cy="123111"/>
          </a:xfrm>
          <a:prstGeom prst="rect">
            <a:avLst/>
          </a:prstGeom>
        </p:spPr>
        <p:txBody>
          <a:bodyPr vert="horz" wrap="square" lIns="0" tIns="0" rIns="0" bIns="0" rtlCol="0">
            <a:spAutoFit/>
          </a:bodyPr>
          <a:lstStyle/>
          <a:p>
            <a:pPr algn="ctr"/>
            <a:r>
              <a:rPr lang="en-US" sz="800" smtClean="0">
                <a:solidFill>
                  <a:srgbClr val="0033A0"/>
                </a:solidFill>
                <a:latin typeface="Arial" panose="020B0604020202020204" pitchFamily="34" charset="0"/>
              </a:rPr>
              <a:t>6</a:t>
            </a:r>
            <a:endParaRPr lang="en-US" sz="800" dirty="0" smtClean="0">
              <a:solidFill>
                <a:srgbClr val="0033A0"/>
              </a:solidFill>
              <a:latin typeface="Arial" panose="020B0604020202020204" pitchFamily="34" charset="0"/>
            </a:endParaRPr>
          </a:p>
        </p:txBody>
      </p:sp>
    </p:spTree>
    <p:extLst>
      <p:ext uri="{BB962C8B-B14F-4D97-AF65-F5344CB8AC3E}">
        <p14:creationId xmlns:p14="http://schemas.microsoft.com/office/powerpoint/2010/main" val="263592077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cNvSpPr txBox="1"/>
          <p:nvPr/>
        </p:nvSpPr>
        <p:spPr>
          <a:xfrm>
            <a:off x="381000" y="4762500"/>
            <a:ext cx="226822" cy="123111"/>
          </a:xfrm>
          <a:prstGeom prst="rect">
            <a:avLst/>
          </a:prstGeom>
        </p:spPr>
        <p:txBody>
          <a:bodyPr vert="horz" wrap="square" lIns="0" tIns="0" rIns="0" bIns="0" rtlCol="0">
            <a:spAutoFit/>
          </a:bodyPr>
          <a:lstStyle/>
          <a:p>
            <a:pPr algn="ctr"/>
            <a:r>
              <a:rPr lang="en-US" sz="800" smtClean="0">
                <a:solidFill>
                  <a:srgbClr val="0032A1"/>
                </a:solidFill>
                <a:latin typeface="Arial" panose="020B0604020202020204" pitchFamily="34" charset="0"/>
              </a:rPr>
              <a:t>7</a:t>
            </a:r>
            <a:endParaRPr lang="en-US" sz="800" dirty="0" smtClean="0">
              <a:solidFill>
                <a:srgbClr val="0032A1"/>
              </a:solidFill>
              <a:latin typeface="Arial" panose="020B0604020202020204" pitchFamily="34" charset="0"/>
            </a:endParaRPr>
          </a:p>
        </p:txBody>
      </p:sp>
      <p:sp>
        <p:nvSpPr>
          <p:cNvPr id="4" name="Rectangle 3"/>
          <p:cNvSpPr/>
          <p:nvPr/>
        </p:nvSpPr>
        <p:spPr>
          <a:xfrm>
            <a:off x="607822" y="496711"/>
            <a:ext cx="7497600" cy="1200329"/>
          </a:xfrm>
          <a:prstGeom prst="rect">
            <a:avLst/>
          </a:prstGeom>
        </p:spPr>
        <p:txBody>
          <a:bodyPr wrap="square">
            <a:spAutoFit/>
          </a:bodyPr>
          <a:lstStyle/>
          <a:p>
            <a:r>
              <a:rPr lang="en-US" dirty="0">
                <a:solidFill>
                  <a:schemeClr val="tx2"/>
                </a:solidFill>
              </a:rPr>
              <a:t>Complete the exercises listed in  </a:t>
            </a:r>
            <a:r>
              <a:rPr lang="en-US" dirty="0" smtClean="0">
                <a:solidFill>
                  <a:schemeClr val="tx2"/>
                </a:solidFill>
              </a:rPr>
              <a:t>“</a:t>
            </a:r>
            <a:r>
              <a:rPr lang="en-US" dirty="0"/>
              <a:t>Create a new workflow</a:t>
            </a:r>
            <a:r>
              <a:rPr lang="en-US" dirty="0" smtClean="0">
                <a:solidFill>
                  <a:schemeClr val="tx2"/>
                </a:solidFill>
              </a:rPr>
              <a:t>” </a:t>
            </a:r>
            <a:r>
              <a:rPr lang="en-US" dirty="0" smtClean="0">
                <a:solidFill>
                  <a:schemeClr val="tx2"/>
                </a:solidFill>
              </a:rPr>
              <a:t>chapter </a:t>
            </a:r>
            <a:r>
              <a:rPr lang="en-US" dirty="0">
                <a:solidFill>
                  <a:schemeClr val="tx2"/>
                </a:solidFill>
              </a:rPr>
              <a:t>in the </a:t>
            </a:r>
            <a:r>
              <a:rPr lang="en-US" dirty="0" smtClean="0">
                <a:solidFill>
                  <a:schemeClr val="tx2"/>
                </a:solidFill>
              </a:rPr>
              <a:t>“</a:t>
            </a:r>
            <a:r>
              <a:rPr lang="en-US" dirty="0"/>
              <a:t>BillingCenter 10 Configuration: </a:t>
            </a:r>
            <a:r>
              <a:rPr lang="en-US" dirty="0" err="1"/>
              <a:t>Kickstart</a:t>
            </a:r>
            <a:r>
              <a:rPr lang="en-US" dirty="0" smtClean="0">
                <a:solidFill>
                  <a:schemeClr val="tx2"/>
                </a:solidFill>
              </a:rPr>
              <a:t>“ </a:t>
            </a:r>
            <a:r>
              <a:rPr lang="en-US" dirty="0">
                <a:solidFill>
                  <a:schemeClr val="tx2"/>
                </a:solidFill>
              </a:rPr>
              <a:t>work </a:t>
            </a:r>
            <a:r>
              <a:rPr lang="en-US" dirty="0" smtClean="0">
                <a:solidFill>
                  <a:schemeClr val="tx2"/>
                </a:solidFill>
              </a:rPr>
              <a:t>book</a:t>
            </a:r>
          </a:p>
          <a:p>
            <a:endParaRPr lang="en-US" dirty="0">
              <a:solidFill>
                <a:schemeClr val="tx2"/>
              </a:solidFill>
            </a:endParaRPr>
          </a:p>
          <a:p>
            <a:endParaRPr lang="en-US" dirty="0">
              <a:solidFill>
                <a:schemeClr val="tx2"/>
              </a:solidFill>
            </a:endParaRPr>
          </a:p>
        </p:txBody>
      </p:sp>
    </p:spTree>
    <p:extLst>
      <p:ext uri="{BB962C8B-B14F-4D97-AF65-F5344CB8AC3E}">
        <p14:creationId xmlns:p14="http://schemas.microsoft.com/office/powerpoint/2010/main" val="269777251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21799" y="1709543"/>
            <a:ext cx="6731000" cy="609398"/>
          </a:xfrm>
        </p:spPr>
        <p:txBody>
          <a:bodyPr/>
          <a:lstStyle/>
          <a:p>
            <a:r>
              <a:rPr lang="en-US" dirty="0" smtClean="0"/>
              <a:t>Review</a:t>
            </a:r>
            <a:endParaRPr lang="en-US" dirty="0"/>
          </a:p>
        </p:txBody>
      </p:sp>
      <p:sp>
        <p:nvSpPr>
          <p:cNvPr id="3" name="Slide Number"/>
          <p:cNvSpPr txBox="1"/>
          <p:nvPr/>
        </p:nvSpPr>
        <p:spPr>
          <a:xfrm>
            <a:off x="381000" y="4762500"/>
            <a:ext cx="226822" cy="123111"/>
          </a:xfrm>
          <a:prstGeom prst="rect">
            <a:avLst/>
          </a:prstGeom>
        </p:spPr>
        <p:txBody>
          <a:bodyPr vert="horz" wrap="square" lIns="0" tIns="0" rIns="0" bIns="0" rtlCol="0">
            <a:spAutoFit/>
          </a:bodyPr>
          <a:lstStyle/>
          <a:p>
            <a:pPr algn="ctr"/>
            <a:r>
              <a:rPr lang="en-US" sz="800" smtClean="0">
                <a:solidFill>
                  <a:srgbClr val="0033A0"/>
                </a:solidFill>
                <a:latin typeface="Arial" panose="020B0604020202020204" pitchFamily="34" charset="0"/>
              </a:rPr>
              <a:t>6</a:t>
            </a:r>
            <a:endParaRPr lang="en-US" sz="800" dirty="0" smtClean="0">
              <a:solidFill>
                <a:srgbClr val="0033A0"/>
              </a:solidFill>
              <a:latin typeface="Arial" panose="020B0604020202020204" pitchFamily="34" charset="0"/>
            </a:endParaRPr>
          </a:p>
        </p:txBody>
      </p:sp>
    </p:spTree>
    <p:extLst>
      <p:ext uri="{BB962C8B-B14F-4D97-AF65-F5344CB8AC3E}">
        <p14:creationId xmlns:p14="http://schemas.microsoft.com/office/powerpoint/2010/main" val="323423836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en-US" smtClean="0"/>
              <a:t>Review questions</a:t>
            </a:r>
          </a:p>
        </p:txBody>
      </p:sp>
      <p:sp>
        <p:nvSpPr>
          <p:cNvPr id="44035" name="Rectangle 3"/>
          <p:cNvSpPr>
            <a:spLocks noGrp="1" noChangeArrowheads="1"/>
          </p:cNvSpPr>
          <p:nvPr>
            <p:ph idx="1"/>
          </p:nvPr>
        </p:nvSpPr>
        <p:spPr/>
        <p:txBody>
          <a:bodyPr/>
          <a:lstStyle/>
          <a:p>
            <a:pPr marL="342900" indent="-342900">
              <a:buFont typeface="Webdings" pitchFamily="18" charset="2"/>
              <a:buAutoNum type="arabicPeriod"/>
            </a:pPr>
            <a:r>
              <a:rPr lang="en-US" smtClean="0"/>
              <a:t>What is the difference between a workflow type and a workflow process?</a:t>
            </a:r>
          </a:p>
          <a:p>
            <a:pPr marL="342900" indent="-342900">
              <a:buFont typeface="Webdings" pitchFamily="18" charset="2"/>
              <a:buAutoNum type="arabicPeriod"/>
            </a:pPr>
            <a:r>
              <a:rPr lang="en-US" smtClean="0"/>
              <a:t>What is the primary purpose of the version number of a workflow process?</a:t>
            </a:r>
          </a:p>
          <a:p>
            <a:pPr marL="342900" indent="-342900">
              <a:buFont typeface="Webdings" pitchFamily="18" charset="2"/>
              <a:buAutoNum type="arabicPeriod"/>
            </a:pPr>
            <a:r>
              <a:rPr lang="en-US" smtClean="0"/>
              <a:t>When is it acceptable to modify an existing workflow process (instead of creating one with a new version number)?</a:t>
            </a:r>
          </a:p>
          <a:p>
            <a:pPr marL="342900" indent="-342900">
              <a:buFont typeface="Webdings" pitchFamily="18" charset="2"/>
              <a:buAutoNum type="arabicPeriod"/>
            </a:pPr>
            <a:r>
              <a:rPr lang="en-US" smtClean="0"/>
              <a:t>What are a workflow's context objects?</a:t>
            </a:r>
          </a:p>
          <a:p>
            <a:pPr marL="342900" indent="-342900">
              <a:buFont typeface="Webdings" pitchFamily="18" charset="2"/>
              <a:buAutoNum type="arabicPeriod"/>
            </a:pPr>
            <a:r>
              <a:rPr lang="en-US" smtClean="0"/>
              <a:t>If you create a variable in a step, when is that variable destroyed?</a:t>
            </a:r>
          </a:p>
          <a:p>
            <a:pPr marL="342900" indent="-342900">
              <a:buNone/>
            </a:pPr>
            <a:endParaRPr lang="en-US" smtClean="0"/>
          </a:p>
          <a:p>
            <a:pPr marL="342900" indent="-342900">
              <a:buFont typeface="Webdings" pitchFamily="18" charset="2"/>
              <a:buAutoNum type="arabicPeriod"/>
            </a:pPr>
            <a:endParaRPr lang="en-US" smtClean="0"/>
          </a:p>
          <a:p>
            <a:pPr marL="342900" indent="-342900">
              <a:buFont typeface="Webdings" pitchFamily="18" charset="2"/>
              <a:buAutoNum type="arabicPeriod"/>
            </a:pPr>
            <a:endParaRPr lang="en-US" smtClean="0"/>
          </a:p>
        </p:txBody>
      </p:sp>
    </p:spTree>
    <p:extLst>
      <p:ext uri="{BB962C8B-B14F-4D97-AF65-F5344CB8AC3E}">
        <p14:creationId xmlns:p14="http://schemas.microsoft.com/office/powerpoint/2010/main" val="2286946081"/>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en-US" smtClean="0"/>
              <a:t>Notices</a:t>
            </a:r>
          </a:p>
        </p:txBody>
      </p:sp>
      <p:sp>
        <p:nvSpPr>
          <p:cNvPr id="51203" name="Rectangle 3"/>
          <p:cNvSpPr>
            <a:spLocks noGrp="1" noChangeArrowheads="1"/>
          </p:cNvSpPr>
          <p:nvPr>
            <p:ph type="body" idx="1"/>
          </p:nvPr>
        </p:nvSpPr>
        <p:spPr/>
        <p:txBody>
          <a:bodyPr/>
          <a:lstStyle/>
          <a:p>
            <a:pPr marL="0" indent="0">
              <a:buNone/>
            </a:pPr>
            <a:r>
              <a:rPr lang="en-US" sz="1200" b="1" dirty="0"/>
              <a:t>Copyright </a:t>
            </a:r>
            <a:r>
              <a:rPr lang="en-US" sz="1200" b="1"/>
              <a:t>© 2001-2014 </a:t>
            </a:r>
            <a:r>
              <a:rPr lang="en-US" sz="1200" b="1" dirty="0"/>
              <a:t>Guidewire Software, Inc. All rights reserved.</a:t>
            </a:r>
          </a:p>
          <a:p>
            <a:pPr marL="0" indent="0">
              <a:buNone/>
            </a:pPr>
            <a:r>
              <a:rPr lang="en-US" sz="1200" dirty="0"/>
              <a:t>Guidewire, Guidewire Software, Guidewire ClaimCenter, Guidewire PolicyCenter, Guidewire BillingCenter, Guidewire Reinsurance Management, Guidewire ContactManager, Guidewire Vendor Data Management, Guidewire Client Data Management, Guidewire Rating Management, Guidewire InsuranceSuite, Guidewire ContactCenter, Guidewire Studio, Guidewire Product Designer, Guidewire Live, Guidewire DataHub, Guidewire InfoCenter, Guidewire Standard Reporting</a:t>
            </a:r>
            <a:r>
              <a:rPr lang="en-US" sz="1200"/>
              <a:t>, Guidewire ExampleCenter, Guidewire Account Manager Portal, Guidewire Claim Portal, Guidewire Policyholder Portal, ClaimCenter, BillingCenter, PolicyCenter, InsuranceSuite, Gosu, Deliver </a:t>
            </a:r>
            <a:r>
              <a:rPr lang="en-US" sz="1200" dirty="0"/>
              <a:t>Insurance Your Way, and the Guidewire logo are trademarks, service marks, or registered trademarks of Guidewire Software, Inc. </a:t>
            </a:r>
            <a:r>
              <a:rPr lang="en-US" sz="1200"/>
              <a:t>in the United States and/or other countries.</a:t>
            </a:r>
          </a:p>
          <a:p>
            <a:pPr marL="0" indent="0">
              <a:buNone/>
            </a:pPr>
            <a:r>
              <a:rPr lang="en-US" sz="1200"/>
              <a:t>All other trademarks are the property of their respective owners.</a:t>
            </a:r>
          </a:p>
          <a:p>
            <a:pPr marL="0" indent="0">
              <a:buNone/>
            </a:pPr>
            <a:r>
              <a:rPr lang="en-US" sz="1200" b="1"/>
              <a:t>This material is confidential and proprietary to Guidewire and subject to the confidentiality terms in the applicable license agreement and/or separate nondisclosure agreement.</a:t>
            </a:r>
          </a:p>
          <a:p>
            <a:pPr marL="0" indent="0">
              <a:buNone/>
            </a:pPr>
            <a:r>
              <a:rPr lang="en-US" sz="1200"/>
              <a:t>This </a:t>
            </a:r>
            <a:r>
              <a:rPr lang="en-US" sz="1200" dirty="0"/>
              <a:t>file and the contents herein are the property of Guidewire Software, Inc. Use of this course material is restricted to students officially registered in this specific Guidewire-instructed course, or for other use expressly authorized by Guidewire. Replication or distribution of this course material in electronic, paper, or other format is prohibited without express permission from Guidewire.</a:t>
            </a:r>
          </a:p>
          <a:p>
            <a:pPr marL="0" indent="0">
              <a:buNone/>
            </a:pPr>
            <a:r>
              <a:rPr lang="en-US" sz="1200"/>
              <a:t>Guidewire products are protected by one or more United States patents.</a:t>
            </a:r>
          </a:p>
        </p:txBody>
      </p:sp>
    </p:spTree>
    <p:extLst>
      <p:ext uri="{BB962C8B-B14F-4D97-AF65-F5344CB8AC3E}">
        <p14:creationId xmlns:p14="http://schemas.microsoft.com/office/powerpoint/2010/main" val="2009851987"/>
      </p:ext>
    </p:extLst>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name="Theme_THANKyou">
    <p:spTree>
      <p:nvGrpSpPr>
        <p:cNvPr id="1" name=""/>
        <p:cNvGrpSpPr/>
        <p:nvPr/>
      </p:nvGrpSpPr>
      <p:grpSpPr>
        <a:xfrm>
          <a:off x="0" y="0"/>
          <a:ext cx="0" cy="0"/>
          <a:chOff x="0" y="0"/>
          <a:chExt cx="0" cy="0"/>
        </a:xfrm>
      </p:grpSpPr>
      <p:pic>
        <p:nvPicPr>
          <p:cNvPr id="6" name="Picture Placeholder 5"/>
          <p:cNvPicPr>
            <a:picLocks noGrp="1" noChangeAspect="1"/>
          </p:cNvPicPr>
          <p:nvPr>
            <p:ph type="pic" sz="quarter" idx="13"/>
          </p:nvPr>
        </p:nvPicPr>
        <p:blipFill>
          <a:blip r:embed="rId2" cstate="print">
            <a:extLst>
              <a:ext uri="{28A0092B-C50C-407E-A947-70E740481C1C}">
                <a14:useLocalDpi xmlns:a14="http://schemas.microsoft.com/office/drawing/2010/main" val="0"/>
              </a:ext>
            </a:extLst>
          </a:blip>
          <a:srcRect t="19474" b="19474"/>
          <a:stretch>
            <a:fillRect/>
          </a:stretch>
        </p:blipFill>
        <p:spPr/>
      </p:pic>
      <p:sp>
        <p:nvSpPr>
          <p:cNvPr id="3" name="Text Placeholder 2"/>
          <p:cNvSpPr>
            <a:spLocks noGrp="1"/>
          </p:cNvSpPr>
          <p:nvPr>
            <p:ph type="body" sz="quarter" idx="11"/>
          </p:nvPr>
        </p:nvSpPr>
        <p:spPr/>
        <p:txBody>
          <a:bodyPr/>
          <a:lstStyle/>
          <a:p>
            <a:endParaRPr lang="en-US"/>
          </a:p>
        </p:txBody>
      </p:sp>
      <p:sp>
        <p:nvSpPr>
          <p:cNvPr id="4" name="Text Placeholder 3"/>
          <p:cNvSpPr>
            <a:spLocks noGrp="1"/>
          </p:cNvSpPr>
          <p:nvPr>
            <p:ph type="body" sz="quarter" idx="12"/>
          </p:nvPr>
        </p:nvSpPr>
        <p:spPr/>
        <p:txBody>
          <a:bodyPr/>
          <a:lstStyle/>
          <a:p>
            <a:endParaRPr lang="en-US"/>
          </a:p>
        </p:txBody>
      </p:sp>
      <p:sp>
        <p:nvSpPr>
          <p:cNvPr id="5" name="Title 4"/>
          <p:cNvSpPr>
            <a:spLocks noGrp="1"/>
          </p:cNvSpPr>
          <p:nvPr>
            <p:ph type="ctrTitle"/>
          </p:nvPr>
        </p:nvSpPr>
        <p:spPr/>
        <p:txBody>
          <a:bodyPr/>
          <a:lstStyle/>
          <a:p>
            <a:endParaRPr lang="en-US"/>
          </a:p>
        </p:txBody>
      </p:sp>
    </p:spTree>
    <p:extLst>
      <p:ext uri="{BB962C8B-B14F-4D97-AF65-F5344CB8AC3E}">
        <p14:creationId xmlns:p14="http://schemas.microsoft.com/office/powerpoint/2010/main" val="21670263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77169" y="953442"/>
            <a:ext cx="4848842" cy="3928291"/>
          </a:xfrm>
          <a:prstGeom prst="rect">
            <a:avLst/>
          </a:prstGeom>
          <a:noFill/>
          <a:ln w="9525">
            <a:solidFill>
              <a:schemeClr val="bg1"/>
            </a:solidFill>
            <a:miter lim="800000"/>
            <a:headEnd/>
            <a:tailEnd/>
          </a:ln>
          <a:effectLst>
            <a:outerShdw blurRad="63500" dist="35921" dir="2700000" algn="ctr" rotWithShape="0">
              <a:schemeClr val="tx1">
                <a:lumMod val="65000"/>
              </a:schemeClr>
            </a:outerShdw>
          </a:effectLst>
          <a:extLst>
            <a:ext uri="{909E8E84-426E-40DD-AFC4-6F175D3DCCD1}">
              <a14:hiddenFill xmlns:a14="http://schemas.microsoft.com/office/drawing/2010/main">
                <a:solidFill>
                  <a:schemeClr val="accent1"/>
                </a:solidFill>
              </a14:hiddenFill>
            </a:ext>
          </a:extLst>
        </p:spPr>
      </p:pic>
      <p:sp>
        <p:nvSpPr>
          <p:cNvPr id="8194" name="Rectangle 2"/>
          <p:cNvSpPr>
            <a:spLocks noGrp="1" noChangeArrowheads="1"/>
          </p:cNvSpPr>
          <p:nvPr>
            <p:ph type="title"/>
          </p:nvPr>
        </p:nvSpPr>
        <p:spPr/>
        <p:txBody>
          <a:bodyPr/>
          <a:lstStyle/>
          <a:p>
            <a:pPr eaLnBrk="1" hangingPunct="1"/>
            <a:r>
              <a:rPr lang="en-US" smtClean="0"/>
              <a:t>Benefits of workflow</a:t>
            </a:r>
          </a:p>
        </p:txBody>
      </p:sp>
      <p:grpSp>
        <p:nvGrpSpPr>
          <p:cNvPr id="8195" name="Group 64"/>
          <p:cNvGrpSpPr>
            <a:grpSpLocks/>
          </p:cNvGrpSpPr>
          <p:nvPr/>
        </p:nvGrpSpPr>
        <p:grpSpPr bwMode="auto">
          <a:xfrm>
            <a:off x="5284708" y="234315"/>
            <a:ext cx="414338" cy="525066"/>
            <a:chOff x="316" y="2865"/>
            <a:chExt cx="831" cy="1052"/>
          </a:xfrm>
        </p:grpSpPr>
        <p:sp>
          <p:nvSpPr>
            <p:cNvPr id="8203" name="AutoShape 45"/>
            <p:cNvSpPr>
              <a:spLocks noChangeArrowheads="1"/>
            </p:cNvSpPr>
            <p:nvPr/>
          </p:nvSpPr>
          <p:spPr bwMode="auto">
            <a:xfrm rot="-5400000">
              <a:off x="206" y="2975"/>
              <a:ext cx="1052" cy="831"/>
            </a:xfrm>
            <a:prstGeom prst="foldedCorner">
              <a:avLst>
                <a:gd name="adj" fmla="val 29375"/>
              </a:avLst>
            </a:prstGeom>
            <a:solidFill>
              <a:schemeClr val="tx1"/>
            </a:solidFill>
            <a:ln w="19050">
              <a:solidFill>
                <a:schemeClr val="bg1"/>
              </a:solidFill>
              <a:round/>
              <a:headEnd/>
              <a:tailEnd/>
            </a:ln>
          </p:spPr>
          <p:txBody>
            <a:bodyPr wrap="none" lIns="34290" rIns="34290" anchor="ct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grpSp>
          <p:nvGrpSpPr>
            <p:cNvPr id="8204" name="Group 48"/>
            <p:cNvGrpSpPr>
              <a:grpSpLocks/>
            </p:cNvGrpSpPr>
            <p:nvPr/>
          </p:nvGrpSpPr>
          <p:grpSpPr bwMode="auto">
            <a:xfrm>
              <a:off x="475" y="3051"/>
              <a:ext cx="597" cy="861"/>
              <a:chOff x="3055" y="604"/>
              <a:chExt cx="650" cy="937"/>
            </a:xfrm>
          </p:grpSpPr>
          <p:sp>
            <p:nvSpPr>
              <p:cNvPr id="8205" name="Line 49"/>
              <p:cNvSpPr>
                <a:spLocks noChangeShapeType="1"/>
              </p:cNvSpPr>
              <p:nvPr/>
            </p:nvSpPr>
            <p:spPr bwMode="auto">
              <a:xfrm flipV="1">
                <a:off x="3062" y="847"/>
                <a:ext cx="0" cy="309"/>
              </a:xfrm>
              <a:prstGeom prst="line">
                <a:avLst/>
              </a:prstGeom>
              <a:noFill/>
              <a:ln w="19050">
                <a:solidFill>
                  <a:schemeClr val="bg1"/>
                </a:solidFill>
                <a:prstDash val="sysDot"/>
                <a:round/>
                <a:headEnd/>
                <a:tailEnd/>
              </a:ln>
              <a:extLst>
                <a:ext uri="{909E8E84-426E-40DD-AFC4-6F175D3DCCD1}">
                  <a14:hiddenFill xmlns:a14="http://schemas.microsoft.com/office/drawing/2010/main">
                    <a:noFill/>
                  </a14:hiddenFill>
                </a:ext>
              </a:extLst>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8206" name="Line 50"/>
              <p:cNvSpPr>
                <a:spLocks noChangeShapeType="1"/>
              </p:cNvSpPr>
              <p:nvPr/>
            </p:nvSpPr>
            <p:spPr bwMode="auto">
              <a:xfrm>
                <a:off x="3255" y="1282"/>
                <a:ext cx="149" cy="0"/>
              </a:xfrm>
              <a:prstGeom prst="line">
                <a:avLst/>
              </a:prstGeom>
              <a:noFill/>
              <a:ln w="19050">
                <a:solidFill>
                  <a:schemeClr val="bg1"/>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8207" name="Line 51"/>
              <p:cNvSpPr>
                <a:spLocks noChangeShapeType="1"/>
              </p:cNvSpPr>
              <p:nvPr/>
            </p:nvSpPr>
            <p:spPr bwMode="auto">
              <a:xfrm>
                <a:off x="3506" y="989"/>
                <a:ext cx="0" cy="199"/>
              </a:xfrm>
              <a:prstGeom prst="line">
                <a:avLst/>
              </a:prstGeom>
              <a:noFill/>
              <a:ln w="19050">
                <a:solidFill>
                  <a:schemeClr val="bg1"/>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8208" name="Line 52"/>
              <p:cNvSpPr>
                <a:spLocks noChangeShapeType="1"/>
              </p:cNvSpPr>
              <p:nvPr/>
            </p:nvSpPr>
            <p:spPr bwMode="auto">
              <a:xfrm>
                <a:off x="3055" y="849"/>
                <a:ext cx="167" cy="0"/>
              </a:xfrm>
              <a:prstGeom prst="line">
                <a:avLst/>
              </a:prstGeom>
              <a:noFill/>
              <a:ln w="19050">
                <a:solidFill>
                  <a:schemeClr val="bg1"/>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8209" name="Rectangle 53"/>
              <p:cNvSpPr>
                <a:spLocks noChangeArrowheads="1"/>
              </p:cNvSpPr>
              <p:nvPr/>
            </p:nvSpPr>
            <p:spPr bwMode="auto">
              <a:xfrm>
                <a:off x="3222" y="604"/>
                <a:ext cx="382" cy="503"/>
              </a:xfrm>
              <a:prstGeom prst="rect">
                <a:avLst/>
              </a:prstGeom>
              <a:solidFill>
                <a:srgbClr val="EAEAEA"/>
              </a:solidFill>
              <a:ln w="19050" algn="ctr">
                <a:solidFill>
                  <a:schemeClr val="bg1"/>
                </a:solidFill>
                <a:prstDash val="sysDot"/>
                <a:miter lim="800000"/>
                <a:headEnd/>
                <a:tailEnd/>
              </a:ln>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8210" name="Rectangle 54"/>
              <p:cNvSpPr>
                <a:spLocks noChangeArrowheads="1"/>
              </p:cNvSpPr>
              <p:nvPr/>
            </p:nvSpPr>
            <p:spPr bwMode="auto">
              <a:xfrm>
                <a:off x="3104" y="1038"/>
                <a:ext cx="0" cy="503"/>
              </a:xfrm>
              <a:prstGeom prst="rect">
                <a:avLst/>
              </a:prstGeom>
              <a:solidFill>
                <a:srgbClr val="EAEAEA"/>
              </a:solidFill>
              <a:ln w="19050" algn="ctr">
                <a:solidFill>
                  <a:schemeClr val="bg1"/>
                </a:solidFill>
                <a:prstDash val="sysDot"/>
                <a:miter lim="800000"/>
                <a:headEnd/>
                <a:tailEnd/>
              </a:ln>
            </p:spPr>
            <p:txBody>
              <a:bodyPr wrap="non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8211" name="Rectangle 55"/>
              <p:cNvSpPr>
                <a:spLocks noChangeArrowheads="1"/>
              </p:cNvSpPr>
              <p:nvPr/>
            </p:nvSpPr>
            <p:spPr bwMode="auto">
              <a:xfrm>
                <a:off x="3404" y="1029"/>
                <a:ext cx="301" cy="503"/>
              </a:xfrm>
              <a:prstGeom prst="rect">
                <a:avLst/>
              </a:prstGeom>
              <a:solidFill>
                <a:srgbClr val="EAEAEA"/>
              </a:solidFill>
              <a:ln w="19050" algn="ctr">
                <a:solidFill>
                  <a:schemeClr val="bg1"/>
                </a:solidFill>
                <a:prstDash val="sysDot"/>
                <a:miter lim="800000"/>
                <a:headEnd/>
                <a:tailEnd/>
              </a:ln>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grpSp>
      </p:grpSp>
      <p:sp>
        <p:nvSpPr>
          <p:cNvPr id="8196" name="Text Box 62"/>
          <p:cNvSpPr txBox="1">
            <a:spLocks noChangeArrowheads="1"/>
          </p:cNvSpPr>
          <p:nvPr/>
        </p:nvSpPr>
        <p:spPr bwMode="auto">
          <a:xfrm>
            <a:off x="5762149" y="242650"/>
            <a:ext cx="1971675"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34290" rIns="3429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defTabSz="685800" fontAlgn="base">
              <a:lnSpc>
                <a:spcPct val="90000"/>
              </a:lnSpc>
              <a:spcBef>
                <a:spcPct val="50000"/>
              </a:spcBef>
              <a:spcAft>
                <a:spcPct val="0"/>
              </a:spcAft>
            </a:pPr>
            <a:r>
              <a:rPr lang="en-US" sz="1500" b="0">
                <a:solidFill>
                  <a:srgbClr val="D33819"/>
                </a:solidFill>
              </a:rPr>
              <a:t>All logic for a business process in single file</a:t>
            </a:r>
          </a:p>
        </p:txBody>
      </p:sp>
      <p:sp>
        <p:nvSpPr>
          <p:cNvPr id="8197" name="Text Box 65"/>
          <p:cNvSpPr txBox="1">
            <a:spLocks noChangeArrowheads="1"/>
          </p:cNvSpPr>
          <p:nvPr/>
        </p:nvSpPr>
        <p:spPr bwMode="auto">
          <a:xfrm>
            <a:off x="2057919" y="678657"/>
            <a:ext cx="2658666"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34290" rIns="3429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defTabSz="685800" fontAlgn="base">
              <a:spcBef>
                <a:spcPct val="50000"/>
              </a:spcBef>
              <a:spcAft>
                <a:spcPct val="0"/>
              </a:spcAft>
            </a:pPr>
            <a:r>
              <a:rPr lang="en-US" sz="1500">
                <a:solidFill>
                  <a:srgbClr val="000000"/>
                </a:solidFill>
              </a:rPr>
              <a:t>A delinquency workflow</a:t>
            </a:r>
          </a:p>
        </p:txBody>
      </p:sp>
      <p:sp>
        <p:nvSpPr>
          <p:cNvPr id="8199" name="Text Box 56"/>
          <p:cNvSpPr txBox="1">
            <a:spLocks noChangeArrowheads="1"/>
          </p:cNvSpPr>
          <p:nvPr/>
        </p:nvSpPr>
        <p:spPr bwMode="auto">
          <a:xfrm>
            <a:off x="4396033" y="1729978"/>
            <a:ext cx="3089672" cy="300082"/>
          </a:xfrm>
          <a:prstGeom prst="rect">
            <a:avLst/>
          </a:prstGeom>
          <a:solidFill>
            <a:schemeClr val="tx1"/>
          </a:solidFill>
          <a:ln>
            <a:noFill/>
          </a:ln>
          <a:extLst>
            <a:ext uri="{91240B29-F687-4F45-9708-019B960494DF}">
              <a14:hiddenLine xmlns:a14="http://schemas.microsoft.com/office/drawing/2010/main" w="19050" algn="ctr">
                <a:solidFill>
                  <a:srgbClr val="000000"/>
                </a:solidFill>
                <a:miter lim="800000"/>
                <a:headEnd/>
                <a:tailEnd/>
              </a14:hiddenLine>
            </a:ext>
          </a:extLst>
        </p:spPr>
        <p:txBody>
          <a:bodyPr lIns="34290" rIns="3429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defTabSz="685800" fontAlgn="base">
              <a:lnSpc>
                <a:spcPct val="90000"/>
              </a:lnSpc>
              <a:spcBef>
                <a:spcPct val="50000"/>
              </a:spcBef>
              <a:spcAft>
                <a:spcPct val="0"/>
              </a:spcAft>
            </a:pPr>
            <a:r>
              <a:rPr lang="en-US" sz="1500" b="0">
                <a:solidFill>
                  <a:srgbClr val="D33819"/>
                </a:solidFill>
              </a:rPr>
              <a:t>Branch depending on account type</a:t>
            </a:r>
          </a:p>
        </p:txBody>
      </p:sp>
      <p:sp>
        <p:nvSpPr>
          <p:cNvPr id="8200" name="Text Box 57"/>
          <p:cNvSpPr txBox="1">
            <a:spLocks noChangeArrowheads="1"/>
          </p:cNvSpPr>
          <p:nvPr/>
        </p:nvSpPr>
        <p:spPr bwMode="auto">
          <a:xfrm>
            <a:off x="4334120" y="2463045"/>
            <a:ext cx="3213497" cy="323165"/>
          </a:xfrm>
          <a:prstGeom prst="rect">
            <a:avLst/>
          </a:prstGeom>
          <a:solidFill>
            <a:schemeClr val="tx1"/>
          </a:solidFill>
          <a:ln>
            <a:noFill/>
          </a:ln>
          <a:extLst>
            <a:ext uri="{91240B29-F687-4F45-9708-019B960494DF}">
              <a14:hiddenLine xmlns:a14="http://schemas.microsoft.com/office/drawing/2010/main" w="19050" algn="ctr">
                <a:solidFill>
                  <a:srgbClr val="000000"/>
                </a:solidFill>
                <a:miter lim="800000"/>
                <a:headEnd/>
                <a:tailEnd/>
              </a14:hiddenLine>
            </a:ext>
          </a:extLst>
        </p:spPr>
        <p:txBody>
          <a:bodyPr lIns="34290" rIns="3429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defTabSz="685800" fontAlgn="base">
              <a:spcBef>
                <a:spcPct val="50000"/>
              </a:spcBef>
              <a:spcAft>
                <a:spcPct val="0"/>
              </a:spcAft>
            </a:pPr>
            <a:r>
              <a:rPr lang="en-US" sz="1500" b="0">
                <a:solidFill>
                  <a:srgbClr val="D33819"/>
                </a:solidFill>
              </a:rPr>
              <a:t>Wait for approval and then continue</a:t>
            </a:r>
          </a:p>
        </p:txBody>
      </p:sp>
      <p:sp>
        <p:nvSpPr>
          <p:cNvPr id="8201" name="Text Box 58"/>
          <p:cNvSpPr txBox="1">
            <a:spLocks noChangeArrowheads="1"/>
          </p:cNvSpPr>
          <p:nvPr/>
        </p:nvSpPr>
        <p:spPr bwMode="auto">
          <a:xfrm>
            <a:off x="1361404" y="3911606"/>
            <a:ext cx="1393031" cy="507831"/>
          </a:xfrm>
          <a:prstGeom prst="rect">
            <a:avLst/>
          </a:prstGeom>
          <a:solidFill>
            <a:schemeClr val="tx1"/>
          </a:solidFill>
          <a:ln>
            <a:noFill/>
          </a:ln>
          <a:extLst>
            <a:ext uri="{91240B29-F687-4F45-9708-019B960494DF}">
              <a14:hiddenLine xmlns:a14="http://schemas.microsoft.com/office/drawing/2010/main" w="19050" algn="ctr">
                <a:solidFill>
                  <a:srgbClr val="000000"/>
                </a:solidFill>
                <a:miter lim="800000"/>
                <a:headEnd/>
                <a:tailEnd/>
              </a14:hiddenLine>
            </a:ext>
          </a:extLst>
        </p:spPr>
        <p:txBody>
          <a:bodyPr lIns="34290" rIns="3429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defTabSz="685800" fontAlgn="base">
              <a:lnSpc>
                <a:spcPct val="90000"/>
              </a:lnSpc>
              <a:spcBef>
                <a:spcPct val="50000"/>
              </a:spcBef>
              <a:spcAft>
                <a:spcPct val="0"/>
              </a:spcAft>
            </a:pPr>
            <a:r>
              <a:rPr lang="en-US" sz="1500" b="0">
                <a:solidFill>
                  <a:srgbClr val="D33819"/>
                </a:solidFill>
              </a:rPr>
              <a:t>Wait for a specified time</a:t>
            </a:r>
          </a:p>
        </p:txBody>
      </p:sp>
      <p:sp>
        <p:nvSpPr>
          <p:cNvPr id="8202" name="Text Box 57"/>
          <p:cNvSpPr txBox="1">
            <a:spLocks noChangeArrowheads="1"/>
          </p:cNvSpPr>
          <p:nvPr/>
        </p:nvSpPr>
        <p:spPr bwMode="auto">
          <a:xfrm>
            <a:off x="4827039" y="3629643"/>
            <a:ext cx="2227659" cy="323165"/>
          </a:xfrm>
          <a:prstGeom prst="rect">
            <a:avLst/>
          </a:prstGeom>
          <a:solidFill>
            <a:schemeClr val="tx1"/>
          </a:solidFill>
          <a:ln>
            <a:noFill/>
          </a:ln>
          <a:extLst>
            <a:ext uri="{91240B29-F687-4F45-9708-019B960494DF}">
              <a14:hiddenLine xmlns:a14="http://schemas.microsoft.com/office/drawing/2010/main" w="19050" algn="ctr">
                <a:solidFill>
                  <a:srgbClr val="000000"/>
                </a:solidFill>
                <a:miter lim="800000"/>
                <a:headEnd/>
                <a:tailEnd/>
              </a14:hiddenLine>
            </a:ext>
          </a:extLst>
        </p:spPr>
        <p:txBody>
          <a:bodyPr lIns="34290" rIns="3429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defTabSz="685800" fontAlgn="base">
              <a:spcBef>
                <a:spcPct val="50000"/>
              </a:spcBef>
              <a:spcAft>
                <a:spcPct val="0"/>
              </a:spcAft>
            </a:pPr>
            <a:r>
              <a:rPr lang="en-US" sz="1500" b="0">
                <a:solidFill>
                  <a:srgbClr val="D33819"/>
                </a:solidFill>
              </a:rPr>
              <a:t>Exit if user clicks a button</a:t>
            </a:r>
          </a:p>
        </p:txBody>
      </p:sp>
    </p:spTree>
    <p:extLst>
      <p:ext uri="{BB962C8B-B14F-4D97-AF65-F5344CB8AC3E}">
        <p14:creationId xmlns:p14="http://schemas.microsoft.com/office/powerpoint/2010/main" val="2070924816"/>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22707" y="2500450"/>
            <a:ext cx="2288281" cy="2288281"/>
          </a:xfrm>
          <a:prstGeom prst="rect">
            <a:avLst/>
          </a:prstGeom>
          <a:noFill/>
          <a:ln w="9525">
            <a:solidFill>
              <a:schemeClr val="bg1"/>
            </a:solidFill>
            <a:miter lim="800000"/>
            <a:headEnd/>
            <a:tailEnd/>
          </a:ln>
          <a:effectLst>
            <a:outerShdw blurRad="63500" dist="35921" dir="2700000" algn="ctr" rotWithShape="0">
              <a:schemeClr val="tx1">
                <a:lumMod val="65000"/>
              </a:schemeClr>
            </a:outerShdw>
          </a:effectLst>
          <a:extLst>
            <a:ext uri="{909E8E84-426E-40DD-AFC4-6F175D3DCCD1}">
              <a14:hiddenFill xmlns:a14="http://schemas.microsoft.com/office/drawing/2010/main">
                <a:solidFill>
                  <a:schemeClr val="accent1"/>
                </a:solidFill>
              </a14:hiddenFill>
            </a:ext>
          </a:extLst>
        </p:spPr>
      </p:pic>
      <p:sp>
        <p:nvSpPr>
          <p:cNvPr id="9219" name="Title 1"/>
          <p:cNvSpPr>
            <a:spLocks noGrp="1"/>
          </p:cNvSpPr>
          <p:nvPr>
            <p:ph type="title"/>
          </p:nvPr>
        </p:nvSpPr>
        <p:spPr/>
        <p:txBody>
          <a:bodyPr/>
          <a:lstStyle/>
          <a:p>
            <a:pPr eaLnBrk="1" hangingPunct="1"/>
            <a:r>
              <a:rPr lang="en-US" smtClean="0"/>
              <a:t>Workflow types and processes</a:t>
            </a:r>
          </a:p>
        </p:txBody>
      </p:sp>
      <p:sp>
        <p:nvSpPr>
          <p:cNvPr id="9220" name="Content Placeholder 2"/>
          <p:cNvSpPr>
            <a:spLocks noGrp="1"/>
          </p:cNvSpPr>
          <p:nvPr>
            <p:ph idx="1"/>
          </p:nvPr>
        </p:nvSpPr>
        <p:spPr/>
        <p:txBody>
          <a:bodyPr/>
          <a:lstStyle/>
          <a:p>
            <a:pPr>
              <a:buFont typeface="Arial" charset="0"/>
              <a:buChar char="•"/>
            </a:pPr>
            <a:r>
              <a:rPr lang="en-US" smtClean="0"/>
              <a:t>A </a:t>
            </a:r>
            <a:r>
              <a:rPr lang="en-US" b="1" smtClean="0"/>
              <a:t>workflow type</a:t>
            </a:r>
            <a:r>
              <a:rPr lang="en-US" smtClean="0"/>
              <a:t> is a business process managed by the workflow engine</a:t>
            </a:r>
          </a:p>
          <a:p>
            <a:pPr lvl="1"/>
            <a:r>
              <a:rPr lang="en-US" smtClean="0"/>
              <a:t>Whenever a workflow instance is started, it is started as an instance of a given workflow type</a:t>
            </a:r>
          </a:p>
          <a:p>
            <a:pPr>
              <a:buFont typeface="Arial" charset="0"/>
              <a:buChar char="•"/>
            </a:pPr>
            <a:r>
              <a:rPr lang="en-US" smtClean="0"/>
              <a:t>A </a:t>
            </a:r>
            <a:r>
              <a:rPr lang="en-US" b="1" smtClean="0"/>
              <a:t>workflow process</a:t>
            </a:r>
            <a:r>
              <a:rPr lang="en-US" smtClean="0"/>
              <a:t> is a script that stores one version of the workflow type</a:t>
            </a:r>
          </a:p>
          <a:p>
            <a:pPr>
              <a:buFont typeface="Arial" charset="0"/>
              <a:buChar char="•"/>
            </a:pPr>
            <a:endParaRPr lang="en-US" smtClean="0"/>
          </a:p>
        </p:txBody>
      </p:sp>
      <p:sp>
        <p:nvSpPr>
          <p:cNvPr id="9221" name="Text Box 6"/>
          <p:cNvSpPr txBox="1">
            <a:spLocks noChangeArrowheads="1"/>
          </p:cNvSpPr>
          <p:nvPr/>
        </p:nvSpPr>
        <p:spPr bwMode="auto">
          <a:xfrm>
            <a:off x="4382720" y="3052203"/>
            <a:ext cx="734615"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34290" rIns="3429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defTabSz="685800" fontAlgn="base">
              <a:spcBef>
                <a:spcPct val="50000"/>
              </a:spcBef>
              <a:spcAft>
                <a:spcPct val="0"/>
              </a:spcAft>
            </a:pPr>
            <a:r>
              <a:rPr lang="en-US" sz="1500">
                <a:solidFill>
                  <a:srgbClr val="D33819"/>
                </a:solidFill>
              </a:rPr>
              <a:t>Types</a:t>
            </a:r>
          </a:p>
        </p:txBody>
      </p:sp>
      <p:sp>
        <p:nvSpPr>
          <p:cNvPr id="9222" name="Text Box 7"/>
          <p:cNvSpPr txBox="1">
            <a:spLocks noChangeArrowheads="1"/>
          </p:cNvSpPr>
          <p:nvPr/>
        </p:nvSpPr>
        <p:spPr bwMode="auto">
          <a:xfrm>
            <a:off x="3972686" y="2370953"/>
            <a:ext cx="1144649"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34290" rIns="3429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defTabSz="685800" fontAlgn="base">
              <a:spcBef>
                <a:spcPct val="50000"/>
              </a:spcBef>
              <a:spcAft>
                <a:spcPct val="0"/>
              </a:spcAft>
            </a:pPr>
            <a:r>
              <a:rPr lang="en-US" sz="1500">
                <a:solidFill>
                  <a:srgbClr val="04628C"/>
                </a:solidFill>
              </a:rPr>
              <a:t>Processes </a:t>
            </a:r>
            <a:br>
              <a:rPr lang="en-US" sz="1500">
                <a:solidFill>
                  <a:srgbClr val="04628C"/>
                </a:solidFill>
              </a:rPr>
            </a:br>
            <a:r>
              <a:rPr lang="en-US" sz="1500">
                <a:solidFill>
                  <a:srgbClr val="04628C"/>
                </a:solidFill>
              </a:rPr>
              <a:t>(versions)</a:t>
            </a:r>
          </a:p>
        </p:txBody>
      </p:sp>
      <p:sp>
        <p:nvSpPr>
          <p:cNvPr id="9224" name="Text Box 6"/>
          <p:cNvSpPr txBox="1">
            <a:spLocks noChangeArrowheads="1"/>
          </p:cNvSpPr>
          <p:nvPr/>
        </p:nvSpPr>
        <p:spPr bwMode="auto">
          <a:xfrm>
            <a:off x="4382720" y="4052729"/>
            <a:ext cx="734615"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34290" rIns="3429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defTabSz="685800" fontAlgn="base">
              <a:spcBef>
                <a:spcPct val="50000"/>
              </a:spcBef>
              <a:spcAft>
                <a:spcPct val="0"/>
              </a:spcAft>
            </a:pPr>
            <a:r>
              <a:rPr lang="en-US" sz="1500">
                <a:solidFill>
                  <a:srgbClr val="D33819"/>
                </a:solidFill>
              </a:rPr>
              <a:t>Types</a:t>
            </a:r>
          </a:p>
        </p:txBody>
      </p:sp>
      <p:pic>
        <p:nvPicPr>
          <p:cNvPr id="1126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91699" y="2497327"/>
            <a:ext cx="2684216" cy="2291404"/>
          </a:xfrm>
          <a:prstGeom prst="rect">
            <a:avLst/>
          </a:prstGeom>
          <a:noFill/>
          <a:ln w="9525">
            <a:solidFill>
              <a:schemeClr val="bg1"/>
            </a:solidFill>
            <a:miter lim="800000"/>
            <a:headEnd/>
            <a:tailEnd/>
          </a:ln>
          <a:effectLst>
            <a:outerShdw blurRad="63500" dist="35921" dir="2700000" algn="ctr" rotWithShape="0">
              <a:schemeClr val="tx1">
                <a:lumMod val="65000"/>
              </a:schemeClr>
            </a:outerShdw>
          </a:effectLst>
          <a:extLst>
            <a:ext uri="{909E8E84-426E-40DD-AFC4-6F175D3DCCD1}">
              <a14:hiddenFill xmlns:a14="http://schemas.microsoft.com/office/drawing/2010/main">
                <a:solidFill>
                  <a:schemeClr val="accent1"/>
                </a:solidFill>
              </a14:hiddenFill>
            </a:ext>
          </a:extLst>
        </p:spPr>
      </p:pic>
      <p:sp>
        <p:nvSpPr>
          <p:cNvPr id="2" name="Rounded Rectangle 1"/>
          <p:cNvSpPr/>
          <p:nvPr/>
        </p:nvSpPr>
        <p:spPr bwMode="auto">
          <a:xfrm>
            <a:off x="5125598" y="3007605"/>
            <a:ext cx="2816418" cy="396607"/>
          </a:xfrm>
          <a:prstGeom prst="roundRect">
            <a:avLst/>
          </a:prstGeom>
          <a:noFill/>
          <a:ln w="19050" algn="ctr">
            <a:solidFill>
              <a:srgbClr val="D33941"/>
            </a:solidFill>
            <a:round/>
            <a:headEnd/>
            <a:tailEnd/>
          </a:ln>
        </p:spPr>
        <p:txBody>
          <a:bodyPr wrap="none" lIns="0" tIns="0" rIns="0" bIns="0" rtlCol="0" anchor="ctr">
            <a:no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13" name="Rounded Rectangle 12"/>
          <p:cNvSpPr/>
          <p:nvPr/>
        </p:nvSpPr>
        <p:spPr bwMode="auto">
          <a:xfrm>
            <a:off x="5125598" y="3552939"/>
            <a:ext cx="2816418" cy="1297236"/>
          </a:xfrm>
          <a:prstGeom prst="roundRect">
            <a:avLst/>
          </a:prstGeom>
          <a:noFill/>
          <a:ln w="19050" algn="ctr">
            <a:solidFill>
              <a:srgbClr val="D33941"/>
            </a:solidFill>
            <a:round/>
            <a:headEnd/>
            <a:tailEnd/>
          </a:ln>
        </p:spPr>
        <p:txBody>
          <a:bodyPr wrap="none" lIns="0" tIns="0" rIns="0" bIns="0" rtlCol="0" anchor="ctr">
            <a:no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15" name="Rounded Rectangle 14"/>
          <p:cNvSpPr/>
          <p:nvPr/>
        </p:nvSpPr>
        <p:spPr bwMode="auto">
          <a:xfrm>
            <a:off x="1812275" y="2676452"/>
            <a:ext cx="2160411" cy="2148935"/>
          </a:xfrm>
          <a:prstGeom prst="roundRect">
            <a:avLst/>
          </a:prstGeom>
          <a:noFill/>
          <a:ln w="19050" algn="ctr">
            <a:solidFill>
              <a:srgbClr val="04628C"/>
            </a:solidFill>
            <a:round/>
            <a:headEnd/>
            <a:tailEnd/>
          </a:ln>
        </p:spPr>
        <p:txBody>
          <a:bodyPr wrap="none" lIns="0" tIns="0" rIns="0" bIns="0" rtlCol="0" anchor="ctr">
            <a:no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cxnSp>
        <p:nvCxnSpPr>
          <p:cNvPr id="4" name="Straight Connector 3"/>
          <p:cNvCxnSpPr/>
          <p:nvPr/>
        </p:nvCxnSpPr>
        <p:spPr bwMode="auto">
          <a:xfrm flipH="1">
            <a:off x="3803574" y="2500450"/>
            <a:ext cx="169112" cy="234488"/>
          </a:xfrm>
          <a:prstGeom prst="line">
            <a:avLst/>
          </a:prstGeom>
          <a:noFill/>
          <a:ln w="19050" cap="flat" cmpd="sng" algn="ctr">
            <a:solidFill>
              <a:srgbClr val="04628C"/>
            </a:solidFill>
            <a:prstDash val="solid"/>
            <a:round/>
            <a:headEnd type="none" w="med" len="med"/>
            <a:tailEnd type="none" w="med" len="med"/>
          </a:ln>
          <a:effectLst/>
        </p:spPr>
      </p:cxnSp>
      <p:cxnSp>
        <p:nvCxnSpPr>
          <p:cNvPr id="18" name="Straight Connector 17"/>
          <p:cNvCxnSpPr>
            <a:stCxn id="2" idx="1"/>
          </p:cNvCxnSpPr>
          <p:nvPr/>
        </p:nvCxnSpPr>
        <p:spPr bwMode="auto">
          <a:xfrm flipH="1" flipV="1">
            <a:off x="4966679" y="3201030"/>
            <a:ext cx="158920" cy="4878"/>
          </a:xfrm>
          <a:prstGeom prst="line">
            <a:avLst/>
          </a:prstGeom>
          <a:noFill/>
          <a:ln w="19050" cap="flat" cmpd="sng" algn="ctr">
            <a:solidFill>
              <a:srgbClr val="D33819"/>
            </a:solidFill>
            <a:prstDash val="solid"/>
            <a:round/>
            <a:headEnd type="none" w="med" len="med"/>
            <a:tailEnd type="none" w="med" len="med"/>
          </a:ln>
          <a:effectLst/>
        </p:spPr>
      </p:cxnSp>
      <p:cxnSp>
        <p:nvCxnSpPr>
          <p:cNvPr id="21" name="Straight Connector 20"/>
          <p:cNvCxnSpPr/>
          <p:nvPr/>
        </p:nvCxnSpPr>
        <p:spPr bwMode="auto">
          <a:xfrm flipH="1" flipV="1">
            <a:off x="4966679" y="4213204"/>
            <a:ext cx="158920" cy="4878"/>
          </a:xfrm>
          <a:prstGeom prst="line">
            <a:avLst/>
          </a:prstGeom>
          <a:noFill/>
          <a:ln w="19050" cap="flat" cmpd="sng" algn="ctr">
            <a:solidFill>
              <a:srgbClr val="D33819"/>
            </a:solidFill>
            <a:prstDash val="solid"/>
            <a:round/>
            <a:headEnd type="none" w="med" len="med"/>
            <a:tailEnd type="none" w="med" len="med"/>
          </a:ln>
          <a:effectLst/>
        </p:spPr>
      </p:cxnSp>
    </p:spTree>
    <p:extLst>
      <p:ext uri="{BB962C8B-B14F-4D97-AF65-F5344CB8AC3E}">
        <p14:creationId xmlns:p14="http://schemas.microsoft.com/office/powerpoint/2010/main" val="1436175501"/>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smtClean="0"/>
              <a:t>Processes are used to "version" workflows</a:t>
            </a:r>
          </a:p>
        </p:txBody>
      </p:sp>
      <p:sp>
        <p:nvSpPr>
          <p:cNvPr id="10243" name="Rectangle 3"/>
          <p:cNvSpPr>
            <a:spLocks noGrp="1" noChangeArrowheads="1"/>
          </p:cNvSpPr>
          <p:nvPr>
            <p:ph idx="1"/>
          </p:nvPr>
        </p:nvSpPr>
        <p:spPr/>
        <p:txBody>
          <a:bodyPr/>
          <a:lstStyle/>
          <a:p>
            <a:pPr>
              <a:buFont typeface="Arial" charset="0"/>
              <a:buChar char="•"/>
            </a:pPr>
            <a:r>
              <a:rPr lang="en-US" smtClean="0"/>
              <a:t>A new workflow instance uses the most recent version</a:t>
            </a:r>
          </a:p>
          <a:p>
            <a:pPr>
              <a:buFont typeface="Arial" charset="0"/>
              <a:buChar char="•"/>
            </a:pPr>
            <a:r>
              <a:rPr lang="en-US" smtClean="0"/>
              <a:t>An existing workflow instance uses the same version throughout its life, even if a newer version is created</a:t>
            </a:r>
          </a:p>
        </p:txBody>
      </p:sp>
      <p:sp>
        <p:nvSpPr>
          <p:cNvPr id="10244" name="Text Box 6"/>
          <p:cNvSpPr txBox="1">
            <a:spLocks noChangeArrowheads="1"/>
          </p:cNvSpPr>
          <p:nvPr/>
        </p:nvSpPr>
        <p:spPr bwMode="auto">
          <a:xfrm>
            <a:off x="2155031" y="2284572"/>
            <a:ext cx="2019300"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34290" rIns="3429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defTabSz="685800" fontAlgn="base">
              <a:spcBef>
                <a:spcPct val="50000"/>
              </a:spcBef>
              <a:spcAft>
                <a:spcPct val="0"/>
              </a:spcAft>
            </a:pPr>
            <a:r>
              <a:rPr lang="en-US" sz="1500" b="0">
                <a:solidFill>
                  <a:srgbClr val="D33819"/>
                </a:solidFill>
              </a:rPr>
              <a:t>Loaded 03/03/13</a:t>
            </a:r>
          </a:p>
        </p:txBody>
      </p:sp>
      <p:sp>
        <p:nvSpPr>
          <p:cNvPr id="10245" name="Text Box 7"/>
          <p:cNvSpPr txBox="1">
            <a:spLocks noChangeArrowheads="1"/>
          </p:cNvSpPr>
          <p:nvPr/>
        </p:nvSpPr>
        <p:spPr bwMode="auto">
          <a:xfrm>
            <a:off x="2155031" y="3511154"/>
            <a:ext cx="2019300"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34290" rIns="3429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defTabSz="685800" fontAlgn="base">
              <a:spcBef>
                <a:spcPct val="50000"/>
              </a:spcBef>
              <a:spcAft>
                <a:spcPct val="0"/>
              </a:spcAft>
            </a:pPr>
            <a:r>
              <a:rPr lang="en-US" sz="1500" b="0">
                <a:solidFill>
                  <a:srgbClr val="008000"/>
                </a:solidFill>
              </a:rPr>
              <a:t>Loaded 7/11/13</a:t>
            </a:r>
          </a:p>
        </p:txBody>
      </p:sp>
      <p:grpSp>
        <p:nvGrpSpPr>
          <p:cNvPr id="10246" name="Group 8"/>
          <p:cNvGrpSpPr>
            <a:grpSpLocks/>
          </p:cNvGrpSpPr>
          <p:nvPr/>
        </p:nvGrpSpPr>
        <p:grpSpPr bwMode="auto">
          <a:xfrm>
            <a:off x="6038850" y="1737122"/>
            <a:ext cx="1620441" cy="572691"/>
            <a:chOff x="3911" y="531"/>
            <a:chExt cx="1361" cy="481"/>
          </a:xfrm>
        </p:grpSpPr>
        <p:grpSp>
          <p:nvGrpSpPr>
            <p:cNvPr id="10288" name="Group 9"/>
            <p:cNvGrpSpPr>
              <a:grpSpLocks/>
            </p:cNvGrpSpPr>
            <p:nvPr/>
          </p:nvGrpSpPr>
          <p:grpSpPr bwMode="auto">
            <a:xfrm>
              <a:off x="3911" y="531"/>
              <a:ext cx="487" cy="476"/>
              <a:chOff x="2748" y="537"/>
              <a:chExt cx="888" cy="868"/>
            </a:xfrm>
          </p:grpSpPr>
          <p:sp>
            <p:nvSpPr>
              <p:cNvPr id="10290" name="Line 10"/>
              <p:cNvSpPr>
                <a:spLocks noChangeShapeType="1"/>
              </p:cNvSpPr>
              <p:nvPr/>
            </p:nvSpPr>
            <p:spPr bwMode="auto">
              <a:xfrm flipV="1">
                <a:off x="2876" y="704"/>
                <a:ext cx="0" cy="366"/>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10291" name="Line 11"/>
              <p:cNvSpPr>
                <a:spLocks noChangeShapeType="1"/>
              </p:cNvSpPr>
              <p:nvPr/>
            </p:nvSpPr>
            <p:spPr bwMode="auto">
              <a:xfrm>
                <a:off x="3104" y="1219"/>
                <a:ext cx="176" cy="0"/>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10292" name="Line 12"/>
              <p:cNvSpPr>
                <a:spLocks noChangeShapeType="1"/>
              </p:cNvSpPr>
              <p:nvPr/>
            </p:nvSpPr>
            <p:spPr bwMode="auto">
              <a:xfrm>
                <a:off x="3401" y="872"/>
                <a:ext cx="0" cy="23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10293" name="Line 13"/>
              <p:cNvSpPr>
                <a:spLocks noChangeShapeType="1"/>
              </p:cNvSpPr>
              <p:nvPr/>
            </p:nvSpPr>
            <p:spPr bwMode="auto">
              <a:xfrm>
                <a:off x="2868" y="707"/>
                <a:ext cx="197" cy="0"/>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10294" name="Rectangle 14"/>
              <p:cNvSpPr>
                <a:spLocks noChangeArrowheads="1"/>
              </p:cNvSpPr>
              <p:nvPr/>
            </p:nvSpPr>
            <p:spPr bwMode="auto">
              <a:xfrm>
                <a:off x="3290" y="537"/>
                <a:ext cx="0" cy="354"/>
              </a:xfrm>
              <a:prstGeom prst="rect">
                <a:avLst/>
              </a:prstGeom>
              <a:solidFill>
                <a:srgbClr val="FFFFCC"/>
              </a:solidFill>
              <a:ln w="19050" algn="ctr">
                <a:solidFill>
                  <a:schemeClr val="bg1"/>
                </a:solidFill>
                <a:miter lim="800000"/>
                <a:headEnd/>
                <a:tailEnd/>
              </a:ln>
            </p:spPr>
            <p:txBody>
              <a:bodyPr wrap="non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10295" name="Rectangle 15"/>
              <p:cNvSpPr>
                <a:spLocks noChangeArrowheads="1"/>
              </p:cNvSpPr>
              <p:nvPr/>
            </p:nvSpPr>
            <p:spPr bwMode="auto">
              <a:xfrm>
                <a:off x="2748" y="1051"/>
                <a:ext cx="356" cy="354"/>
              </a:xfrm>
              <a:prstGeom prst="rect">
                <a:avLst/>
              </a:prstGeom>
              <a:solidFill>
                <a:schemeClr val="tx1"/>
              </a:solidFill>
              <a:ln w="19050" algn="ctr">
                <a:solidFill>
                  <a:schemeClr val="bg1"/>
                </a:solidFill>
                <a:miter lim="800000"/>
                <a:headEnd/>
                <a:tailEnd/>
              </a:ln>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10296" name="Rectangle 16"/>
              <p:cNvSpPr>
                <a:spLocks noChangeArrowheads="1"/>
              </p:cNvSpPr>
              <p:nvPr/>
            </p:nvSpPr>
            <p:spPr bwMode="auto">
              <a:xfrm>
                <a:off x="3280" y="1040"/>
                <a:ext cx="356" cy="354"/>
              </a:xfrm>
              <a:prstGeom prst="rect">
                <a:avLst/>
              </a:prstGeom>
              <a:solidFill>
                <a:schemeClr val="tx1"/>
              </a:solidFill>
              <a:ln w="19050" algn="ctr">
                <a:solidFill>
                  <a:schemeClr val="bg1"/>
                </a:solidFill>
                <a:miter lim="800000"/>
                <a:headEnd/>
                <a:tailEnd/>
              </a:ln>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grpSp>
        <p:sp>
          <p:nvSpPr>
            <p:cNvPr id="10289" name="Text Box 17"/>
            <p:cNvSpPr txBox="1">
              <a:spLocks noChangeArrowheads="1"/>
            </p:cNvSpPr>
            <p:nvPr/>
          </p:nvSpPr>
          <p:spPr bwMode="auto">
            <a:xfrm>
              <a:off x="4472" y="547"/>
              <a:ext cx="800" cy="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34290" rIns="3429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defTabSz="685800" fontAlgn="base">
                <a:spcBef>
                  <a:spcPct val="50000"/>
                </a:spcBef>
                <a:spcAft>
                  <a:spcPct val="0"/>
                </a:spcAft>
              </a:pPr>
              <a:r>
                <a:rPr lang="en-US" sz="1500" b="0">
                  <a:solidFill>
                    <a:srgbClr val="D33819"/>
                  </a:solidFill>
                </a:rPr>
                <a:t>Started</a:t>
              </a:r>
              <a:br>
                <a:rPr lang="en-US" sz="1500" b="0">
                  <a:solidFill>
                    <a:srgbClr val="D33819"/>
                  </a:solidFill>
                </a:rPr>
              </a:br>
              <a:r>
                <a:rPr lang="en-US" sz="1500" b="0">
                  <a:solidFill>
                    <a:srgbClr val="D33819"/>
                  </a:solidFill>
                </a:rPr>
                <a:t>03/08/13</a:t>
              </a:r>
            </a:p>
          </p:txBody>
        </p:sp>
      </p:grpSp>
      <p:grpSp>
        <p:nvGrpSpPr>
          <p:cNvPr id="10247" name="Group 18"/>
          <p:cNvGrpSpPr>
            <a:grpSpLocks/>
          </p:cNvGrpSpPr>
          <p:nvPr/>
        </p:nvGrpSpPr>
        <p:grpSpPr bwMode="auto">
          <a:xfrm>
            <a:off x="6038850" y="2383633"/>
            <a:ext cx="1620441" cy="572691"/>
            <a:chOff x="3911" y="531"/>
            <a:chExt cx="1361" cy="481"/>
          </a:xfrm>
        </p:grpSpPr>
        <p:grpSp>
          <p:nvGrpSpPr>
            <p:cNvPr id="10279" name="Group 19"/>
            <p:cNvGrpSpPr>
              <a:grpSpLocks/>
            </p:cNvGrpSpPr>
            <p:nvPr/>
          </p:nvGrpSpPr>
          <p:grpSpPr bwMode="auto">
            <a:xfrm>
              <a:off x="3911" y="531"/>
              <a:ext cx="487" cy="476"/>
              <a:chOff x="2748" y="537"/>
              <a:chExt cx="888" cy="868"/>
            </a:xfrm>
          </p:grpSpPr>
          <p:sp>
            <p:nvSpPr>
              <p:cNvPr id="10281" name="Line 20"/>
              <p:cNvSpPr>
                <a:spLocks noChangeShapeType="1"/>
              </p:cNvSpPr>
              <p:nvPr/>
            </p:nvSpPr>
            <p:spPr bwMode="auto">
              <a:xfrm flipV="1">
                <a:off x="2876" y="704"/>
                <a:ext cx="0" cy="366"/>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10282" name="Line 21"/>
              <p:cNvSpPr>
                <a:spLocks noChangeShapeType="1"/>
              </p:cNvSpPr>
              <p:nvPr/>
            </p:nvSpPr>
            <p:spPr bwMode="auto">
              <a:xfrm>
                <a:off x="3104" y="1219"/>
                <a:ext cx="176" cy="0"/>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10283" name="Line 22"/>
              <p:cNvSpPr>
                <a:spLocks noChangeShapeType="1"/>
              </p:cNvSpPr>
              <p:nvPr/>
            </p:nvSpPr>
            <p:spPr bwMode="auto">
              <a:xfrm>
                <a:off x="3401" y="872"/>
                <a:ext cx="0" cy="23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10284" name="Line 23"/>
              <p:cNvSpPr>
                <a:spLocks noChangeShapeType="1"/>
              </p:cNvSpPr>
              <p:nvPr/>
            </p:nvSpPr>
            <p:spPr bwMode="auto">
              <a:xfrm>
                <a:off x="2868" y="707"/>
                <a:ext cx="197" cy="0"/>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10285" name="Rectangle 24"/>
              <p:cNvSpPr>
                <a:spLocks noChangeArrowheads="1"/>
              </p:cNvSpPr>
              <p:nvPr/>
            </p:nvSpPr>
            <p:spPr bwMode="auto">
              <a:xfrm>
                <a:off x="3290" y="537"/>
                <a:ext cx="0" cy="354"/>
              </a:xfrm>
              <a:prstGeom prst="rect">
                <a:avLst/>
              </a:prstGeom>
              <a:solidFill>
                <a:srgbClr val="FFFFCC"/>
              </a:solidFill>
              <a:ln w="19050" algn="ctr">
                <a:solidFill>
                  <a:schemeClr val="bg1"/>
                </a:solidFill>
                <a:miter lim="800000"/>
                <a:headEnd/>
                <a:tailEnd/>
              </a:ln>
            </p:spPr>
            <p:txBody>
              <a:bodyPr wrap="non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10286" name="Rectangle 25"/>
              <p:cNvSpPr>
                <a:spLocks noChangeArrowheads="1"/>
              </p:cNvSpPr>
              <p:nvPr/>
            </p:nvSpPr>
            <p:spPr bwMode="auto">
              <a:xfrm>
                <a:off x="2748" y="1051"/>
                <a:ext cx="356" cy="354"/>
              </a:xfrm>
              <a:prstGeom prst="rect">
                <a:avLst/>
              </a:prstGeom>
              <a:solidFill>
                <a:schemeClr val="tx1"/>
              </a:solidFill>
              <a:ln w="19050" algn="ctr">
                <a:solidFill>
                  <a:schemeClr val="bg1"/>
                </a:solidFill>
                <a:miter lim="800000"/>
                <a:headEnd/>
                <a:tailEnd/>
              </a:ln>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10287" name="Rectangle 26"/>
              <p:cNvSpPr>
                <a:spLocks noChangeArrowheads="1"/>
              </p:cNvSpPr>
              <p:nvPr/>
            </p:nvSpPr>
            <p:spPr bwMode="auto">
              <a:xfrm>
                <a:off x="3280" y="1040"/>
                <a:ext cx="356" cy="354"/>
              </a:xfrm>
              <a:prstGeom prst="rect">
                <a:avLst/>
              </a:prstGeom>
              <a:solidFill>
                <a:schemeClr val="tx1"/>
              </a:solidFill>
              <a:ln w="19050" algn="ctr">
                <a:solidFill>
                  <a:schemeClr val="bg1"/>
                </a:solidFill>
                <a:miter lim="800000"/>
                <a:headEnd/>
                <a:tailEnd/>
              </a:ln>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grpSp>
        <p:sp>
          <p:nvSpPr>
            <p:cNvPr id="10280" name="Text Box 27"/>
            <p:cNvSpPr txBox="1">
              <a:spLocks noChangeArrowheads="1"/>
            </p:cNvSpPr>
            <p:nvPr/>
          </p:nvSpPr>
          <p:spPr bwMode="auto">
            <a:xfrm>
              <a:off x="4472" y="547"/>
              <a:ext cx="800" cy="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34290" rIns="3429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defTabSz="685800" fontAlgn="base">
                <a:spcBef>
                  <a:spcPct val="50000"/>
                </a:spcBef>
                <a:spcAft>
                  <a:spcPct val="0"/>
                </a:spcAft>
              </a:pPr>
              <a:r>
                <a:rPr lang="en-US" sz="1500" b="0">
                  <a:solidFill>
                    <a:srgbClr val="D33819"/>
                  </a:solidFill>
                </a:rPr>
                <a:t>Started</a:t>
              </a:r>
              <a:br>
                <a:rPr lang="en-US" sz="1500" b="0">
                  <a:solidFill>
                    <a:srgbClr val="D33819"/>
                  </a:solidFill>
                </a:rPr>
              </a:br>
              <a:r>
                <a:rPr lang="en-US" sz="1500" b="0">
                  <a:solidFill>
                    <a:srgbClr val="D33819"/>
                  </a:solidFill>
                </a:rPr>
                <a:t>06/09/13</a:t>
              </a:r>
            </a:p>
          </p:txBody>
        </p:sp>
      </p:grpSp>
      <p:grpSp>
        <p:nvGrpSpPr>
          <p:cNvPr id="10248" name="Group 28"/>
          <p:cNvGrpSpPr>
            <a:grpSpLocks/>
          </p:cNvGrpSpPr>
          <p:nvPr/>
        </p:nvGrpSpPr>
        <p:grpSpPr bwMode="auto">
          <a:xfrm>
            <a:off x="6038850" y="3095626"/>
            <a:ext cx="1620441" cy="572691"/>
            <a:chOff x="3911" y="531"/>
            <a:chExt cx="1361" cy="481"/>
          </a:xfrm>
        </p:grpSpPr>
        <p:grpSp>
          <p:nvGrpSpPr>
            <p:cNvPr id="10270" name="Group 29"/>
            <p:cNvGrpSpPr>
              <a:grpSpLocks/>
            </p:cNvGrpSpPr>
            <p:nvPr/>
          </p:nvGrpSpPr>
          <p:grpSpPr bwMode="auto">
            <a:xfrm>
              <a:off x="3911" y="531"/>
              <a:ext cx="487" cy="476"/>
              <a:chOff x="2748" y="537"/>
              <a:chExt cx="888" cy="868"/>
            </a:xfrm>
          </p:grpSpPr>
          <p:sp>
            <p:nvSpPr>
              <p:cNvPr id="10272" name="Line 30"/>
              <p:cNvSpPr>
                <a:spLocks noChangeShapeType="1"/>
              </p:cNvSpPr>
              <p:nvPr/>
            </p:nvSpPr>
            <p:spPr bwMode="auto">
              <a:xfrm flipV="1">
                <a:off x="2876" y="704"/>
                <a:ext cx="0" cy="366"/>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10273" name="Line 31"/>
              <p:cNvSpPr>
                <a:spLocks noChangeShapeType="1"/>
              </p:cNvSpPr>
              <p:nvPr/>
            </p:nvSpPr>
            <p:spPr bwMode="auto">
              <a:xfrm>
                <a:off x="3104" y="1219"/>
                <a:ext cx="176" cy="0"/>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10274" name="Line 32"/>
              <p:cNvSpPr>
                <a:spLocks noChangeShapeType="1"/>
              </p:cNvSpPr>
              <p:nvPr/>
            </p:nvSpPr>
            <p:spPr bwMode="auto">
              <a:xfrm>
                <a:off x="3401" y="872"/>
                <a:ext cx="0" cy="23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10275" name="Line 33"/>
              <p:cNvSpPr>
                <a:spLocks noChangeShapeType="1"/>
              </p:cNvSpPr>
              <p:nvPr/>
            </p:nvSpPr>
            <p:spPr bwMode="auto">
              <a:xfrm>
                <a:off x="2868" y="707"/>
                <a:ext cx="197" cy="0"/>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10276" name="Rectangle 34"/>
              <p:cNvSpPr>
                <a:spLocks noChangeArrowheads="1"/>
              </p:cNvSpPr>
              <p:nvPr/>
            </p:nvSpPr>
            <p:spPr bwMode="auto">
              <a:xfrm>
                <a:off x="3290" y="537"/>
                <a:ext cx="0" cy="354"/>
              </a:xfrm>
              <a:prstGeom prst="rect">
                <a:avLst/>
              </a:prstGeom>
              <a:solidFill>
                <a:srgbClr val="FFFFCC"/>
              </a:solidFill>
              <a:ln w="19050" algn="ctr">
                <a:solidFill>
                  <a:schemeClr val="bg1"/>
                </a:solidFill>
                <a:miter lim="800000"/>
                <a:headEnd/>
                <a:tailEnd/>
              </a:ln>
            </p:spPr>
            <p:txBody>
              <a:bodyPr wrap="non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10277" name="Rectangle 35"/>
              <p:cNvSpPr>
                <a:spLocks noChangeArrowheads="1"/>
              </p:cNvSpPr>
              <p:nvPr/>
            </p:nvSpPr>
            <p:spPr bwMode="auto">
              <a:xfrm>
                <a:off x="2748" y="1051"/>
                <a:ext cx="356" cy="354"/>
              </a:xfrm>
              <a:prstGeom prst="rect">
                <a:avLst/>
              </a:prstGeom>
              <a:solidFill>
                <a:schemeClr val="tx1"/>
              </a:solidFill>
              <a:ln w="19050" algn="ctr">
                <a:solidFill>
                  <a:schemeClr val="bg1"/>
                </a:solidFill>
                <a:miter lim="800000"/>
                <a:headEnd/>
                <a:tailEnd/>
              </a:ln>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10278" name="Rectangle 36"/>
              <p:cNvSpPr>
                <a:spLocks noChangeArrowheads="1"/>
              </p:cNvSpPr>
              <p:nvPr/>
            </p:nvSpPr>
            <p:spPr bwMode="auto">
              <a:xfrm>
                <a:off x="3280" y="1040"/>
                <a:ext cx="356" cy="354"/>
              </a:xfrm>
              <a:prstGeom prst="rect">
                <a:avLst/>
              </a:prstGeom>
              <a:solidFill>
                <a:schemeClr val="tx1"/>
              </a:solidFill>
              <a:ln w="19050" algn="ctr">
                <a:solidFill>
                  <a:schemeClr val="bg1"/>
                </a:solidFill>
                <a:miter lim="800000"/>
                <a:headEnd/>
                <a:tailEnd/>
              </a:ln>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grpSp>
        <p:sp>
          <p:nvSpPr>
            <p:cNvPr id="10271" name="Text Box 37"/>
            <p:cNvSpPr txBox="1">
              <a:spLocks noChangeArrowheads="1"/>
            </p:cNvSpPr>
            <p:nvPr/>
          </p:nvSpPr>
          <p:spPr bwMode="auto">
            <a:xfrm>
              <a:off x="4472" y="547"/>
              <a:ext cx="800" cy="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34290" rIns="3429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defTabSz="685800" fontAlgn="base">
                <a:spcBef>
                  <a:spcPct val="50000"/>
                </a:spcBef>
                <a:spcAft>
                  <a:spcPct val="0"/>
                </a:spcAft>
              </a:pPr>
              <a:r>
                <a:rPr lang="en-US" sz="1500" b="0">
                  <a:solidFill>
                    <a:srgbClr val="3F8E39"/>
                  </a:solidFill>
                </a:rPr>
                <a:t>Started</a:t>
              </a:r>
              <a:br>
                <a:rPr lang="en-US" sz="1500" b="0">
                  <a:solidFill>
                    <a:srgbClr val="3F8E39"/>
                  </a:solidFill>
                </a:rPr>
              </a:br>
              <a:r>
                <a:rPr lang="en-US" sz="1500" b="0">
                  <a:solidFill>
                    <a:srgbClr val="3F8E39"/>
                  </a:solidFill>
                </a:rPr>
                <a:t>7/12/13</a:t>
              </a:r>
            </a:p>
          </p:txBody>
        </p:sp>
      </p:grpSp>
      <p:grpSp>
        <p:nvGrpSpPr>
          <p:cNvPr id="10249" name="Group 38"/>
          <p:cNvGrpSpPr>
            <a:grpSpLocks/>
          </p:cNvGrpSpPr>
          <p:nvPr/>
        </p:nvGrpSpPr>
        <p:grpSpPr bwMode="auto">
          <a:xfrm>
            <a:off x="6038850" y="3743326"/>
            <a:ext cx="1620441" cy="572691"/>
            <a:chOff x="3911" y="531"/>
            <a:chExt cx="1361" cy="481"/>
          </a:xfrm>
        </p:grpSpPr>
        <p:grpSp>
          <p:nvGrpSpPr>
            <p:cNvPr id="10261" name="Group 39"/>
            <p:cNvGrpSpPr>
              <a:grpSpLocks/>
            </p:cNvGrpSpPr>
            <p:nvPr/>
          </p:nvGrpSpPr>
          <p:grpSpPr bwMode="auto">
            <a:xfrm>
              <a:off x="3911" y="531"/>
              <a:ext cx="487" cy="476"/>
              <a:chOff x="2748" y="537"/>
              <a:chExt cx="888" cy="868"/>
            </a:xfrm>
          </p:grpSpPr>
          <p:sp>
            <p:nvSpPr>
              <p:cNvPr id="10263" name="Line 40"/>
              <p:cNvSpPr>
                <a:spLocks noChangeShapeType="1"/>
              </p:cNvSpPr>
              <p:nvPr/>
            </p:nvSpPr>
            <p:spPr bwMode="auto">
              <a:xfrm flipV="1">
                <a:off x="2876" y="704"/>
                <a:ext cx="0" cy="366"/>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10264" name="Line 41"/>
              <p:cNvSpPr>
                <a:spLocks noChangeShapeType="1"/>
              </p:cNvSpPr>
              <p:nvPr/>
            </p:nvSpPr>
            <p:spPr bwMode="auto">
              <a:xfrm>
                <a:off x="3104" y="1219"/>
                <a:ext cx="176" cy="0"/>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10265" name="Line 42"/>
              <p:cNvSpPr>
                <a:spLocks noChangeShapeType="1"/>
              </p:cNvSpPr>
              <p:nvPr/>
            </p:nvSpPr>
            <p:spPr bwMode="auto">
              <a:xfrm>
                <a:off x="3401" y="872"/>
                <a:ext cx="0" cy="23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10266" name="Line 43"/>
              <p:cNvSpPr>
                <a:spLocks noChangeShapeType="1"/>
              </p:cNvSpPr>
              <p:nvPr/>
            </p:nvSpPr>
            <p:spPr bwMode="auto">
              <a:xfrm>
                <a:off x="2868" y="707"/>
                <a:ext cx="197" cy="0"/>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10267" name="Rectangle 44"/>
              <p:cNvSpPr>
                <a:spLocks noChangeArrowheads="1"/>
              </p:cNvSpPr>
              <p:nvPr/>
            </p:nvSpPr>
            <p:spPr bwMode="auto">
              <a:xfrm>
                <a:off x="3290" y="537"/>
                <a:ext cx="0" cy="354"/>
              </a:xfrm>
              <a:prstGeom prst="rect">
                <a:avLst/>
              </a:prstGeom>
              <a:solidFill>
                <a:srgbClr val="FFFFCC"/>
              </a:solidFill>
              <a:ln w="19050" algn="ctr">
                <a:solidFill>
                  <a:schemeClr val="bg1"/>
                </a:solidFill>
                <a:miter lim="800000"/>
                <a:headEnd/>
                <a:tailEnd/>
              </a:ln>
            </p:spPr>
            <p:txBody>
              <a:bodyPr wrap="non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10268" name="Rectangle 45"/>
              <p:cNvSpPr>
                <a:spLocks noChangeArrowheads="1"/>
              </p:cNvSpPr>
              <p:nvPr/>
            </p:nvSpPr>
            <p:spPr bwMode="auto">
              <a:xfrm>
                <a:off x="2748" y="1051"/>
                <a:ext cx="356" cy="354"/>
              </a:xfrm>
              <a:prstGeom prst="rect">
                <a:avLst/>
              </a:prstGeom>
              <a:solidFill>
                <a:schemeClr val="tx1"/>
              </a:solidFill>
              <a:ln w="19050" algn="ctr">
                <a:solidFill>
                  <a:schemeClr val="bg1"/>
                </a:solidFill>
                <a:miter lim="800000"/>
                <a:headEnd/>
                <a:tailEnd/>
              </a:ln>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10269" name="Rectangle 46"/>
              <p:cNvSpPr>
                <a:spLocks noChangeArrowheads="1"/>
              </p:cNvSpPr>
              <p:nvPr/>
            </p:nvSpPr>
            <p:spPr bwMode="auto">
              <a:xfrm>
                <a:off x="3280" y="1040"/>
                <a:ext cx="356" cy="354"/>
              </a:xfrm>
              <a:prstGeom prst="rect">
                <a:avLst/>
              </a:prstGeom>
              <a:solidFill>
                <a:schemeClr val="tx1"/>
              </a:solidFill>
              <a:ln w="19050" algn="ctr">
                <a:solidFill>
                  <a:schemeClr val="bg1"/>
                </a:solidFill>
                <a:miter lim="800000"/>
                <a:headEnd/>
                <a:tailEnd/>
              </a:ln>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grpSp>
        <p:sp>
          <p:nvSpPr>
            <p:cNvPr id="10262" name="Text Box 47"/>
            <p:cNvSpPr txBox="1">
              <a:spLocks noChangeArrowheads="1"/>
            </p:cNvSpPr>
            <p:nvPr/>
          </p:nvSpPr>
          <p:spPr bwMode="auto">
            <a:xfrm>
              <a:off x="4472" y="547"/>
              <a:ext cx="800" cy="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34290" rIns="3429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defTabSz="685800" fontAlgn="base">
                <a:spcBef>
                  <a:spcPct val="50000"/>
                </a:spcBef>
                <a:spcAft>
                  <a:spcPct val="0"/>
                </a:spcAft>
              </a:pPr>
              <a:r>
                <a:rPr lang="en-US" sz="1500" b="0">
                  <a:solidFill>
                    <a:srgbClr val="3F8E39"/>
                  </a:solidFill>
                </a:rPr>
                <a:t>Started</a:t>
              </a:r>
              <a:br>
                <a:rPr lang="en-US" sz="1500" b="0">
                  <a:solidFill>
                    <a:srgbClr val="3F8E39"/>
                  </a:solidFill>
                </a:rPr>
              </a:br>
              <a:r>
                <a:rPr lang="en-US" sz="1500" b="0">
                  <a:solidFill>
                    <a:srgbClr val="3F8E39"/>
                  </a:solidFill>
                </a:rPr>
                <a:t>8/13/13</a:t>
              </a:r>
            </a:p>
          </p:txBody>
        </p:sp>
      </p:grpSp>
      <p:sp>
        <p:nvSpPr>
          <p:cNvPr id="10250" name="Line 48"/>
          <p:cNvSpPr>
            <a:spLocks noChangeShapeType="1"/>
          </p:cNvSpPr>
          <p:nvPr/>
        </p:nvSpPr>
        <p:spPr bwMode="auto">
          <a:xfrm>
            <a:off x="5500688" y="2001441"/>
            <a:ext cx="457200" cy="0"/>
          </a:xfrm>
          <a:prstGeom prst="line">
            <a:avLst/>
          </a:prstGeom>
          <a:noFill/>
          <a:ln w="19050">
            <a:solidFill>
              <a:srgbClr val="FF0000"/>
            </a:solidFill>
            <a:round/>
            <a:headEnd type="none" w="med" len="med"/>
            <a:tailEnd type="arrow" w="med" len="med"/>
          </a:ln>
          <a:extLst>
            <a:ext uri="{909E8E84-426E-40DD-AFC4-6F175D3DCCD1}">
              <a14:hiddenFill xmlns:a14="http://schemas.microsoft.com/office/drawing/2010/main">
                <a:noFill/>
              </a14:hiddenFill>
            </a:ext>
          </a:extLst>
        </p:spPr>
        <p:txBody>
          <a:bodyPr wrap="none" lIns="34290" rIns="34290" anchor="ct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10251" name="Line 49"/>
          <p:cNvSpPr>
            <a:spLocks noChangeShapeType="1"/>
          </p:cNvSpPr>
          <p:nvPr/>
        </p:nvSpPr>
        <p:spPr bwMode="auto">
          <a:xfrm>
            <a:off x="5500688" y="2649141"/>
            <a:ext cx="457200" cy="0"/>
          </a:xfrm>
          <a:prstGeom prst="line">
            <a:avLst/>
          </a:prstGeom>
          <a:noFill/>
          <a:ln w="19050">
            <a:solidFill>
              <a:srgbClr val="FF0000"/>
            </a:solidFill>
            <a:round/>
            <a:headEnd type="none" w="med" len="med"/>
            <a:tailEnd type="arrow" w="med" len="med"/>
          </a:ln>
          <a:extLst>
            <a:ext uri="{909E8E84-426E-40DD-AFC4-6F175D3DCCD1}">
              <a14:hiddenFill xmlns:a14="http://schemas.microsoft.com/office/drawing/2010/main">
                <a:noFill/>
              </a14:hiddenFill>
            </a:ext>
          </a:extLst>
        </p:spPr>
        <p:txBody>
          <a:bodyPr wrap="none" lIns="34290" rIns="34290" anchor="ct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10252" name="Line 50"/>
          <p:cNvSpPr>
            <a:spLocks noChangeShapeType="1"/>
          </p:cNvSpPr>
          <p:nvPr/>
        </p:nvSpPr>
        <p:spPr bwMode="auto">
          <a:xfrm>
            <a:off x="5500688" y="3351610"/>
            <a:ext cx="457200" cy="0"/>
          </a:xfrm>
          <a:prstGeom prst="line">
            <a:avLst/>
          </a:prstGeom>
          <a:noFill/>
          <a:ln w="19050">
            <a:solidFill>
              <a:srgbClr val="3F8E39"/>
            </a:solidFill>
            <a:round/>
            <a:headEnd type="none" w="med" len="med"/>
            <a:tailEnd type="arrow" w="med" len="med"/>
          </a:ln>
          <a:extLst>
            <a:ext uri="{909E8E84-426E-40DD-AFC4-6F175D3DCCD1}">
              <a14:hiddenFill xmlns:a14="http://schemas.microsoft.com/office/drawing/2010/main">
                <a:noFill/>
              </a14:hiddenFill>
            </a:ext>
          </a:extLst>
        </p:spPr>
        <p:txBody>
          <a:bodyPr wrap="none" lIns="34290" rIns="34290" anchor="ct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10253" name="Line 51"/>
          <p:cNvSpPr>
            <a:spLocks noChangeShapeType="1"/>
          </p:cNvSpPr>
          <p:nvPr/>
        </p:nvSpPr>
        <p:spPr bwMode="auto">
          <a:xfrm>
            <a:off x="5500688" y="3998119"/>
            <a:ext cx="457200" cy="0"/>
          </a:xfrm>
          <a:prstGeom prst="line">
            <a:avLst/>
          </a:prstGeom>
          <a:noFill/>
          <a:ln w="19050">
            <a:solidFill>
              <a:srgbClr val="3F8E39"/>
            </a:solidFill>
            <a:round/>
            <a:headEnd type="none" w="med" len="med"/>
            <a:tailEnd type="arrow" w="med" len="med"/>
          </a:ln>
          <a:extLst>
            <a:ext uri="{909E8E84-426E-40DD-AFC4-6F175D3DCCD1}">
              <a14:hiddenFill xmlns:a14="http://schemas.microsoft.com/office/drawing/2010/main">
                <a:noFill/>
              </a14:hiddenFill>
            </a:ext>
          </a:extLst>
        </p:spPr>
        <p:txBody>
          <a:bodyPr wrap="none" lIns="34290" rIns="34290" anchor="ct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10254" name="Line 52"/>
          <p:cNvSpPr>
            <a:spLocks noChangeShapeType="1"/>
          </p:cNvSpPr>
          <p:nvPr/>
        </p:nvSpPr>
        <p:spPr bwMode="auto">
          <a:xfrm flipV="1">
            <a:off x="5501879" y="2008585"/>
            <a:ext cx="0" cy="634603"/>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lIns="34290" rIns="34290" anchor="ct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10255" name="Line 53"/>
          <p:cNvSpPr>
            <a:spLocks noChangeShapeType="1"/>
          </p:cNvSpPr>
          <p:nvPr/>
        </p:nvSpPr>
        <p:spPr bwMode="auto">
          <a:xfrm>
            <a:off x="5044679" y="2001441"/>
            <a:ext cx="457200"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lIns="34290" rIns="34290" anchor="ct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10256" name="Line 54"/>
          <p:cNvSpPr>
            <a:spLocks noChangeShapeType="1"/>
          </p:cNvSpPr>
          <p:nvPr/>
        </p:nvSpPr>
        <p:spPr bwMode="auto">
          <a:xfrm flipV="1">
            <a:off x="5500688" y="3364707"/>
            <a:ext cx="0" cy="635794"/>
          </a:xfrm>
          <a:prstGeom prst="line">
            <a:avLst/>
          </a:prstGeom>
          <a:noFill/>
          <a:ln w="19050">
            <a:solidFill>
              <a:srgbClr val="3F8E39"/>
            </a:solidFill>
            <a:round/>
            <a:headEnd/>
            <a:tailEnd/>
          </a:ln>
          <a:extLst>
            <a:ext uri="{909E8E84-426E-40DD-AFC4-6F175D3DCCD1}">
              <a14:hiddenFill xmlns:a14="http://schemas.microsoft.com/office/drawing/2010/main">
                <a:noFill/>
              </a14:hiddenFill>
            </a:ext>
          </a:extLst>
        </p:spPr>
        <p:txBody>
          <a:bodyPr wrap="none" lIns="34290" rIns="34290" anchor="ct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10257" name="Line 55"/>
          <p:cNvSpPr>
            <a:spLocks noChangeShapeType="1"/>
          </p:cNvSpPr>
          <p:nvPr/>
        </p:nvSpPr>
        <p:spPr bwMode="auto">
          <a:xfrm>
            <a:off x="5108972" y="3351610"/>
            <a:ext cx="394097" cy="0"/>
          </a:xfrm>
          <a:prstGeom prst="line">
            <a:avLst/>
          </a:prstGeom>
          <a:noFill/>
          <a:ln w="19050">
            <a:solidFill>
              <a:srgbClr val="3F8E39"/>
            </a:solidFill>
            <a:round/>
            <a:headEnd/>
            <a:tailEnd/>
          </a:ln>
          <a:extLst>
            <a:ext uri="{909E8E84-426E-40DD-AFC4-6F175D3DCCD1}">
              <a14:hiddenFill xmlns:a14="http://schemas.microsoft.com/office/drawing/2010/main">
                <a:noFill/>
              </a14:hiddenFill>
            </a:ext>
          </a:extLst>
        </p:spPr>
        <p:txBody>
          <a:bodyPr wrap="none" lIns="34290" rIns="34290" anchor="ct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10258" name="Rectangle 58"/>
          <p:cNvSpPr>
            <a:spLocks noChangeArrowheads="1"/>
          </p:cNvSpPr>
          <p:nvPr/>
        </p:nvSpPr>
        <p:spPr bwMode="auto">
          <a:xfrm>
            <a:off x="1532335" y="4037410"/>
            <a:ext cx="3818334" cy="1244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marL="257175" indent="-257175" defTabSz="685800" eaLnBrk="0" fontAlgn="base" hangingPunct="0">
              <a:spcBef>
                <a:spcPct val="40000"/>
              </a:spcBef>
              <a:spcAft>
                <a:spcPct val="0"/>
              </a:spcAft>
              <a:buClr>
                <a:srgbClr val="04628C"/>
              </a:buClr>
              <a:buSzPct val="90000"/>
              <a:buFont typeface="Arial" pitchFamily="34" charset="0"/>
              <a:buChar char="•"/>
            </a:pPr>
            <a:r>
              <a:rPr lang="en-US">
                <a:solidFill>
                  <a:srgbClr val="000000"/>
                </a:solidFill>
                <a:latin typeface="Arial" charset="0"/>
              </a:rPr>
              <a:t>Benefit: you can add new workflow versions on a live system</a:t>
            </a:r>
          </a:p>
        </p:txBody>
      </p:sp>
      <p:pic>
        <p:nvPicPr>
          <p:cNvPr id="1229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44865" y="1903046"/>
            <a:ext cx="2548037" cy="3541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82378" y="3111120"/>
            <a:ext cx="2538200" cy="3738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38799537"/>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smtClean="0"/>
              <a:t>Lesson outline</a:t>
            </a:r>
          </a:p>
        </p:txBody>
      </p:sp>
      <p:sp>
        <p:nvSpPr>
          <p:cNvPr id="11267" name="Rectangle 3"/>
          <p:cNvSpPr>
            <a:spLocks noGrp="1" noChangeArrowheads="1"/>
          </p:cNvSpPr>
          <p:nvPr>
            <p:ph idx="1"/>
          </p:nvPr>
        </p:nvSpPr>
        <p:spPr/>
        <p:txBody>
          <a:bodyPr/>
          <a:lstStyle/>
          <a:p>
            <a:pPr>
              <a:lnSpc>
                <a:spcPct val="150000"/>
              </a:lnSpc>
              <a:buFont typeface="Arial" charset="0"/>
              <a:buChar char="•"/>
            </a:pPr>
            <a:r>
              <a:rPr lang="en-US" sz="2100">
                <a:solidFill>
                  <a:srgbClr val="C0C0C0"/>
                </a:solidFill>
              </a:rPr>
              <a:t>Workflow basics</a:t>
            </a:r>
          </a:p>
          <a:p>
            <a:pPr>
              <a:lnSpc>
                <a:spcPct val="150000"/>
              </a:lnSpc>
              <a:buFont typeface="Arial" charset="0"/>
              <a:buChar char="•"/>
            </a:pPr>
            <a:r>
              <a:rPr lang="en-US" sz="2100"/>
              <a:t>Creating new workflow processes </a:t>
            </a:r>
          </a:p>
          <a:p>
            <a:pPr>
              <a:lnSpc>
                <a:spcPct val="150000"/>
              </a:lnSpc>
              <a:buFont typeface="Arial" charset="0"/>
              <a:buChar char="•"/>
            </a:pPr>
            <a:r>
              <a:rPr lang="en-US" sz="2100">
                <a:solidFill>
                  <a:srgbClr val="C0C0C0"/>
                </a:solidFill>
              </a:rPr>
              <a:t>Creating new workflow types</a:t>
            </a:r>
          </a:p>
          <a:p>
            <a:pPr>
              <a:lnSpc>
                <a:spcPct val="150000"/>
              </a:lnSpc>
              <a:buFont typeface="Arial" charset="0"/>
              <a:buChar char="•"/>
            </a:pPr>
            <a:r>
              <a:rPr lang="en-US" sz="2100">
                <a:solidFill>
                  <a:srgbClr val="C0C0C0"/>
                </a:solidFill>
              </a:rPr>
              <a:t>Initiating and viewing workflow instances</a:t>
            </a:r>
          </a:p>
          <a:p>
            <a:pPr>
              <a:lnSpc>
                <a:spcPct val="150000"/>
              </a:lnSpc>
              <a:buFont typeface="Arial" charset="0"/>
              <a:buChar char="•"/>
            </a:pPr>
            <a:r>
              <a:rPr lang="en-US" sz="2100">
                <a:solidFill>
                  <a:srgbClr val="C0C0C0"/>
                </a:solidFill>
              </a:rPr>
              <a:t>Using the workflow editor</a:t>
            </a:r>
          </a:p>
          <a:p>
            <a:pPr>
              <a:lnSpc>
                <a:spcPct val="150000"/>
              </a:lnSpc>
              <a:buFont typeface="Arial" charset="0"/>
              <a:buChar char="•"/>
            </a:pPr>
            <a:endParaRPr lang="en-US" sz="2100">
              <a:solidFill>
                <a:srgbClr val="C0C0C0"/>
              </a:solidFill>
            </a:endParaRPr>
          </a:p>
        </p:txBody>
      </p:sp>
    </p:spTree>
    <p:extLst>
      <p:ext uri="{BB962C8B-B14F-4D97-AF65-F5344CB8AC3E}">
        <p14:creationId xmlns:p14="http://schemas.microsoft.com/office/powerpoint/2010/main" val="1359357834"/>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200898" y="2321842"/>
            <a:ext cx="6048375" cy="2114550"/>
          </a:xfrm>
          <a:prstGeom prst="rect">
            <a:avLst/>
          </a:prstGeom>
        </p:spPr>
      </p:pic>
      <p:pic>
        <p:nvPicPr>
          <p:cNvPr id="4" name="Picture 3"/>
          <p:cNvPicPr>
            <a:picLocks noChangeAspect="1"/>
          </p:cNvPicPr>
          <p:nvPr/>
        </p:nvPicPr>
        <p:blipFill>
          <a:blip r:embed="rId4"/>
          <a:stretch>
            <a:fillRect/>
          </a:stretch>
        </p:blipFill>
        <p:spPr>
          <a:xfrm>
            <a:off x="6793323" y="1945568"/>
            <a:ext cx="1867378" cy="2750138"/>
          </a:xfrm>
          <a:prstGeom prst="rect">
            <a:avLst/>
          </a:prstGeom>
        </p:spPr>
      </p:pic>
      <p:sp>
        <p:nvSpPr>
          <p:cNvPr id="12290" name="Rectangle 2"/>
          <p:cNvSpPr>
            <a:spLocks noGrp="1" noChangeArrowheads="1"/>
          </p:cNvSpPr>
          <p:nvPr>
            <p:ph type="title"/>
          </p:nvPr>
        </p:nvSpPr>
        <p:spPr/>
        <p:txBody>
          <a:bodyPr/>
          <a:lstStyle/>
          <a:p>
            <a:pPr eaLnBrk="1" hangingPunct="1"/>
            <a:r>
              <a:rPr lang="en-US" smtClean="0"/>
              <a:t>Creating a new process of an existing type</a:t>
            </a:r>
          </a:p>
        </p:txBody>
      </p:sp>
      <p:sp>
        <p:nvSpPr>
          <p:cNvPr id="12291" name="Content Placeholder 8"/>
          <p:cNvSpPr>
            <a:spLocks noGrp="1"/>
          </p:cNvSpPr>
          <p:nvPr>
            <p:ph idx="1"/>
          </p:nvPr>
        </p:nvSpPr>
        <p:spPr>
          <a:xfrm>
            <a:off x="3412195" y="685800"/>
            <a:ext cx="4377014" cy="4114800"/>
          </a:xfrm>
        </p:spPr>
        <p:txBody>
          <a:bodyPr/>
          <a:lstStyle/>
          <a:p>
            <a:pPr>
              <a:buFont typeface="Arial" charset="0"/>
              <a:buChar char="•"/>
            </a:pPr>
            <a:r>
              <a:rPr lang="en-US" smtClean="0"/>
              <a:t>Version number is incremented by 1</a:t>
            </a:r>
            <a:br>
              <a:rPr lang="en-US" smtClean="0"/>
            </a:br>
            <a:r>
              <a:rPr lang="en-US" smtClean="0"/>
              <a:t/>
            </a:r>
            <a:br>
              <a:rPr lang="en-US" smtClean="0"/>
            </a:br>
            <a:endParaRPr lang="en-US" smtClean="0"/>
          </a:p>
          <a:p>
            <a:pPr>
              <a:buFont typeface="Arial" charset="0"/>
              <a:buChar char="•"/>
            </a:pPr>
            <a:r>
              <a:rPr lang="en-US" smtClean="0"/>
              <a:t>Workflow contents copied from most recent version</a:t>
            </a:r>
          </a:p>
        </p:txBody>
      </p:sp>
      <p:sp>
        <p:nvSpPr>
          <p:cNvPr id="12294" name="AutoShape 5"/>
          <p:cNvSpPr>
            <a:spLocks noChangeArrowheads="1"/>
          </p:cNvSpPr>
          <p:nvPr/>
        </p:nvSpPr>
        <p:spPr bwMode="auto">
          <a:xfrm>
            <a:off x="6891226" y="3951626"/>
            <a:ext cx="1127522" cy="109895"/>
          </a:xfrm>
          <a:prstGeom prst="roundRect">
            <a:avLst>
              <a:gd name="adj" fmla="val 16667"/>
            </a:avLst>
          </a:prstGeom>
          <a:noFill/>
          <a:ln w="19050" algn="ctr">
            <a:solidFill>
              <a:srgbClr val="D33819"/>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12295" name="AutoShape 8"/>
          <p:cNvSpPr>
            <a:spLocks noChangeArrowheads="1"/>
          </p:cNvSpPr>
          <p:nvPr/>
        </p:nvSpPr>
        <p:spPr bwMode="auto">
          <a:xfrm>
            <a:off x="6835217" y="3379117"/>
            <a:ext cx="1907984" cy="158115"/>
          </a:xfrm>
          <a:prstGeom prst="roundRect">
            <a:avLst>
              <a:gd name="adj" fmla="val 16667"/>
            </a:avLst>
          </a:prstGeom>
          <a:noFill/>
          <a:ln w="19050" algn="ctr">
            <a:solidFill>
              <a:srgbClr val="D33819"/>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cxnSp>
        <p:nvCxnSpPr>
          <p:cNvPr id="17" name="Straight Arrow Connector 16"/>
          <p:cNvCxnSpPr/>
          <p:nvPr/>
        </p:nvCxnSpPr>
        <p:spPr bwMode="auto">
          <a:xfrm flipV="1">
            <a:off x="6092835" y="2478519"/>
            <a:ext cx="798391" cy="239968"/>
          </a:xfrm>
          <a:prstGeom prst="straightConnector1">
            <a:avLst/>
          </a:prstGeom>
          <a:noFill/>
          <a:ln w="19050" cap="flat" cmpd="sng" algn="ctr">
            <a:solidFill>
              <a:srgbClr val="D33819"/>
            </a:solidFill>
            <a:prstDash val="solid"/>
            <a:round/>
            <a:headEnd type="none" w="med" len="med"/>
            <a:tailEnd type="arrow"/>
          </a:ln>
          <a:effectLst/>
        </p:spPr>
      </p:cxnSp>
      <p:pic>
        <p:nvPicPr>
          <p:cNvPr id="103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87774" y="1018699"/>
            <a:ext cx="1657350" cy="414338"/>
          </a:xfrm>
          <a:prstGeom prst="rect">
            <a:avLst/>
          </a:prstGeom>
          <a:noFill/>
          <a:ln w="9525">
            <a:solidFill>
              <a:schemeClr val="bg1"/>
            </a:solidFill>
            <a:miter lim="800000"/>
            <a:headEnd/>
            <a:tailEnd/>
          </a:ln>
          <a:effectLst>
            <a:outerShdw blurRad="63500" dist="35921" dir="2700000" algn="ctr" rotWithShape="0">
              <a:schemeClr val="tx1">
                <a:lumMod val="65000"/>
              </a:schemeClr>
            </a:outerShdw>
          </a:effectLst>
          <a:extLst>
            <a:ext uri="{909E8E84-426E-40DD-AFC4-6F175D3DCCD1}">
              <a14:hiddenFill xmlns:a14="http://schemas.microsoft.com/office/drawing/2010/main">
                <a:solidFill>
                  <a:schemeClr val="accent1"/>
                </a:solidFill>
              </a14:hiddenFill>
            </a:ext>
          </a:extLst>
        </p:spPr>
      </p:pic>
      <p:sp>
        <p:nvSpPr>
          <p:cNvPr id="12297" name="Oval 11"/>
          <p:cNvSpPr>
            <a:spLocks noChangeArrowheads="1"/>
          </p:cNvSpPr>
          <p:nvPr/>
        </p:nvSpPr>
        <p:spPr bwMode="auto">
          <a:xfrm>
            <a:off x="5758058" y="1225867"/>
            <a:ext cx="322242" cy="207169"/>
          </a:xfrm>
          <a:prstGeom prst="ellipse">
            <a:avLst/>
          </a:prstGeom>
          <a:noFill/>
          <a:ln w="19050" algn="ctr">
            <a:solidFill>
              <a:srgbClr val="D33819"/>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Tree>
    <p:extLst>
      <p:ext uri="{BB962C8B-B14F-4D97-AF65-F5344CB8AC3E}">
        <p14:creationId xmlns:p14="http://schemas.microsoft.com/office/powerpoint/2010/main" val="4263468674"/>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CognizantTheme">
  <a:themeElements>
    <a:clrScheme name="Cognizant Colors 2020">
      <a:dk1>
        <a:srgbClr val="0033A0"/>
      </a:dk1>
      <a:lt1>
        <a:srgbClr val="FFFFFF"/>
      </a:lt1>
      <a:dk2>
        <a:srgbClr val="000000"/>
      </a:dk2>
      <a:lt2>
        <a:srgbClr val="FFFFFF"/>
      </a:lt2>
      <a:accent1>
        <a:srgbClr val="000063"/>
      </a:accent1>
      <a:accent2>
        <a:srgbClr val="0033A0"/>
      </a:accent2>
      <a:accent3>
        <a:srgbClr val="2C67FF"/>
      </a:accent3>
      <a:accent4>
        <a:srgbClr val="328DFF"/>
      </a:accent4>
      <a:accent5>
        <a:srgbClr val="404040"/>
      </a:accent5>
      <a:accent6>
        <a:srgbClr val="D9D9D9"/>
      </a:accent6>
      <a:hlink>
        <a:srgbClr val="0033B4"/>
      </a:hlink>
      <a:folHlink>
        <a:srgbClr val="7BA0F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wrap="square" lIns="0" tIns="0" rIns="0" bIns="0" rtlCol="0">
        <a:spAutoFit/>
      </a:bodyPr>
      <a:lstStyle>
        <a:defPPr algn="l">
          <a:defRPr dirty="0" smtClean="0">
            <a:solidFill>
              <a:schemeClr val="tx2"/>
            </a:solidFill>
          </a:defRPr>
        </a:defPPr>
      </a:lstStyle>
    </a:txDef>
  </a:objectDefaults>
  <a:extraClrSchemeLst/>
  <a:extLst>
    <a:ext uri="{05A4C25C-085E-4340-85A3-A5531E510DB2}">
      <thm15:themeFamily xmlns:thm15="http://schemas.microsoft.com/office/thememl/2012/main" name="CognizantTheme" id="{D3A03404-B80B-439B-AF19-52B6AF8DA76C}" vid="{75FB74F2-993F-428C-8E48-C53594268EE5}"/>
    </a:ext>
  </a:extLst>
</a:theme>
</file>

<file path=ppt/theme/theme2.xml><?xml version="1.0" encoding="utf-8"?>
<a:theme xmlns:a="http://schemas.openxmlformats.org/drawingml/2006/main" name="1_test-template">
  <a:themeElements>
    <a:clrScheme name="">
      <a:dk1>
        <a:srgbClr val="8F8F5C"/>
      </a:dk1>
      <a:lt1>
        <a:srgbClr val="FFFFFF"/>
      </a:lt1>
      <a:dk2>
        <a:srgbClr val="000000"/>
      </a:dk2>
      <a:lt2>
        <a:srgbClr val="DADAB3"/>
      </a:lt2>
      <a:accent1>
        <a:srgbClr val="003399"/>
      </a:accent1>
      <a:accent2>
        <a:srgbClr val="FF9933"/>
      </a:accent2>
      <a:accent3>
        <a:srgbClr val="AAAAAA"/>
      </a:accent3>
      <a:accent4>
        <a:srgbClr val="DADADA"/>
      </a:accent4>
      <a:accent5>
        <a:srgbClr val="AAADCA"/>
      </a:accent5>
      <a:accent6>
        <a:srgbClr val="E78A2D"/>
      </a:accent6>
      <a:hlink>
        <a:srgbClr val="C0C0C0"/>
      </a:hlink>
      <a:folHlink>
        <a:srgbClr val="FFCC00"/>
      </a:folHlink>
    </a:clrScheme>
    <a:fontScheme name="test-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noAutofit/>
      </a:bodyPr>
      <a:lstStyle>
        <a:defPPr>
          <a:defRPr dirty="0" smtClean="0">
            <a:solidFill>
              <a:srgbClr val="C00000"/>
            </a:solidFill>
            <a:latin typeface="Calibri" pitchFamily="34" charset="0"/>
            <a:cs typeface="Calibri" pitchFamily="34" charset="0"/>
          </a:defRPr>
        </a:defPPr>
      </a:lstStyle>
    </a:txDef>
  </a:objectDefaults>
  <a:extraClrSchemeLst>
    <a:extraClrScheme>
      <a:clrScheme name="test-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st-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st-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st-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st-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st-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st-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test-template">
  <a:themeElements>
    <a:clrScheme name="">
      <a:dk1>
        <a:srgbClr val="8F8F5C"/>
      </a:dk1>
      <a:lt1>
        <a:srgbClr val="FFFFFF"/>
      </a:lt1>
      <a:dk2>
        <a:srgbClr val="000000"/>
      </a:dk2>
      <a:lt2>
        <a:srgbClr val="DADAB3"/>
      </a:lt2>
      <a:accent1>
        <a:srgbClr val="003399"/>
      </a:accent1>
      <a:accent2>
        <a:srgbClr val="FF9933"/>
      </a:accent2>
      <a:accent3>
        <a:srgbClr val="AAAAAA"/>
      </a:accent3>
      <a:accent4>
        <a:srgbClr val="DADADA"/>
      </a:accent4>
      <a:accent5>
        <a:srgbClr val="AAADCA"/>
      </a:accent5>
      <a:accent6>
        <a:srgbClr val="E78A2D"/>
      </a:accent6>
      <a:hlink>
        <a:srgbClr val="C0C0C0"/>
      </a:hlink>
      <a:folHlink>
        <a:srgbClr val="FFCC00"/>
      </a:folHlink>
    </a:clrScheme>
    <a:fontScheme name="test-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spAutoFit/>
      </a:bodyPr>
      <a:lstStyle>
        <a:defPPr>
          <a:defRPr dirty="0" err="1" smtClean="0">
            <a:solidFill>
              <a:srgbClr val="C00000"/>
            </a:solidFill>
            <a:latin typeface="Calibri" pitchFamily="34" charset="0"/>
            <a:cs typeface="Calibri" pitchFamily="34" charset="0"/>
          </a:defRPr>
        </a:defPPr>
      </a:lstStyle>
    </a:txDef>
  </a:objectDefaults>
  <a:extraClrSchemeLst>
    <a:extraClrScheme>
      <a:clrScheme name="test-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st-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st-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st-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st-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st-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st-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CB57B5F54F4DA48B31C4943C8567926" ma:contentTypeVersion="3" ma:contentTypeDescription="Create a new document." ma:contentTypeScope="" ma:versionID="5eaa3ee1509582f4e02561b7145d904d">
  <xsd:schema xmlns:xsd="http://www.w3.org/2001/XMLSchema" xmlns:xs="http://www.w3.org/2001/XMLSchema" xmlns:p="http://schemas.microsoft.com/office/2006/metadata/properties" xmlns:ns2="e38a8859-07ab-46c5-a44f-5c9b86e92d7c" targetNamespace="http://schemas.microsoft.com/office/2006/metadata/properties" ma:root="true" ma:fieldsID="4d2d3dc816ad86660348993a9b5cdcc4" ns2:_="">
    <xsd:import namespace="e38a8859-07ab-46c5-a44f-5c9b86e92d7c"/>
    <xsd:element name="properties">
      <xsd:complexType>
        <xsd:sequence>
          <xsd:element name="documentManagement">
            <xsd:complexType>
              <xsd:all>
                <xsd:element ref="ns2:MediaServiceMetadata" minOccurs="0"/>
                <xsd:element ref="ns2:MediaServiceFastMetadata"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38a8859-07ab-46c5-a44f-5c9b86e92d7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0051A3A-B864-4D83-B948-A1A138ED3FF0}"/>
</file>

<file path=customXml/itemProps2.xml><?xml version="1.0" encoding="utf-8"?>
<ds:datastoreItem xmlns:ds="http://schemas.openxmlformats.org/officeDocument/2006/customXml" ds:itemID="{7A430D8F-95B7-4513-8861-BBFA096573F3}"/>
</file>

<file path=customXml/itemProps3.xml><?xml version="1.0" encoding="utf-8"?>
<ds:datastoreItem xmlns:ds="http://schemas.openxmlformats.org/officeDocument/2006/customXml" ds:itemID="{B3F1E349-0635-43F0-8308-24AC50971930}"/>
</file>

<file path=docProps/app.xml><?xml version="1.0" encoding="utf-8"?>
<Properties xmlns="http://schemas.openxmlformats.org/officeDocument/2006/extended-properties" xmlns:vt="http://schemas.openxmlformats.org/officeDocument/2006/docPropsVTypes">
  <Template>CognizantTheme</Template>
  <TotalTime>101</TotalTime>
  <Words>4449</Words>
  <Application>Microsoft Office PowerPoint</Application>
  <PresentationFormat>On-screen Show (16:9)</PresentationFormat>
  <Paragraphs>386</Paragraphs>
  <Slides>45</Slides>
  <Notes>38</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45</vt:i4>
      </vt:variant>
    </vt:vector>
  </HeadingPairs>
  <TitlesOfParts>
    <vt:vector size="56" baseType="lpstr">
      <vt:lpstr>Arial</vt:lpstr>
      <vt:lpstr>Calibri</vt:lpstr>
      <vt:lpstr>Courier New</vt:lpstr>
      <vt:lpstr>Times New Roman</vt:lpstr>
      <vt:lpstr>Webdings</vt:lpstr>
      <vt:lpstr>Wingdings</vt:lpstr>
      <vt:lpstr>Wingdings 2</vt:lpstr>
      <vt:lpstr>Wingdings 3</vt:lpstr>
      <vt:lpstr>CognizantTheme</vt:lpstr>
      <vt:lpstr>1_test-template</vt:lpstr>
      <vt:lpstr>2_test-template</vt:lpstr>
      <vt:lpstr>Workflow Types and Processes</vt:lpstr>
      <vt:lpstr>Lesson objectives</vt:lpstr>
      <vt:lpstr>Lesson outline</vt:lpstr>
      <vt:lpstr>Workflows</vt:lpstr>
      <vt:lpstr>Benefits of workflow</vt:lpstr>
      <vt:lpstr>Workflow types and processes</vt:lpstr>
      <vt:lpstr>Processes are used to "version" workflows</vt:lpstr>
      <vt:lpstr>Lesson outline</vt:lpstr>
      <vt:lpstr>Creating a new process of an existing type</vt:lpstr>
      <vt:lpstr>Context element</vt:lpstr>
      <vt:lpstr>Entities that workflow code can reference</vt:lpstr>
      <vt:lpstr>Two types of workflow variables</vt:lpstr>
      <vt:lpstr>Workflow errors can prevent server startup </vt:lpstr>
      <vt:lpstr>Deploying process changes</vt:lpstr>
      <vt:lpstr>Lesson outline</vt:lpstr>
      <vt:lpstr>Workflow entity and its subtypes</vt:lpstr>
      <vt:lpstr>Steps to create a workflow type</vt:lpstr>
      <vt:lpstr>Step 1: Create workflow type </vt:lpstr>
      <vt:lpstr>Results of step 1</vt:lpstr>
      <vt:lpstr>Step 2: Add non-foreign key columns</vt:lpstr>
      <vt:lpstr>Step 3: Restart the server</vt:lpstr>
      <vt:lpstr>Step 4: Specify context objects</vt:lpstr>
      <vt:lpstr>Step 5: Add and define workflow elements</vt:lpstr>
      <vt:lpstr>Reloading the Workflow engine</vt:lpstr>
      <vt:lpstr>Lesson outline</vt:lpstr>
      <vt:lpstr>Starting a workflow instance from a rule (1 of 2)</vt:lpstr>
      <vt:lpstr>Starting a workflow instance from a rule (2 of 2)</vt:lpstr>
      <vt:lpstr>Starting a workflow instance from a PCF</vt:lpstr>
      <vt:lpstr>Searching for a workflow</vt:lpstr>
      <vt:lpstr>Viewing workflow instances</vt:lpstr>
      <vt:lpstr>Lesson outline</vt:lpstr>
      <vt:lpstr>Opening a workflow script</vt:lpstr>
      <vt:lpstr>Workflow editor: Workflow tab</vt:lpstr>
      <vt:lpstr>Workflow editor: XML tab</vt:lpstr>
      <vt:lpstr>Workflow steps</vt:lpstr>
      <vt:lpstr>Step branches</vt:lpstr>
      <vt:lpstr>Selecting and manipulating elements</vt:lpstr>
      <vt:lpstr>Demo</vt:lpstr>
      <vt:lpstr>PowerPoint Presentation</vt:lpstr>
      <vt:lpstr>Lab</vt:lpstr>
      <vt:lpstr>PowerPoint Presentation</vt:lpstr>
      <vt:lpstr>Review</vt:lpstr>
      <vt:lpstr>Review questions</vt:lpstr>
      <vt:lpstr>Notices</vt:lpstr>
      <vt:lpstr>PowerPoint Presentation</vt:lpstr>
    </vt:vector>
  </TitlesOfParts>
  <Company>Cognizant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InsuranceSuite 10 Fundamentals</dc:title>
  <dc:creator>Seshan, Sangeetha (Cognizant)</dc:creator>
  <cp:lastModifiedBy>Rajusingaram, Keerthivasan (Cognizant)</cp:lastModifiedBy>
  <cp:revision>16</cp:revision>
  <dcterms:created xsi:type="dcterms:W3CDTF">2020-11-09T02:20:27Z</dcterms:created>
  <dcterms:modified xsi:type="dcterms:W3CDTF">2020-12-10T08:35:31Z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0x0101008CB57B5F54F4DA48B31C4943C8567926</vt:lpwstr>
  </property>
</Properties>
</file>