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slides/slide28.xml" ContentType="application/vnd.openxmlformats-officedocument.presentationml.slide+xml"/>
  <Override PartName="/ppt/presentation.xml" ContentType="application/vnd.openxmlformats-officedocument.presentationml.presentation.main+xml"/>
  <Override PartName="/ppt/slides/slide2.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slideMasters/slideMaster1.xml" ContentType="application/vnd.openxmlformats-officedocument.presentationml.slideMaster+xml"/>
  <Override PartName="/ppt/slideMasters/slideMaster4.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5.xml" ContentType="application/vnd.openxmlformats-officedocument.presentationml.notesSlide+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9.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2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45.xml" ContentType="application/vnd.openxmlformats-officedocument.presentationml.slideLayout+xml"/>
  <Override PartName="/ppt/slideLayouts/slideLayout44.xml" ContentType="application/vnd.openxmlformats-officedocument.presentationml.slideLayout+xml"/>
  <Override PartName="/ppt/slideLayouts/slideLayout25.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64.xml" ContentType="application/vnd.openxmlformats-officedocument.presentationml.slideLayout+xml"/>
  <Override PartName="/ppt/slideLayouts/slideLayout61.xml" ContentType="application/vnd.openxmlformats-officedocument.presentationml.slideLayout+xml"/>
  <Override PartName="/ppt/slideLayouts/slideLayout66.xml" ContentType="application/vnd.openxmlformats-officedocument.presentationml.slideLayout+xml"/>
  <Override PartName="/ppt/slideLayouts/slideLayout8.xml" ContentType="application/vnd.openxmlformats-officedocument.presentationml.slideLayout+xml"/>
  <Override PartName="/ppt/notesSlides/notesSlide11.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5.xml" ContentType="application/vnd.openxmlformats-officedocument.presentationml.slideLayout+xml"/>
  <Override PartName="/ppt/notesSlides/notesSlide9.xml" ContentType="application/vnd.openxmlformats-officedocument.presentationml.notesSlide+xml"/>
  <Override PartName="/ppt/slideLayouts/slideLayout12.xml" ContentType="application/vnd.openxmlformats-officedocument.presentationml.slideLayout+xml"/>
  <Override PartName="/ppt/notesSlides/notesSlide12.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notesSlides/notesSlide10.xml" ContentType="application/vnd.openxmlformats-officedocument.presentationml.notesSlide+xml"/>
  <Override PartName="/ppt/slideLayouts/slideLayout14.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8.xml" ContentType="application/vnd.openxmlformats-officedocument.presentationml.notesSlid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67.xml" ContentType="application/vnd.openxmlformats-officedocument.presentationml.slideLayout+xml"/>
  <Override PartName="/ppt/notesSlides/notesSlide4.xml" ContentType="application/vnd.openxmlformats-officedocument.presentationml.notesSlide+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notesSlides/notesSlide7.xml" ContentType="application/vnd.openxmlformats-officedocument.presentationml.notesSl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9.xml" ContentType="application/vnd.openxmlformats-officedocument.presentationml.slideLayout+xml"/>
  <Override PartName="/ppt/notesSlides/notesSlide5.xml" ContentType="application/vnd.openxmlformats-officedocument.presentationml.notesSlide+xml"/>
  <Override PartName="/ppt/slideLayouts/slideLayout17.xml" ContentType="application/vnd.openxmlformats-officedocument.presentationml.slideLayout+xml"/>
  <Override PartName="/ppt/notesSlides/notesSlide6.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1" r:id="rId2"/>
    <p:sldMasterId id="2147483704" r:id="rId3"/>
    <p:sldMasterId id="2147483717" r:id="rId4"/>
  </p:sldMasterIdLst>
  <p:notesMasterIdLst>
    <p:notesMasterId r:id="rId33"/>
  </p:notesMasterIdLst>
  <p:sldIdLst>
    <p:sldId id="262"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264" r:id="rId25"/>
    <p:sldId id="266" r:id="rId26"/>
    <p:sldId id="265" r:id="rId27"/>
    <p:sldId id="267" r:id="rId28"/>
    <p:sldId id="257" r:id="rId29"/>
    <p:sldId id="326" r:id="rId30"/>
    <p:sldId id="306" r:id="rId31"/>
    <p:sldId id="263" r:id="rId3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607" autoAdjust="0"/>
  </p:normalViewPr>
  <p:slideViewPr>
    <p:cSldViewPr snapToGrid="0">
      <p:cViewPr varScale="1">
        <p:scale>
          <a:sx n="81" d="100"/>
          <a:sy n="81" d="100"/>
        </p:scale>
        <p:origin x="398"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ustomXml" Target="../customXml/item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DE57DD-ADDD-4745-87B4-446084BB16A1}" type="datetimeFigureOut">
              <a:rPr lang="en-US" smtClean="0"/>
              <a:t>12/11/2020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BD393-F23F-45BB-8510-2BBB000BFA78}" type="slidenum">
              <a:rPr lang="en-US" smtClean="0"/>
              <a:t>‹#›</a:t>
            </a:fld>
            <a:endParaRPr lang="en-US"/>
          </a:p>
        </p:txBody>
      </p:sp>
    </p:spTree>
    <p:extLst>
      <p:ext uri="{BB962C8B-B14F-4D97-AF65-F5344CB8AC3E}">
        <p14:creationId xmlns:p14="http://schemas.microsoft.com/office/powerpoint/2010/main" val="2281574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8538" eaLnBrk="0" hangingPunct="0">
              <a:tabLst>
                <a:tab pos="2943225" algn="ctr"/>
              </a:tabLst>
              <a:defRPr sz="2000" b="1">
                <a:solidFill>
                  <a:srgbClr val="FF0000"/>
                </a:solidFill>
                <a:latin typeface="Arial" charset="0"/>
              </a:defRPr>
            </a:lvl1pPr>
            <a:lvl2pPr marL="742950" indent="-285750" defTabSz="998538" eaLnBrk="0" hangingPunct="0">
              <a:tabLst>
                <a:tab pos="2943225" algn="ctr"/>
              </a:tabLst>
              <a:defRPr sz="2000" b="1">
                <a:solidFill>
                  <a:srgbClr val="FF0000"/>
                </a:solidFill>
                <a:latin typeface="Arial" charset="0"/>
              </a:defRPr>
            </a:lvl2pPr>
            <a:lvl3pPr marL="1143000" indent="-228600" defTabSz="998538" eaLnBrk="0" hangingPunct="0">
              <a:tabLst>
                <a:tab pos="2943225" algn="ctr"/>
              </a:tabLst>
              <a:defRPr sz="2000" b="1">
                <a:solidFill>
                  <a:srgbClr val="FF0000"/>
                </a:solidFill>
                <a:latin typeface="Arial" charset="0"/>
              </a:defRPr>
            </a:lvl3pPr>
            <a:lvl4pPr marL="1600200" indent="-228600" defTabSz="998538" eaLnBrk="0" hangingPunct="0">
              <a:tabLst>
                <a:tab pos="2943225" algn="ctr"/>
              </a:tabLst>
              <a:defRPr sz="2000" b="1">
                <a:solidFill>
                  <a:srgbClr val="FF0000"/>
                </a:solidFill>
                <a:latin typeface="Arial" charset="0"/>
              </a:defRPr>
            </a:lvl4pPr>
            <a:lvl5pPr marL="2057400" indent="-228600" defTabSz="998538" eaLnBrk="0" hangingPunct="0">
              <a:tabLst>
                <a:tab pos="2943225" algn="ctr"/>
              </a:tabLst>
              <a:defRPr sz="2000" b="1">
                <a:solidFill>
                  <a:srgbClr val="FF0000"/>
                </a:solidFill>
                <a:latin typeface="Arial" charset="0"/>
              </a:defRPr>
            </a:lvl5pPr>
            <a:lvl6pPr marL="25146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6pPr>
            <a:lvl7pPr marL="29718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7pPr>
            <a:lvl8pPr marL="34290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8pPr>
            <a:lvl9pPr marL="38862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9pPr>
          </a:lstStyle>
          <a:p>
            <a:pPr marL="0" marR="0" lvl="0" indent="0" algn="l" defTabSz="998538" rtl="0" eaLnBrk="1" fontAlgn="base" latinLnBrk="0" hangingPunct="1">
              <a:lnSpc>
                <a:spcPct val="100000"/>
              </a:lnSpc>
              <a:spcBef>
                <a:spcPct val="0"/>
              </a:spcBef>
              <a:spcAft>
                <a:spcPct val="0"/>
              </a:spcAft>
              <a:buClrTx/>
              <a:buSzTx/>
              <a:buFontTx/>
              <a:buNone/>
              <a:tabLst>
                <a:tab pos="2943225" algn="ctr"/>
              </a:tabLst>
              <a:defRPr/>
            </a:pPr>
            <a:r>
              <a:rPr kumimoji="0" lang="en-US" altLang="en-US" sz="13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en-US" altLang="en-US" sz="1300" b="0" i="0" u="none" strike="noStrike" kern="1200" cap="none" spc="0" normalizeH="0" baseline="0" noProof="0">
                <a:ln>
                  <a:noFill/>
                </a:ln>
                <a:solidFill>
                  <a:srgbClr val="000000"/>
                </a:solidFill>
                <a:effectLst/>
                <a:uLnTx/>
                <a:uFillTx/>
                <a:latin typeface="Arial" charset="0"/>
                <a:ea typeface="+mn-ea"/>
                <a:cs typeface="+mn-cs"/>
              </a:rPr>
              <a:t> </a:t>
            </a:r>
            <a:r>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t>Multicurrency - </a:t>
            </a:r>
            <a:fld id="{245F629A-FF7C-49C9-81B7-540D588EB15B}" type="slidenum">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98538" rtl="0" eaLnBrk="1" fontAlgn="base" latinLnBrk="0" hangingPunct="1">
                <a:lnSpc>
                  <a:spcPct val="100000"/>
                </a:lnSpc>
                <a:spcBef>
                  <a:spcPct val="0"/>
                </a:spcBef>
                <a:spcAft>
                  <a:spcPct val="0"/>
                </a:spcAft>
                <a:buClrTx/>
                <a:buSzTx/>
                <a:buFontTx/>
                <a:buNone/>
                <a:tabLst>
                  <a:tab pos="2943225" algn="ctr"/>
                </a:tabLst>
                <a:defRPr/>
              </a:pPr>
              <a:t>2</a:t>
            </a:fld>
            <a:endParaRPr kumimoji="0" lang="en-US" altLang="en-US" sz="13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238" eaLnBrk="0" hangingPunct="0">
              <a:tabLst>
                <a:tab pos="5999163" algn="r"/>
              </a:tabLst>
              <a:defRPr sz="2000" b="1">
                <a:solidFill>
                  <a:srgbClr val="FF0000"/>
                </a:solidFill>
                <a:latin typeface="Arial" charset="0"/>
              </a:defRPr>
            </a:lvl1pPr>
            <a:lvl2pPr marL="742950" indent="-285750" defTabSz="1011238" eaLnBrk="0" hangingPunct="0">
              <a:tabLst>
                <a:tab pos="5999163" algn="r"/>
              </a:tabLst>
              <a:defRPr sz="2000" b="1">
                <a:solidFill>
                  <a:srgbClr val="FF0000"/>
                </a:solidFill>
                <a:latin typeface="Arial" charset="0"/>
              </a:defRPr>
            </a:lvl2pPr>
            <a:lvl3pPr marL="1143000" indent="-228600" defTabSz="1011238" eaLnBrk="0" hangingPunct="0">
              <a:tabLst>
                <a:tab pos="5999163" algn="r"/>
              </a:tabLst>
              <a:defRPr sz="2000" b="1">
                <a:solidFill>
                  <a:srgbClr val="FF0000"/>
                </a:solidFill>
                <a:latin typeface="Arial" charset="0"/>
              </a:defRPr>
            </a:lvl3pPr>
            <a:lvl4pPr marL="1600200" indent="-228600" defTabSz="1011238" eaLnBrk="0" hangingPunct="0">
              <a:tabLst>
                <a:tab pos="5999163" algn="r"/>
              </a:tabLst>
              <a:defRPr sz="2000" b="1">
                <a:solidFill>
                  <a:srgbClr val="FF0000"/>
                </a:solidFill>
                <a:latin typeface="Arial" charset="0"/>
              </a:defRPr>
            </a:lvl4pPr>
            <a:lvl5pPr marL="2057400" indent="-228600" defTabSz="1011238" eaLnBrk="0" hangingPunct="0">
              <a:tabLst>
                <a:tab pos="5999163" algn="r"/>
              </a:tabLst>
              <a:defRPr sz="2000" b="1">
                <a:solidFill>
                  <a:srgbClr val="FF0000"/>
                </a:solidFill>
                <a:latin typeface="Arial" charset="0"/>
              </a:defRPr>
            </a:lvl5pPr>
            <a:lvl6pPr marL="25146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6pPr>
            <a:lvl7pPr marL="29718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7pPr>
            <a:lvl8pPr marL="34290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8pPr>
            <a:lvl9pPr marL="38862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9pPr>
          </a:lstStyle>
          <a:p>
            <a:pPr marL="0" marR="0" lvl="0" indent="0" algn="l" defTabSz="1011238" rtl="0" eaLnBrk="0" fontAlgn="base" latinLnBrk="0" hangingPunct="0">
              <a:lnSpc>
                <a:spcPts val="2013"/>
              </a:lnSpc>
              <a:spcBef>
                <a:spcPts val="675"/>
              </a:spcBef>
              <a:spcAft>
                <a:spcPct val="0"/>
              </a:spcAft>
              <a:buClrTx/>
              <a:buSzTx/>
              <a:buFont typeface="Wingdings" pitchFamily="2" charset="2"/>
              <a:buNone/>
              <a:tabLst>
                <a:tab pos="5999163" algn="r"/>
              </a:tabLst>
              <a:defRPr/>
            </a:pPr>
            <a:r>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3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916904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u="none" strike="noStrike" kern="1200" baseline="0" dirty="0" smtClean="0">
                <a:solidFill>
                  <a:schemeClr val="tx1"/>
                </a:solidFill>
                <a:latin typeface="Arial" charset="0"/>
                <a:ea typeface="+mn-ea"/>
                <a:cs typeface="+mn-cs"/>
              </a:rPr>
              <a:t>In previous releases, the </a:t>
            </a:r>
            <a:r>
              <a:rPr lang="en-US" sz="1000" b="0" i="0" u="none" strike="noStrike" kern="1200" baseline="0" dirty="0" err="1" smtClean="0">
                <a:solidFill>
                  <a:schemeClr val="tx1"/>
                </a:solidFill>
                <a:latin typeface="Arial" charset="0"/>
                <a:ea typeface="+mn-ea"/>
                <a:cs typeface="+mn-cs"/>
              </a:rPr>
              <a:t>MonetaryAmount</a:t>
            </a:r>
            <a:r>
              <a:rPr lang="en-US" sz="1000" b="0" i="0" u="none" strike="noStrike" kern="1200" baseline="0" dirty="0" smtClean="0">
                <a:solidFill>
                  <a:schemeClr val="tx1"/>
                </a:solidFill>
                <a:latin typeface="Arial" charset="0"/>
                <a:ea typeface="+mn-ea"/>
                <a:cs typeface="+mn-cs"/>
              </a:rPr>
              <a:t> values on these plans were stored as individual fields. As of this release,</a:t>
            </a:r>
          </a:p>
          <a:p>
            <a:r>
              <a:rPr lang="en-US" sz="1000" b="0" i="0" u="none" strike="noStrike" kern="1200" baseline="0" dirty="0" smtClean="0">
                <a:solidFill>
                  <a:schemeClr val="tx1"/>
                </a:solidFill>
                <a:latin typeface="Arial" charset="0"/>
                <a:ea typeface="+mn-ea"/>
                <a:cs typeface="+mn-cs"/>
              </a:rPr>
              <a:t>the </a:t>
            </a:r>
            <a:r>
              <a:rPr lang="en-US" sz="1000" b="0" i="0" u="none" strike="noStrike" kern="1200" baseline="0" dirty="0" err="1" smtClean="0">
                <a:solidFill>
                  <a:schemeClr val="tx1"/>
                </a:solidFill>
                <a:latin typeface="Arial" charset="0"/>
                <a:ea typeface="+mn-ea"/>
                <a:cs typeface="+mn-cs"/>
              </a:rPr>
              <a:t>MonetaryAmount</a:t>
            </a:r>
            <a:r>
              <a:rPr lang="en-US" sz="1000" b="0" i="0" u="none" strike="noStrike" kern="1200" baseline="0" dirty="0" smtClean="0">
                <a:solidFill>
                  <a:schemeClr val="tx1"/>
                </a:solidFill>
                <a:latin typeface="Arial" charset="0"/>
                <a:ea typeface="+mn-ea"/>
                <a:cs typeface="+mn-cs"/>
              </a:rPr>
              <a:t> values are stored as arrays. This gives a plan the ability to have multiple values in different</a:t>
            </a:r>
          </a:p>
          <a:p>
            <a:r>
              <a:rPr lang="en-US" sz="1000" b="0" i="0" u="none" strike="noStrike" kern="1200" baseline="0" dirty="0" smtClean="0">
                <a:solidFill>
                  <a:schemeClr val="tx1"/>
                </a:solidFill>
                <a:latin typeface="Arial" charset="0"/>
                <a:ea typeface="+mn-ea"/>
                <a:cs typeface="+mn-cs"/>
              </a:rPr>
              <a:t>currencies for a given monetary amount. For example, the billing plan's </a:t>
            </a:r>
            <a:r>
              <a:rPr lang="en-US" sz="1000" b="1" i="0" u="none" strike="noStrike" kern="1200" baseline="0" dirty="0" smtClean="0">
                <a:solidFill>
                  <a:schemeClr val="tx1"/>
                </a:solidFill>
                <a:latin typeface="Arial" charset="0"/>
                <a:ea typeface="+mn-ea"/>
                <a:cs typeface="+mn-cs"/>
              </a:rPr>
              <a:t>Low Balance Threshold </a:t>
            </a:r>
            <a:r>
              <a:rPr lang="en-US" sz="1000" b="0" i="0" u="none" strike="noStrike" kern="1200" baseline="0" dirty="0" smtClean="0">
                <a:solidFill>
                  <a:schemeClr val="tx1"/>
                </a:solidFill>
                <a:latin typeface="Arial" charset="0"/>
                <a:ea typeface="+mn-ea"/>
                <a:cs typeface="+mn-cs"/>
              </a:rPr>
              <a:t>was previously a single</a:t>
            </a:r>
          </a:p>
          <a:p>
            <a:r>
              <a:rPr lang="en-US" sz="1000" b="0" i="0" u="none" strike="noStrike" kern="1200" baseline="0" dirty="0" smtClean="0">
                <a:solidFill>
                  <a:schemeClr val="tx1"/>
                </a:solidFill>
                <a:latin typeface="Arial" charset="0"/>
                <a:ea typeface="+mn-ea"/>
                <a:cs typeface="+mn-cs"/>
              </a:rPr>
              <a:t>field. Now, it is an array that can have a value in US Dollars, a value in Canadian Dollars, a value in Euros, and so</a:t>
            </a:r>
          </a:p>
          <a:p>
            <a:r>
              <a:rPr lang="en-US" sz="1000" b="0" i="0" u="none" strike="noStrike" kern="1200" baseline="0" dirty="0" smtClean="0">
                <a:solidFill>
                  <a:schemeClr val="tx1"/>
                </a:solidFill>
                <a:latin typeface="Arial" charset="0"/>
                <a:ea typeface="+mn-ea"/>
                <a:cs typeface="+mn-cs"/>
              </a:rPr>
              <a:t>on.</a:t>
            </a:r>
            <a:endParaRPr lang="en-US" dirty="0"/>
          </a:p>
        </p:txBody>
      </p:sp>
      <p:sp>
        <p:nvSpPr>
          <p:cNvPr id="4" name="Slide Number Placeholder 3"/>
          <p:cNvSpPr>
            <a:spLocks noGrp="1"/>
          </p:cNvSpPr>
          <p:nvPr>
            <p:ph type="sldNum" sz="quarter" idx="10"/>
          </p:nvPr>
        </p:nvSpPr>
        <p:spPr/>
        <p:txBody>
          <a:bodyPr/>
          <a:lstStyle/>
          <a:p>
            <a:pPr marL="0" marR="0" lvl="0" indent="0" algn="l" defTabSz="999889" rtl="0" eaLnBrk="1" fontAlgn="base" latinLnBrk="0" hangingPunct="1">
              <a:lnSpc>
                <a:spcPct val="100000"/>
              </a:lnSpc>
              <a:spcBef>
                <a:spcPct val="0"/>
              </a:spcBef>
              <a:spcAft>
                <a:spcPct val="0"/>
              </a:spcAft>
              <a:buClrTx/>
              <a:buSzTx/>
              <a:buFontTx/>
              <a:buNone/>
              <a:tabLst>
                <a:tab pos="2943454" algn="ctr"/>
              </a:tabLst>
              <a:defRPr/>
            </a:pPr>
            <a:r>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t>	Multicurrency - </a:t>
            </a:r>
            <a:fld id="{EBE90EC8-477D-4D7F-AA25-D782A41581B8}" type="slidenum">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99889" rtl="0" eaLnBrk="1" fontAlgn="base" latinLnBrk="0" hangingPunct="1">
                <a:lnSpc>
                  <a:spcPct val="100000"/>
                </a:lnSpc>
                <a:spcBef>
                  <a:spcPct val="0"/>
                </a:spcBef>
                <a:spcAft>
                  <a:spcPct val="0"/>
                </a:spcAft>
                <a:buClrTx/>
                <a:buSzTx/>
                <a:buFontTx/>
                <a:buNone/>
                <a:tabLst>
                  <a:tab pos="2943454" algn="ctr"/>
                </a:tabLst>
                <a:defRPr/>
              </a:pPr>
              <a:t>11</a:t>
            </a:fld>
            <a:endParaRPr kumimoji="0" lang="en-US" altLang="en-US" sz="13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Header Placeholder 4"/>
          <p:cNvSpPr>
            <a:spLocks noGrp="1"/>
          </p:cNvSpPr>
          <p:nvPr>
            <p:ph type="hdr" sz="quarter" idx="11"/>
          </p:nvPr>
        </p:nvSpPr>
        <p:spPr/>
        <p:txBody>
          <a:bodyPr/>
          <a:lstStyle/>
          <a:p>
            <a:pPr marL="0" marR="0" lvl="0" indent="0" algn="l" defTabSz="1011812" rtl="0" eaLnBrk="0" fontAlgn="base" latinLnBrk="0" hangingPunct="0">
              <a:lnSpc>
                <a:spcPts val="2012"/>
              </a:lnSpc>
              <a:spcBef>
                <a:spcPts val="671"/>
              </a:spcBef>
              <a:spcAft>
                <a:spcPct val="0"/>
              </a:spcAft>
              <a:buClrTx/>
              <a:buSzTx/>
              <a:buFont typeface="Wingdings" pitchFamily="2" charset="2"/>
              <a:buNone/>
              <a:tabLst>
                <a:tab pos="5999331" algn="r"/>
              </a:tabLst>
              <a:defRPr/>
            </a:pPr>
            <a:r>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3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478832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u="none" strike="noStrike" kern="1200" baseline="0" dirty="0" smtClean="0">
                <a:solidFill>
                  <a:schemeClr val="tx1"/>
                </a:solidFill>
                <a:latin typeface="Arial" charset="0"/>
                <a:ea typeface="+mn-ea"/>
                <a:cs typeface="+mn-cs"/>
              </a:rPr>
              <a:t>Multicurrency plan consistency checks</a:t>
            </a:r>
          </a:p>
          <a:p>
            <a:r>
              <a:rPr lang="en-US" sz="1000" b="0" i="0" u="none" strike="noStrike" kern="1200" baseline="0" dirty="0" smtClean="0">
                <a:solidFill>
                  <a:schemeClr val="tx1"/>
                </a:solidFill>
                <a:latin typeface="Arial" charset="0"/>
                <a:ea typeface="+mn-ea"/>
                <a:cs typeface="+mn-cs"/>
              </a:rPr>
              <a:t>There are new consistency checks dedicated to multicurrency plans. These checks ensure that:</a:t>
            </a:r>
          </a:p>
          <a:p>
            <a:r>
              <a:rPr lang="en-US" sz="1000" b="0" i="0" u="none" strike="noStrike" kern="1200" baseline="0" dirty="0" smtClean="0">
                <a:solidFill>
                  <a:schemeClr val="tx1"/>
                </a:solidFill>
                <a:latin typeface="Arial" charset="0"/>
                <a:ea typeface="+mn-ea"/>
                <a:cs typeface="+mn-cs"/>
              </a:rPr>
              <a:t>• Every multicurrency plan has at least one currency.</a:t>
            </a:r>
          </a:p>
          <a:p>
            <a:r>
              <a:rPr lang="en-US" sz="1000" b="0" i="0" u="none" strike="noStrike" kern="1200" baseline="0" dirty="0" smtClean="0">
                <a:solidFill>
                  <a:schemeClr val="tx1"/>
                </a:solidFill>
                <a:latin typeface="Arial" charset="0"/>
                <a:ea typeface="+mn-ea"/>
                <a:cs typeface="+mn-cs"/>
              </a:rPr>
              <a:t>• For a given </a:t>
            </a:r>
            <a:r>
              <a:rPr lang="en-US" sz="1000" b="0" i="0" u="none" strike="noStrike" kern="1200" baseline="0" dirty="0" err="1" smtClean="0">
                <a:solidFill>
                  <a:schemeClr val="tx1"/>
                </a:solidFill>
                <a:latin typeface="Arial" charset="0"/>
                <a:ea typeface="+mn-ea"/>
                <a:cs typeface="+mn-cs"/>
              </a:rPr>
              <a:t>MonetaryAmount</a:t>
            </a:r>
            <a:r>
              <a:rPr lang="en-US" sz="1000" b="0" i="0" u="none" strike="noStrike" kern="1200" baseline="0" dirty="0" smtClean="0">
                <a:solidFill>
                  <a:schemeClr val="tx1"/>
                </a:solidFill>
                <a:latin typeface="Arial" charset="0"/>
                <a:ea typeface="+mn-ea"/>
                <a:cs typeface="+mn-cs"/>
              </a:rPr>
              <a:t> value, there is one </a:t>
            </a:r>
            <a:r>
              <a:rPr lang="en-US" sz="1000" b="0" i="0" u="none" strike="noStrike" kern="1200" baseline="0" dirty="0" err="1" smtClean="0">
                <a:solidFill>
                  <a:schemeClr val="tx1"/>
                </a:solidFill>
                <a:latin typeface="Arial" charset="0"/>
                <a:ea typeface="+mn-ea"/>
                <a:cs typeface="+mn-cs"/>
              </a:rPr>
              <a:t>FeeThresholdDefault</a:t>
            </a:r>
            <a:r>
              <a:rPr lang="en-US" sz="1000" b="0" i="0" u="none" strike="noStrike" kern="1200" baseline="0" dirty="0" smtClean="0">
                <a:solidFill>
                  <a:schemeClr val="tx1"/>
                </a:solidFill>
                <a:latin typeface="Arial" charset="0"/>
                <a:ea typeface="+mn-ea"/>
                <a:cs typeface="+mn-cs"/>
              </a:rPr>
              <a:t> for each currency the plan supports.</a:t>
            </a:r>
          </a:p>
          <a:p>
            <a:r>
              <a:rPr lang="en-US" sz="1000" b="0" i="0" u="none" strike="noStrike" kern="1200" baseline="0" dirty="0" smtClean="0">
                <a:solidFill>
                  <a:schemeClr val="tx1"/>
                </a:solidFill>
                <a:latin typeface="Arial" charset="0"/>
                <a:ea typeface="+mn-ea"/>
                <a:cs typeface="+mn-cs"/>
              </a:rPr>
              <a:t>• For a given </a:t>
            </a:r>
            <a:r>
              <a:rPr lang="en-US" sz="1000" b="0" i="0" u="none" strike="noStrike" kern="1200" baseline="0" dirty="0" err="1" smtClean="0">
                <a:solidFill>
                  <a:schemeClr val="tx1"/>
                </a:solidFill>
                <a:latin typeface="Arial" charset="0"/>
                <a:ea typeface="+mn-ea"/>
                <a:cs typeface="+mn-cs"/>
              </a:rPr>
              <a:t>MonetaryAmount</a:t>
            </a:r>
            <a:r>
              <a:rPr lang="en-US" sz="1000" b="0" i="0" u="none" strike="noStrike" kern="1200" baseline="0" dirty="0" smtClean="0">
                <a:solidFill>
                  <a:schemeClr val="tx1"/>
                </a:solidFill>
                <a:latin typeface="Arial" charset="0"/>
                <a:ea typeface="+mn-ea"/>
                <a:cs typeface="+mn-cs"/>
              </a:rPr>
              <a:t> value, there is no </a:t>
            </a:r>
            <a:r>
              <a:rPr lang="en-US" sz="1000" b="0" i="0" u="none" strike="noStrike" kern="1200" baseline="0" dirty="0" err="1" smtClean="0">
                <a:solidFill>
                  <a:schemeClr val="tx1"/>
                </a:solidFill>
                <a:latin typeface="Arial" charset="0"/>
                <a:ea typeface="+mn-ea"/>
                <a:cs typeface="+mn-cs"/>
              </a:rPr>
              <a:t>FeeThresholdDefault</a:t>
            </a:r>
            <a:r>
              <a:rPr lang="en-US" sz="1000" b="0" i="0" u="none" strike="noStrike" kern="1200" baseline="0" dirty="0" smtClean="0">
                <a:solidFill>
                  <a:schemeClr val="tx1"/>
                </a:solidFill>
                <a:latin typeface="Arial" charset="0"/>
                <a:ea typeface="+mn-ea"/>
                <a:cs typeface="+mn-cs"/>
              </a:rPr>
              <a:t> for any currency the plan does not</a:t>
            </a:r>
          </a:p>
          <a:p>
            <a:r>
              <a:rPr lang="en-US" sz="1000" b="0" i="0" u="none" strike="noStrike" kern="1200" baseline="0" dirty="0" smtClean="0">
                <a:solidFill>
                  <a:schemeClr val="tx1"/>
                </a:solidFill>
                <a:latin typeface="Arial" charset="0"/>
                <a:ea typeface="+mn-ea"/>
                <a:cs typeface="+mn-cs"/>
              </a:rPr>
              <a:t>support.</a:t>
            </a:r>
            <a:endParaRPr lang="en-US" dirty="0"/>
          </a:p>
        </p:txBody>
      </p:sp>
      <p:sp>
        <p:nvSpPr>
          <p:cNvPr id="4" name="Slide Number Placeholder 3"/>
          <p:cNvSpPr>
            <a:spLocks noGrp="1"/>
          </p:cNvSpPr>
          <p:nvPr>
            <p:ph type="sldNum" sz="quarter" idx="10"/>
          </p:nvPr>
        </p:nvSpPr>
        <p:spPr/>
        <p:txBody>
          <a:bodyPr/>
          <a:lstStyle/>
          <a:p>
            <a:pPr marL="0" marR="0" lvl="0" indent="0" algn="l" defTabSz="999889" rtl="0" eaLnBrk="1" fontAlgn="base" latinLnBrk="0" hangingPunct="1">
              <a:lnSpc>
                <a:spcPct val="100000"/>
              </a:lnSpc>
              <a:spcBef>
                <a:spcPct val="0"/>
              </a:spcBef>
              <a:spcAft>
                <a:spcPct val="0"/>
              </a:spcAft>
              <a:buClrTx/>
              <a:buSzTx/>
              <a:buFontTx/>
              <a:buNone/>
              <a:tabLst>
                <a:tab pos="2943454" algn="ctr"/>
              </a:tabLst>
              <a:defRPr/>
            </a:pPr>
            <a:r>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t>	Multicurrency - </a:t>
            </a:r>
            <a:fld id="{EBE90EC8-477D-4D7F-AA25-D782A41581B8}" type="slidenum">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99889" rtl="0" eaLnBrk="1" fontAlgn="base" latinLnBrk="0" hangingPunct="1">
                <a:lnSpc>
                  <a:spcPct val="100000"/>
                </a:lnSpc>
                <a:spcBef>
                  <a:spcPct val="0"/>
                </a:spcBef>
                <a:spcAft>
                  <a:spcPct val="0"/>
                </a:spcAft>
                <a:buClrTx/>
                <a:buSzTx/>
                <a:buFontTx/>
                <a:buNone/>
                <a:tabLst>
                  <a:tab pos="2943454" algn="ctr"/>
                </a:tabLst>
                <a:defRPr/>
              </a:pPr>
              <a:t>13</a:t>
            </a:fld>
            <a:endParaRPr kumimoji="0" lang="en-US" altLang="en-US" sz="13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Header Placeholder 4"/>
          <p:cNvSpPr>
            <a:spLocks noGrp="1"/>
          </p:cNvSpPr>
          <p:nvPr>
            <p:ph type="hdr" sz="quarter" idx="11"/>
          </p:nvPr>
        </p:nvSpPr>
        <p:spPr/>
        <p:txBody>
          <a:bodyPr/>
          <a:lstStyle/>
          <a:p>
            <a:pPr marL="0" marR="0" lvl="0" indent="0" algn="l" defTabSz="1011812" rtl="0" eaLnBrk="0" fontAlgn="base" latinLnBrk="0" hangingPunct="0">
              <a:lnSpc>
                <a:spcPts val="2012"/>
              </a:lnSpc>
              <a:spcBef>
                <a:spcPts val="671"/>
              </a:spcBef>
              <a:spcAft>
                <a:spcPct val="0"/>
              </a:spcAft>
              <a:buClrTx/>
              <a:buSzTx/>
              <a:buFont typeface="Wingdings" pitchFamily="2" charset="2"/>
              <a:buNone/>
              <a:tabLst>
                <a:tab pos="5999331" algn="r"/>
              </a:tabLst>
              <a:defRPr/>
            </a:pPr>
            <a:r>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3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527613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smtClean="0">
                <a:solidFill>
                  <a:schemeClr val="tx1"/>
                </a:solidFill>
                <a:effectLst/>
                <a:latin typeface="Arial" charset="0"/>
                <a:ea typeface="+mn-ea"/>
                <a:cs typeface="+mn-cs"/>
              </a:rPr>
              <a:t>Any transaction subject to an authority limit must</a:t>
            </a:r>
            <a:r>
              <a:rPr lang="en-US" sz="1000" b="0" i="0" kern="1200" baseline="0" dirty="0" smtClean="0">
                <a:solidFill>
                  <a:schemeClr val="tx1"/>
                </a:solidFill>
                <a:effectLst/>
                <a:latin typeface="Arial" charset="0"/>
                <a:ea typeface="+mn-ea"/>
                <a:cs typeface="+mn-cs"/>
              </a:rPr>
              <a:t> </a:t>
            </a:r>
            <a:r>
              <a:rPr lang="en-US" sz="1000" b="0" i="0" kern="1200" dirty="0" smtClean="0">
                <a:solidFill>
                  <a:schemeClr val="tx1"/>
                </a:solidFill>
                <a:effectLst/>
                <a:latin typeface="Arial" charset="0"/>
                <a:ea typeface="+mn-ea"/>
                <a:cs typeface="+mn-cs"/>
              </a:rPr>
              <a:t>consider the currency of the limits in the user's authority limit profile and the currency of the transaction to determine whether it will be allowed.</a:t>
            </a:r>
            <a:endParaRPr lang="en-US" dirty="0"/>
          </a:p>
        </p:txBody>
      </p:sp>
      <p:sp>
        <p:nvSpPr>
          <p:cNvPr id="4" name="Slide Number Placeholder 3"/>
          <p:cNvSpPr>
            <a:spLocks noGrp="1"/>
          </p:cNvSpPr>
          <p:nvPr>
            <p:ph type="sldNum" sz="quarter" idx="10"/>
          </p:nvPr>
        </p:nvSpPr>
        <p:spPr/>
        <p:txBody>
          <a:bodyPr/>
          <a:lstStyle/>
          <a:p>
            <a:pPr marL="0" marR="0" lvl="0" indent="0" algn="l" defTabSz="999889" rtl="0" eaLnBrk="1" fontAlgn="base" latinLnBrk="0" hangingPunct="1">
              <a:lnSpc>
                <a:spcPct val="100000"/>
              </a:lnSpc>
              <a:spcBef>
                <a:spcPct val="0"/>
              </a:spcBef>
              <a:spcAft>
                <a:spcPct val="0"/>
              </a:spcAft>
              <a:buClrTx/>
              <a:buSzTx/>
              <a:buFontTx/>
              <a:buNone/>
              <a:tabLst>
                <a:tab pos="2943454" algn="ctr"/>
              </a:tabLst>
              <a:defRPr/>
            </a:pPr>
            <a:r>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t>	Multicurrency - </a:t>
            </a:r>
            <a:fld id="{EBE90EC8-477D-4D7F-AA25-D782A41581B8}" type="slidenum">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99889" rtl="0" eaLnBrk="1" fontAlgn="base" latinLnBrk="0" hangingPunct="1">
                <a:lnSpc>
                  <a:spcPct val="100000"/>
                </a:lnSpc>
                <a:spcBef>
                  <a:spcPct val="0"/>
                </a:spcBef>
                <a:spcAft>
                  <a:spcPct val="0"/>
                </a:spcAft>
                <a:buClrTx/>
                <a:buSzTx/>
                <a:buFontTx/>
                <a:buNone/>
                <a:tabLst>
                  <a:tab pos="2943454" algn="ctr"/>
                </a:tabLst>
                <a:defRPr/>
              </a:pPr>
              <a:t>14</a:t>
            </a:fld>
            <a:endParaRPr kumimoji="0" lang="en-US" altLang="en-US" sz="13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Header Placeholder 4"/>
          <p:cNvSpPr>
            <a:spLocks noGrp="1"/>
          </p:cNvSpPr>
          <p:nvPr>
            <p:ph type="hdr" sz="quarter" idx="11"/>
          </p:nvPr>
        </p:nvSpPr>
        <p:spPr/>
        <p:txBody>
          <a:bodyPr/>
          <a:lstStyle/>
          <a:p>
            <a:pPr marL="0" marR="0" lvl="0" indent="0" algn="l" defTabSz="1011812" rtl="0" eaLnBrk="0" fontAlgn="base" latinLnBrk="0" hangingPunct="0">
              <a:lnSpc>
                <a:spcPts val="2012"/>
              </a:lnSpc>
              <a:spcBef>
                <a:spcPts val="671"/>
              </a:spcBef>
              <a:spcAft>
                <a:spcPct val="0"/>
              </a:spcAft>
              <a:buClrTx/>
              <a:buSzTx/>
              <a:buFont typeface="Wingdings" pitchFamily="2" charset="2"/>
              <a:buNone/>
              <a:tabLst>
                <a:tab pos="5999331" algn="r"/>
              </a:tabLst>
              <a:defRPr/>
            </a:pPr>
            <a:r>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3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271640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8538" eaLnBrk="0" hangingPunct="0">
              <a:tabLst>
                <a:tab pos="2943225" algn="ctr"/>
              </a:tabLst>
              <a:defRPr sz="2000" b="1">
                <a:solidFill>
                  <a:srgbClr val="FF0000"/>
                </a:solidFill>
                <a:latin typeface="Arial" charset="0"/>
              </a:defRPr>
            </a:lvl1pPr>
            <a:lvl2pPr marL="742950" indent="-285750" defTabSz="998538" eaLnBrk="0" hangingPunct="0">
              <a:tabLst>
                <a:tab pos="2943225" algn="ctr"/>
              </a:tabLst>
              <a:defRPr sz="2000" b="1">
                <a:solidFill>
                  <a:srgbClr val="FF0000"/>
                </a:solidFill>
                <a:latin typeface="Arial" charset="0"/>
              </a:defRPr>
            </a:lvl2pPr>
            <a:lvl3pPr marL="1143000" indent="-228600" defTabSz="998538" eaLnBrk="0" hangingPunct="0">
              <a:tabLst>
                <a:tab pos="2943225" algn="ctr"/>
              </a:tabLst>
              <a:defRPr sz="2000" b="1">
                <a:solidFill>
                  <a:srgbClr val="FF0000"/>
                </a:solidFill>
                <a:latin typeface="Arial" charset="0"/>
              </a:defRPr>
            </a:lvl3pPr>
            <a:lvl4pPr marL="1600200" indent="-228600" defTabSz="998538" eaLnBrk="0" hangingPunct="0">
              <a:tabLst>
                <a:tab pos="2943225" algn="ctr"/>
              </a:tabLst>
              <a:defRPr sz="2000" b="1">
                <a:solidFill>
                  <a:srgbClr val="FF0000"/>
                </a:solidFill>
                <a:latin typeface="Arial" charset="0"/>
              </a:defRPr>
            </a:lvl4pPr>
            <a:lvl5pPr marL="2057400" indent="-228600" defTabSz="998538" eaLnBrk="0" hangingPunct="0">
              <a:tabLst>
                <a:tab pos="2943225" algn="ctr"/>
              </a:tabLst>
              <a:defRPr sz="2000" b="1">
                <a:solidFill>
                  <a:srgbClr val="FF0000"/>
                </a:solidFill>
                <a:latin typeface="Arial" charset="0"/>
              </a:defRPr>
            </a:lvl5pPr>
            <a:lvl6pPr marL="25146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6pPr>
            <a:lvl7pPr marL="29718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7pPr>
            <a:lvl8pPr marL="34290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8pPr>
            <a:lvl9pPr marL="38862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9pPr>
          </a:lstStyle>
          <a:p>
            <a:pPr marL="0" marR="0" lvl="0" indent="0" algn="l" defTabSz="998538" rtl="0" eaLnBrk="1" fontAlgn="base" latinLnBrk="0" hangingPunct="1">
              <a:lnSpc>
                <a:spcPct val="100000"/>
              </a:lnSpc>
              <a:spcBef>
                <a:spcPct val="0"/>
              </a:spcBef>
              <a:spcAft>
                <a:spcPct val="0"/>
              </a:spcAft>
              <a:buClrTx/>
              <a:buSzTx/>
              <a:buFontTx/>
              <a:buNone/>
              <a:tabLst>
                <a:tab pos="2943225" algn="ctr"/>
              </a:tabLst>
              <a:defRPr/>
            </a:pPr>
            <a:r>
              <a:rPr kumimoji="0" lang="en-US" altLang="en-US" sz="13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t> Multicurrency - </a:t>
            </a:r>
            <a:fld id="{F0FDF089-78D8-4462-A723-59EFD3A377AB}" type="slidenum">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98538" rtl="0" eaLnBrk="1" fontAlgn="base" latinLnBrk="0" hangingPunct="1">
                <a:lnSpc>
                  <a:spcPct val="100000"/>
                </a:lnSpc>
                <a:spcBef>
                  <a:spcPct val="0"/>
                </a:spcBef>
                <a:spcAft>
                  <a:spcPct val="0"/>
                </a:spcAft>
                <a:buClrTx/>
                <a:buSzTx/>
                <a:buFontTx/>
                <a:buNone/>
                <a:tabLst>
                  <a:tab pos="2943225" algn="ctr"/>
                </a:tabLst>
                <a:defRPr/>
              </a:pPr>
              <a:t>15</a:t>
            </a:fld>
            <a:endParaRPr kumimoji="0" lang="en-US" altLang="en-US" sz="13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238" eaLnBrk="0" hangingPunct="0">
              <a:tabLst>
                <a:tab pos="5999163" algn="r"/>
              </a:tabLst>
              <a:defRPr sz="2000" b="1">
                <a:solidFill>
                  <a:srgbClr val="FF0000"/>
                </a:solidFill>
                <a:latin typeface="Arial" charset="0"/>
              </a:defRPr>
            </a:lvl1pPr>
            <a:lvl2pPr marL="742950" indent="-285750" defTabSz="1011238" eaLnBrk="0" hangingPunct="0">
              <a:tabLst>
                <a:tab pos="5999163" algn="r"/>
              </a:tabLst>
              <a:defRPr sz="2000" b="1">
                <a:solidFill>
                  <a:srgbClr val="FF0000"/>
                </a:solidFill>
                <a:latin typeface="Arial" charset="0"/>
              </a:defRPr>
            </a:lvl2pPr>
            <a:lvl3pPr marL="1143000" indent="-228600" defTabSz="1011238" eaLnBrk="0" hangingPunct="0">
              <a:tabLst>
                <a:tab pos="5999163" algn="r"/>
              </a:tabLst>
              <a:defRPr sz="2000" b="1">
                <a:solidFill>
                  <a:srgbClr val="FF0000"/>
                </a:solidFill>
                <a:latin typeface="Arial" charset="0"/>
              </a:defRPr>
            </a:lvl3pPr>
            <a:lvl4pPr marL="1600200" indent="-228600" defTabSz="1011238" eaLnBrk="0" hangingPunct="0">
              <a:tabLst>
                <a:tab pos="5999163" algn="r"/>
              </a:tabLst>
              <a:defRPr sz="2000" b="1">
                <a:solidFill>
                  <a:srgbClr val="FF0000"/>
                </a:solidFill>
                <a:latin typeface="Arial" charset="0"/>
              </a:defRPr>
            </a:lvl4pPr>
            <a:lvl5pPr marL="2057400" indent="-228600" defTabSz="1011238" eaLnBrk="0" hangingPunct="0">
              <a:tabLst>
                <a:tab pos="5999163" algn="r"/>
              </a:tabLst>
              <a:defRPr sz="2000" b="1">
                <a:solidFill>
                  <a:srgbClr val="FF0000"/>
                </a:solidFill>
                <a:latin typeface="Arial" charset="0"/>
              </a:defRPr>
            </a:lvl5pPr>
            <a:lvl6pPr marL="25146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6pPr>
            <a:lvl7pPr marL="29718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7pPr>
            <a:lvl8pPr marL="34290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8pPr>
            <a:lvl9pPr marL="38862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9pPr>
          </a:lstStyle>
          <a:p>
            <a:pPr marL="0" marR="0" lvl="0" indent="0" algn="l" defTabSz="1011238" rtl="0" eaLnBrk="0" fontAlgn="base" latinLnBrk="0" hangingPunct="0">
              <a:lnSpc>
                <a:spcPts val="2013"/>
              </a:lnSpc>
              <a:spcBef>
                <a:spcPts val="675"/>
              </a:spcBef>
              <a:spcAft>
                <a:spcPct val="0"/>
              </a:spcAft>
              <a:buClrTx/>
              <a:buSzTx/>
              <a:buFont typeface="Wingdings" pitchFamily="2" charset="2"/>
              <a:buNone/>
              <a:tabLst>
                <a:tab pos="5999163" algn="r"/>
              </a:tabLst>
              <a:defRPr/>
            </a:pPr>
            <a:r>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3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88571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10000"/>
              </a:spcBef>
              <a:spcAft>
                <a:spcPct val="0"/>
              </a:spcAft>
              <a:buClrTx/>
              <a:buSzTx/>
              <a:buFontTx/>
              <a:buNone/>
              <a:tabLst/>
              <a:defRPr/>
            </a:pPr>
            <a:r>
              <a:rPr lang="en-US" dirty="0" smtClean="0"/>
              <a:t>From 8.0, the </a:t>
            </a:r>
            <a:r>
              <a:rPr lang="en-US" dirty="0" err="1" smtClean="0"/>
              <a:t>MonetaryAmount</a:t>
            </a:r>
            <a:r>
              <a:rPr lang="en-US" baseline="0" dirty="0" smtClean="0"/>
              <a:t> data type replaces the money data type. </a:t>
            </a:r>
            <a:r>
              <a:rPr lang="en-US" dirty="0" err="1" smtClean="0"/>
              <a:t>MonetaryAmount</a:t>
            </a:r>
            <a:r>
              <a:rPr lang="en-US" baseline="0" dirty="0" smtClean="0"/>
              <a:t> is different from other data model fields in that it corresponds to two columns in the database: one representing the amount and another representing the currency. </a:t>
            </a:r>
            <a:r>
              <a:rPr lang="en-US" dirty="0" smtClean="0"/>
              <a:t>A new class, </a:t>
            </a:r>
            <a:r>
              <a:rPr lang="en-US" dirty="0" err="1" smtClean="0"/>
              <a:t>gw.pl.currency.MonetaryAmount</a:t>
            </a:r>
            <a:r>
              <a:rPr lang="en-US" dirty="0" smtClean="0"/>
              <a:t> defines it. </a:t>
            </a:r>
            <a:r>
              <a:rPr lang="en-US" baseline="0" dirty="0" smtClean="0"/>
              <a:t>The money data type is being deprecated.</a:t>
            </a:r>
          </a:p>
          <a:p>
            <a:pPr marL="0" marR="0" indent="0" algn="l" defTabSz="914400" rtl="0" eaLnBrk="0" fontAlgn="base" latinLnBrk="0" hangingPunct="0">
              <a:lnSpc>
                <a:spcPct val="100000"/>
              </a:lnSpc>
              <a:spcBef>
                <a:spcPct val="10000"/>
              </a:spcBef>
              <a:spcAft>
                <a:spcPct val="0"/>
              </a:spcAft>
              <a:buClrTx/>
              <a:buSzTx/>
              <a:buFontTx/>
              <a:buNone/>
              <a:tabLst/>
              <a:defRPr/>
            </a:pPr>
            <a:endParaRPr lang="en-US" dirty="0" smtClean="0"/>
          </a:p>
          <a:p>
            <a:r>
              <a:rPr lang="en-US" dirty="0" smtClean="0"/>
              <a:t>You can</a:t>
            </a:r>
            <a:r>
              <a:rPr lang="en-US" baseline="0" dirty="0" smtClean="0"/>
              <a:t> perform </a:t>
            </a:r>
            <a:r>
              <a:rPr lang="en-US" dirty="0" smtClean="0"/>
              <a:t>computations using monetary amounts provided they are of the same currency. Calculations prior to persisting the result are done using high-precision arithmetic, and then the final amount is rounded and saved as a </a:t>
            </a:r>
            <a:r>
              <a:rPr lang="en-US" dirty="0" err="1" smtClean="0"/>
              <a:t>MonetaryAmount</a:t>
            </a:r>
            <a:r>
              <a:rPr lang="en-US" dirty="0" smtClean="0"/>
              <a:t>.</a:t>
            </a:r>
          </a:p>
          <a:p>
            <a:endParaRPr lang="en-US" dirty="0" smtClean="0"/>
          </a:p>
          <a:p>
            <a:pPr marL="0" lvl="0" indent="0">
              <a:buFontTx/>
              <a:buNone/>
            </a:pPr>
            <a:r>
              <a:rPr lang="en-US" b="1" baseline="0" dirty="0" smtClean="0"/>
              <a:t>Setup and configuration</a:t>
            </a:r>
          </a:p>
          <a:p>
            <a:pPr marL="0" lvl="0" indent="0">
              <a:buFontTx/>
              <a:buNone/>
            </a:pPr>
            <a:r>
              <a:rPr lang="en-US" b="0" baseline="0" dirty="0" smtClean="0"/>
              <a:t>Setting up multicurrency involves setting up a currency typelist and adding currency information to several platform XML files.</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l" defTabSz="999889" rtl="0" eaLnBrk="1" fontAlgn="base" latinLnBrk="0" hangingPunct="1">
              <a:lnSpc>
                <a:spcPct val="100000"/>
              </a:lnSpc>
              <a:spcBef>
                <a:spcPct val="0"/>
              </a:spcBef>
              <a:spcAft>
                <a:spcPct val="0"/>
              </a:spcAft>
              <a:buClrTx/>
              <a:buSzTx/>
              <a:buFontTx/>
              <a:buNone/>
              <a:tabLst>
                <a:tab pos="2943454" algn="ctr"/>
              </a:tabLst>
              <a:defRPr/>
            </a:pPr>
            <a:r>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t>	Multicurrency - </a:t>
            </a:r>
            <a:fld id="{EBE90EC8-477D-4D7F-AA25-D782A41581B8}" type="slidenum">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99889" rtl="0" eaLnBrk="1" fontAlgn="base" latinLnBrk="0" hangingPunct="1">
                <a:lnSpc>
                  <a:spcPct val="100000"/>
                </a:lnSpc>
                <a:spcBef>
                  <a:spcPct val="0"/>
                </a:spcBef>
                <a:spcAft>
                  <a:spcPct val="0"/>
                </a:spcAft>
                <a:buClrTx/>
                <a:buSzTx/>
                <a:buFontTx/>
                <a:buNone/>
                <a:tabLst>
                  <a:tab pos="2943454" algn="ctr"/>
                </a:tabLst>
                <a:defRPr/>
              </a:pPr>
              <a:t>16</a:t>
            </a:fld>
            <a:endParaRPr kumimoji="0" lang="en-US" altLang="en-US" sz="13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Header Placeholder 4"/>
          <p:cNvSpPr>
            <a:spLocks noGrp="1"/>
          </p:cNvSpPr>
          <p:nvPr>
            <p:ph type="hdr" sz="quarter" idx="11"/>
          </p:nvPr>
        </p:nvSpPr>
        <p:spPr/>
        <p:txBody>
          <a:bodyPr/>
          <a:lstStyle/>
          <a:p>
            <a:pPr marL="0" marR="0" lvl="0" indent="0" algn="l" defTabSz="1011812" rtl="0" eaLnBrk="0" fontAlgn="base" latinLnBrk="0" hangingPunct="0">
              <a:lnSpc>
                <a:spcPts val="2012"/>
              </a:lnSpc>
              <a:spcBef>
                <a:spcPts val="671"/>
              </a:spcBef>
              <a:spcAft>
                <a:spcPct val="0"/>
              </a:spcAft>
              <a:buClrTx/>
              <a:buSzTx/>
              <a:buFont typeface="Wingdings" pitchFamily="2" charset="2"/>
              <a:buNone/>
              <a:tabLst>
                <a:tab pos="5999331" algn="r"/>
              </a:tabLst>
              <a:defRPr/>
            </a:pPr>
            <a:r>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3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895062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99889" rtl="0" eaLnBrk="1" fontAlgn="base" latinLnBrk="0" hangingPunct="1">
              <a:lnSpc>
                <a:spcPct val="100000"/>
              </a:lnSpc>
              <a:spcBef>
                <a:spcPct val="0"/>
              </a:spcBef>
              <a:spcAft>
                <a:spcPct val="0"/>
              </a:spcAft>
              <a:buClrTx/>
              <a:buSzTx/>
              <a:buFontTx/>
              <a:buNone/>
              <a:tabLst>
                <a:tab pos="2943454" algn="ctr"/>
              </a:tabLst>
              <a:defRPr/>
            </a:pPr>
            <a:r>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t>	Multicurrency - </a:t>
            </a:r>
            <a:fld id="{EBE90EC8-477D-4D7F-AA25-D782A41581B8}" type="slidenum">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99889" rtl="0" eaLnBrk="1" fontAlgn="base" latinLnBrk="0" hangingPunct="1">
                <a:lnSpc>
                  <a:spcPct val="100000"/>
                </a:lnSpc>
                <a:spcBef>
                  <a:spcPct val="0"/>
                </a:spcBef>
                <a:spcAft>
                  <a:spcPct val="0"/>
                </a:spcAft>
                <a:buClrTx/>
                <a:buSzTx/>
                <a:buFontTx/>
                <a:buNone/>
                <a:tabLst>
                  <a:tab pos="2943454" algn="ctr"/>
                </a:tabLst>
                <a:defRPr/>
              </a:pPr>
              <a:t>17</a:t>
            </a:fld>
            <a:endParaRPr kumimoji="0" lang="en-US" altLang="en-US" sz="13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Header Placeholder 4"/>
          <p:cNvSpPr>
            <a:spLocks noGrp="1"/>
          </p:cNvSpPr>
          <p:nvPr>
            <p:ph type="hdr" sz="quarter" idx="11"/>
          </p:nvPr>
        </p:nvSpPr>
        <p:spPr/>
        <p:txBody>
          <a:bodyPr/>
          <a:lstStyle/>
          <a:p>
            <a:pPr marL="0" marR="0" lvl="0" indent="0" algn="l" defTabSz="1011812" rtl="0" eaLnBrk="0" fontAlgn="base" latinLnBrk="0" hangingPunct="0">
              <a:lnSpc>
                <a:spcPts val="2012"/>
              </a:lnSpc>
              <a:spcBef>
                <a:spcPts val="671"/>
              </a:spcBef>
              <a:spcAft>
                <a:spcPct val="0"/>
              </a:spcAft>
              <a:buClrTx/>
              <a:buSzTx/>
              <a:buFont typeface="Wingdings" pitchFamily="2" charset="2"/>
              <a:buNone/>
              <a:tabLst>
                <a:tab pos="5999331" algn="r"/>
              </a:tabLst>
              <a:defRPr/>
            </a:pPr>
            <a:r>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3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369018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simplicity, the Multiple Payment Entry wizard</a:t>
            </a:r>
            <a:r>
              <a:rPr lang="en-US" baseline="0" dirty="0" smtClean="0"/>
              <a:t> is based on a single currency at a time. On calling the wizard, you are prompted to select a currency. The MonetaryAmountInput widget is used for the Amount field. Any attempt to enter a payment for an account or producer with a different assigned currency results in an error.</a:t>
            </a:r>
          </a:p>
          <a:p>
            <a:endParaRPr lang="en-US" baseline="0" dirty="0" smtClean="0"/>
          </a:p>
          <a:p>
            <a:r>
              <a:rPr lang="en-US" baseline="0" dirty="0" smtClean="0"/>
              <a:t>The screenshot shows another currency-related widget (Multicurrency Amount Input), which is not used by BillingCenter. A similarly named widget (Multicurrency Amount Cell) is also not used by BillingCenter.</a:t>
            </a:r>
          </a:p>
        </p:txBody>
      </p:sp>
      <p:sp>
        <p:nvSpPr>
          <p:cNvPr id="4" name="Slide Number Placeholder 3"/>
          <p:cNvSpPr>
            <a:spLocks noGrp="1"/>
          </p:cNvSpPr>
          <p:nvPr>
            <p:ph type="sldNum" sz="quarter" idx="10"/>
          </p:nvPr>
        </p:nvSpPr>
        <p:spPr/>
        <p:txBody>
          <a:bodyPr/>
          <a:lstStyle/>
          <a:p>
            <a:pPr marL="0" marR="0" lvl="0" indent="0" algn="l" defTabSz="999889" rtl="0" eaLnBrk="1" fontAlgn="base" latinLnBrk="0" hangingPunct="1">
              <a:lnSpc>
                <a:spcPct val="100000"/>
              </a:lnSpc>
              <a:spcBef>
                <a:spcPct val="0"/>
              </a:spcBef>
              <a:spcAft>
                <a:spcPct val="0"/>
              </a:spcAft>
              <a:buClrTx/>
              <a:buSzTx/>
              <a:buFontTx/>
              <a:buNone/>
              <a:tabLst>
                <a:tab pos="2943454" algn="ctr"/>
              </a:tabLst>
              <a:defRPr/>
            </a:pPr>
            <a:r>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t>	Multicurrency - </a:t>
            </a:r>
            <a:fld id="{EBE90EC8-477D-4D7F-AA25-D782A41581B8}" type="slidenum">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99889" rtl="0" eaLnBrk="1" fontAlgn="base" latinLnBrk="0" hangingPunct="1">
                <a:lnSpc>
                  <a:spcPct val="100000"/>
                </a:lnSpc>
                <a:spcBef>
                  <a:spcPct val="0"/>
                </a:spcBef>
                <a:spcAft>
                  <a:spcPct val="0"/>
                </a:spcAft>
                <a:buClrTx/>
                <a:buSzTx/>
                <a:buFontTx/>
                <a:buNone/>
                <a:tabLst>
                  <a:tab pos="2943454" algn="ctr"/>
                </a:tabLst>
                <a:defRPr/>
              </a:pPr>
              <a:t>18</a:t>
            </a:fld>
            <a:endParaRPr kumimoji="0" lang="en-US" altLang="en-US" sz="13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Header Placeholder 4"/>
          <p:cNvSpPr>
            <a:spLocks noGrp="1"/>
          </p:cNvSpPr>
          <p:nvPr>
            <p:ph type="hdr" sz="quarter" idx="11"/>
          </p:nvPr>
        </p:nvSpPr>
        <p:spPr/>
        <p:txBody>
          <a:bodyPr/>
          <a:lstStyle/>
          <a:p>
            <a:pPr marL="0" marR="0" lvl="0" indent="0" algn="l" defTabSz="1011812" rtl="0" eaLnBrk="0" fontAlgn="base" latinLnBrk="0" hangingPunct="0">
              <a:lnSpc>
                <a:spcPts val="2012"/>
              </a:lnSpc>
              <a:spcBef>
                <a:spcPts val="671"/>
              </a:spcBef>
              <a:spcAft>
                <a:spcPct val="0"/>
              </a:spcAft>
              <a:buClrTx/>
              <a:buSzTx/>
              <a:buFont typeface="Wingdings" pitchFamily="2" charset="2"/>
              <a:buNone/>
              <a:tabLst>
                <a:tab pos="5999331" algn="r"/>
              </a:tabLst>
              <a:defRPr/>
            </a:pPr>
            <a:r>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3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7958517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l" defTabSz="999889" rtl="0" eaLnBrk="1" fontAlgn="base" latinLnBrk="0" hangingPunct="1">
              <a:lnSpc>
                <a:spcPct val="100000"/>
              </a:lnSpc>
              <a:spcBef>
                <a:spcPct val="0"/>
              </a:spcBef>
              <a:spcAft>
                <a:spcPct val="0"/>
              </a:spcAft>
              <a:buClrTx/>
              <a:buSzTx/>
              <a:buFontTx/>
              <a:buNone/>
              <a:tabLst>
                <a:tab pos="2943454" algn="ctr"/>
              </a:tabLst>
              <a:defRPr/>
            </a:pPr>
            <a:r>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t>	Multicurrency - </a:t>
            </a:r>
            <a:fld id="{EBE90EC8-477D-4D7F-AA25-D782A41581B8}" type="slidenum">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99889" rtl="0" eaLnBrk="1" fontAlgn="base" latinLnBrk="0" hangingPunct="1">
                <a:lnSpc>
                  <a:spcPct val="100000"/>
                </a:lnSpc>
                <a:spcBef>
                  <a:spcPct val="0"/>
                </a:spcBef>
                <a:spcAft>
                  <a:spcPct val="0"/>
                </a:spcAft>
                <a:buClrTx/>
                <a:buSzTx/>
                <a:buFontTx/>
                <a:buNone/>
                <a:tabLst>
                  <a:tab pos="2943454" algn="ctr"/>
                </a:tabLst>
                <a:defRPr/>
              </a:pPr>
              <a:t>19</a:t>
            </a:fld>
            <a:endParaRPr kumimoji="0" lang="en-US" altLang="en-US" sz="13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Header Placeholder 4"/>
          <p:cNvSpPr>
            <a:spLocks noGrp="1"/>
          </p:cNvSpPr>
          <p:nvPr>
            <p:ph type="hdr" sz="quarter" idx="11"/>
          </p:nvPr>
        </p:nvSpPr>
        <p:spPr/>
        <p:txBody>
          <a:bodyPr/>
          <a:lstStyle/>
          <a:p>
            <a:pPr marL="0" marR="0" lvl="0" indent="0" algn="l" defTabSz="1011812" rtl="0" eaLnBrk="0" fontAlgn="base" latinLnBrk="0" hangingPunct="0">
              <a:lnSpc>
                <a:spcPts val="2012"/>
              </a:lnSpc>
              <a:spcBef>
                <a:spcPts val="671"/>
              </a:spcBef>
              <a:spcAft>
                <a:spcPct val="0"/>
              </a:spcAft>
              <a:buClrTx/>
              <a:buSzTx/>
              <a:buFont typeface="Wingdings" pitchFamily="2" charset="2"/>
              <a:buNone/>
              <a:tabLst>
                <a:tab pos="5999331" algn="r"/>
              </a:tabLst>
              <a:defRPr/>
            </a:pPr>
            <a:r>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3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327172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8538" eaLnBrk="0" hangingPunct="0">
              <a:tabLst>
                <a:tab pos="2943225" algn="ctr"/>
              </a:tabLst>
              <a:defRPr sz="2000" b="1">
                <a:solidFill>
                  <a:srgbClr val="FF0000"/>
                </a:solidFill>
                <a:latin typeface="Arial" charset="0"/>
              </a:defRPr>
            </a:lvl1pPr>
            <a:lvl2pPr marL="742950" indent="-285750" defTabSz="998538" eaLnBrk="0" hangingPunct="0">
              <a:tabLst>
                <a:tab pos="2943225" algn="ctr"/>
              </a:tabLst>
              <a:defRPr sz="2000" b="1">
                <a:solidFill>
                  <a:srgbClr val="FF0000"/>
                </a:solidFill>
                <a:latin typeface="Arial" charset="0"/>
              </a:defRPr>
            </a:lvl2pPr>
            <a:lvl3pPr marL="1143000" indent="-228600" defTabSz="998538" eaLnBrk="0" hangingPunct="0">
              <a:tabLst>
                <a:tab pos="2943225" algn="ctr"/>
              </a:tabLst>
              <a:defRPr sz="2000" b="1">
                <a:solidFill>
                  <a:srgbClr val="FF0000"/>
                </a:solidFill>
                <a:latin typeface="Arial" charset="0"/>
              </a:defRPr>
            </a:lvl3pPr>
            <a:lvl4pPr marL="1600200" indent="-228600" defTabSz="998538" eaLnBrk="0" hangingPunct="0">
              <a:tabLst>
                <a:tab pos="2943225" algn="ctr"/>
              </a:tabLst>
              <a:defRPr sz="2000" b="1">
                <a:solidFill>
                  <a:srgbClr val="FF0000"/>
                </a:solidFill>
                <a:latin typeface="Arial" charset="0"/>
              </a:defRPr>
            </a:lvl4pPr>
            <a:lvl5pPr marL="2057400" indent="-228600" defTabSz="998538" eaLnBrk="0" hangingPunct="0">
              <a:tabLst>
                <a:tab pos="2943225" algn="ctr"/>
              </a:tabLst>
              <a:defRPr sz="2000" b="1">
                <a:solidFill>
                  <a:srgbClr val="FF0000"/>
                </a:solidFill>
                <a:latin typeface="Arial" charset="0"/>
              </a:defRPr>
            </a:lvl5pPr>
            <a:lvl6pPr marL="25146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6pPr>
            <a:lvl7pPr marL="29718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7pPr>
            <a:lvl8pPr marL="34290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8pPr>
            <a:lvl9pPr marL="38862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9pPr>
          </a:lstStyle>
          <a:p>
            <a:pPr marL="0" marR="0" lvl="0" indent="0" algn="l" defTabSz="998538" rtl="0" eaLnBrk="1" fontAlgn="base" latinLnBrk="0" hangingPunct="1">
              <a:lnSpc>
                <a:spcPct val="100000"/>
              </a:lnSpc>
              <a:spcBef>
                <a:spcPct val="0"/>
              </a:spcBef>
              <a:spcAft>
                <a:spcPct val="0"/>
              </a:spcAft>
              <a:buClrTx/>
              <a:buSzTx/>
              <a:buFontTx/>
              <a:buNone/>
              <a:tabLst>
                <a:tab pos="2943225" algn="ctr"/>
              </a:tabLst>
              <a:defRPr/>
            </a:pPr>
            <a:r>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t>	Multicurrency - </a:t>
            </a:r>
            <a:fld id="{6E8F3EBD-E525-4BCE-B014-1081F4140EFE}" type="slidenum">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98538" rtl="0" eaLnBrk="1" fontAlgn="base" latinLnBrk="0" hangingPunct="1">
                <a:lnSpc>
                  <a:spcPct val="100000"/>
                </a:lnSpc>
                <a:spcBef>
                  <a:spcPct val="0"/>
                </a:spcBef>
                <a:spcAft>
                  <a:spcPct val="0"/>
                </a:spcAft>
                <a:buClrTx/>
                <a:buSzTx/>
                <a:buFontTx/>
                <a:buNone/>
                <a:tabLst>
                  <a:tab pos="2943225" algn="ctr"/>
                </a:tabLst>
                <a:defRPr/>
              </a:pPr>
              <a:t>20</a:t>
            </a:fld>
            <a:endParaRPr kumimoji="0" lang="en-US" altLang="en-US" sz="13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788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238" eaLnBrk="0" hangingPunct="0">
              <a:tabLst>
                <a:tab pos="5999163" algn="r"/>
              </a:tabLst>
              <a:defRPr sz="2000" b="1">
                <a:solidFill>
                  <a:srgbClr val="FF0000"/>
                </a:solidFill>
                <a:latin typeface="Arial" charset="0"/>
              </a:defRPr>
            </a:lvl1pPr>
            <a:lvl2pPr marL="742950" indent="-285750" defTabSz="1011238" eaLnBrk="0" hangingPunct="0">
              <a:tabLst>
                <a:tab pos="5999163" algn="r"/>
              </a:tabLst>
              <a:defRPr sz="2000" b="1">
                <a:solidFill>
                  <a:srgbClr val="FF0000"/>
                </a:solidFill>
                <a:latin typeface="Arial" charset="0"/>
              </a:defRPr>
            </a:lvl2pPr>
            <a:lvl3pPr marL="1143000" indent="-228600" defTabSz="1011238" eaLnBrk="0" hangingPunct="0">
              <a:tabLst>
                <a:tab pos="5999163" algn="r"/>
              </a:tabLst>
              <a:defRPr sz="2000" b="1">
                <a:solidFill>
                  <a:srgbClr val="FF0000"/>
                </a:solidFill>
                <a:latin typeface="Arial" charset="0"/>
              </a:defRPr>
            </a:lvl3pPr>
            <a:lvl4pPr marL="1600200" indent="-228600" defTabSz="1011238" eaLnBrk="0" hangingPunct="0">
              <a:tabLst>
                <a:tab pos="5999163" algn="r"/>
              </a:tabLst>
              <a:defRPr sz="2000" b="1">
                <a:solidFill>
                  <a:srgbClr val="FF0000"/>
                </a:solidFill>
                <a:latin typeface="Arial" charset="0"/>
              </a:defRPr>
            </a:lvl4pPr>
            <a:lvl5pPr marL="2057400" indent="-228600" defTabSz="1011238" eaLnBrk="0" hangingPunct="0">
              <a:tabLst>
                <a:tab pos="5999163" algn="r"/>
              </a:tabLst>
              <a:defRPr sz="2000" b="1">
                <a:solidFill>
                  <a:srgbClr val="FF0000"/>
                </a:solidFill>
                <a:latin typeface="Arial" charset="0"/>
              </a:defRPr>
            </a:lvl5pPr>
            <a:lvl6pPr marL="25146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6pPr>
            <a:lvl7pPr marL="29718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7pPr>
            <a:lvl8pPr marL="34290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8pPr>
            <a:lvl9pPr marL="38862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9pPr>
          </a:lstStyle>
          <a:p>
            <a:pPr marL="0" marR="0" lvl="0" indent="0" algn="l" defTabSz="1011238" rtl="0" eaLnBrk="0" fontAlgn="base" latinLnBrk="0" hangingPunct="0">
              <a:lnSpc>
                <a:spcPts val="2013"/>
              </a:lnSpc>
              <a:spcBef>
                <a:spcPts val="675"/>
              </a:spcBef>
              <a:spcAft>
                <a:spcPct val="0"/>
              </a:spcAft>
              <a:buClrTx/>
              <a:buSzTx/>
              <a:buFont typeface="Wingdings" pitchFamily="2" charset="2"/>
              <a:buNone/>
              <a:tabLst>
                <a:tab pos="5999163" algn="r"/>
              </a:tabLst>
              <a:defRPr/>
            </a:pPr>
            <a:r>
              <a:rPr kumimoji="0" lang="en-US" altLang="en-US" sz="1300" b="0" i="0" u="none" strike="noStrike" kern="1200" cap="none" spc="0" normalizeH="0" baseline="0" noProof="0" dirty="0" smtClean="0">
                <a:ln>
                  <a:noFill/>
                </a:ln>
                <a:solidFill>
                  <a:srgbClr val="000000"/>
                </a:solidFill>
                <a:effectLst/>
                <a:uLnTx/>
                <a:uFillTx/>
                <a:latin typeface="Arial" charset="0"/>
                <a:ea typeface="+mn-ea"/>
                <a:cs typeface="+mn-cs"/>
              </a:rPr>
              <a:t>	</a:t>
            </a:r>
            <a:endParaRPr kumimoji="0" lang="en-US" sz="13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78852" name="Rectangle 2"/>
          <p:cNvSpPr>
            <a:spLocks noGrp="1" noRot="1" noChangeAspect="1" noChangeArrowheads="1" noTextEdit="1"/>
          </p:cNvSpPr>
          <p:nvPr>
            <p:ph type="sldImg"/>
          </p:nvPr>
        </p:nvSpPr>
        <p:spPr>
          <a:xfrm>
            <a:off x="563563" y="693738"/>
            <a:ext cx="5978525" cy="4484687"/>
          </a:xfrm>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5808253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8538" eaLnBrk="0" hangingPunct="0">
              <a:tabLst>
                <a:tab pos="2943225" algn="ctr"/>
              </a:tabLst>
              <a:defRPr sz="2000" b="1">
                <a:solidFill>
                  <a:srgbClr val="FF0000"/>
                </a:solidFill>
                <a:latin typeface="Arial" charset="0"/>
              </a:defRPr>
            </a:lvl1pPr>
            <a:lvl2pPr marL="742950" indent="-285750" defTabSz="998538" eaLnBrk="0" hangingPunct="0">
              <a:tabLst>
                <a:tab pos="2943225" algn="ctr"/>
              </a:tabLst>
              <a:defRPr sz="2000" b="1">
                <a:solidFill>
                  <a:srgbClr val="FF0000"/>
                </a:solidFill>
                <a:latin typeface="Arial" charset="0"/>
              </a:defRPr>
            </a:lvl2pPr>
            <a:lvl3pPr marL="1143000" indent="-228600" defTabSz="998538" eaLnBrk="0" hangingPunct="0">
              <a:tabLst>
                <a:tab pos="2943225" algn="ctr"/>
              </a:tabLst>
              <a:defRPr sz="2000" b="1">
                <a:solidFill>
                  <a:srgbClr val="FF0000"/>
                </a:solidFill>
                <a:latin typeface="Arial" charset="0"/>
              </a:defRPr>
            </a:lvl3pPr>
            <a:lvl4pPr marL="1600200" indent="-228600" defTabSz="998538" eaLnBrk="0" hangingPunct="0">
              <a:tabLst>
                <a:tab pos="2943225" algn="ctr"/>
              </a:tabLst>
              <a:defRPr sz="2000" b="1">
                <a:solidFill>
                  <a:srgbClr val="FF0000"/>
                </a:solidFill>
                <a:latin typeface="Arial" charset="0"/>
              </a:defRPr>
            </a:lvl4pPr>
            <a:lvl5pPr marL="2057400" indent="-228600" defTabSz="998538" eaLnBrk="0" hangingPunct="0">
              <a:tabLst>
                <a:tab pos="2943225" algn="ctr"/>
              </a:tabLst>
              <a:defRPr sz="2000" b="1">
                <a:solidFill>
                  <a:srgbClr val="FF0000"/>
                </a:solidFill>
                <a:latin typeface="Arial" charset="0"/>
              </a:defRPr>
            </a:lvl5pPr>
            <a:lvl6pPr marL="25146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6pPr>
            <a:lvl7pPr marL="29718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7pPr>
            <a:lvl8pPr marL="34290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8pPr>
            <a:lvl9pPr marL="38862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9pPr>
          </a:lstStyle>
          <a:p>
            <a:pPr eaLnBrk="1" hangingPunct="1"/>
            <a:r>
              <a:rPr lang="en-US" altLang="en-US" sz="1300" b="0" smtClean="0">
                <a:solidFill>
                  <a:schemeClr val="tx1"/>
                </a:solidFill>
              </a:rPr>
              <a:t>	Multicurrency - </a:t>
            </a:r>
            <a:fld id="{6E8F3EBD-E525-4BCE-B014-1081F4140EFE}" type="slidenum">
              <a:rPr lang="en-US" altLang="en-US" sz="1300" b="0" smtClean="0">
                <a:solidFill>
                  <a:schemeClr val="tx1"/>
                </a:solidFill>
              </a:rPr>
              <a:pPr eaLnBrk="1" hangingPunct="1"/>
              <a:t>26</a:t>
            </a:fld>
            <a:endParaRPr lang="en-US" altLang="en-US" sz="1300" b="0" dirty="0" smtClean="0">
              <a:solidFill>
                <a:schemeClr val="tx1"/>
              </a:solidFill>
            </a:endParaRPr>
          </a:p>
        </p:txBody>
      </p:sp>
      <p:sp>
        <p:nvSpPr>
          <p:cNvPr id="788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238" eaLnBrk="0" hangingPunct="0">
              <a:tabLst>
                <a:tab pos="5999163" algn="r"/>
              </a:tabLst>
              <a:defRPr sz="2000" b="1">
                <a:solidFill>
                  <a:srgbClr val="FF0000"/>
                </a:solidFill>
                <a:latin typeface="Arial" charset="0"/>
              </a:defRPr>
            </a:lvl1pPr>
            <a:lvl2pPr marL="742950" indent="-285750" defTabSz="1011238" eaLnBrk="0" hangingPunct="0">
              <a:tabLst>
                <a:tab pos="5999163" algn="r"/>
              </a:tabLst>
              <a:defRPr sz="2000" b="1">
                <a:solidFill>
                  <a:srgbClr val="FF0000"/>
                </a:solidFill>
                <a:latin typeface="Arial" charset="0"/>
              </a:defRPr>
            </a:lvl2pPr>
            <a:lvl3pPr marL="1143000" indent="-228600" defTabSz="1011238" eaLnBrk="0" hangingPunct="0">
              <a:tabLst>
                <a:tab pos="5999163" algn="r"/>
              </a:tabLst>
              <a:defRPr sz="2000" b="1">
                <a:solidFill>
                  <a:srgbClr val="FF0000"/>
                </a:solidFill>
                <a:latin typeface="Arial" charset="0"/>
              </a:defRPr>
            </a:lvl3pPr>
            <a:lvl4pPr marL="1600200" indent="-228600" defTabSz="1011238" eaLnBrk="0" hangingPunct="0">
              <a:tabLst>
                <a:tab pos="5999163" algn="r"/>
              </a:tabLst>
              <a:defRPr sz="2000" b="1">
                <a:solidFill>
                  <a:srgbClr val="FF0000"/>
                </a:solidFill>
                <a:latin typeface="Arial" charset="0"/>
              </a:defRPr>
            </a:lvl4pPr>
            <a:lvl5pPr marL="2057400" indent="-228600" defTabSz="1011238" eaLnBrk="0" hangingPunct="0">
              <a:tabLst>
                <a:tab pos="5999163" algn="r"/>
              </a:tabLst>
              <a:defRPr sz="2000" b="1">
                <a:solidFill>
                  <a:srgbClr val="FF0000"/>
                </a:solidFill>
                <a:latin typeface="Arial" charset="0"/>
              </a:defRPr>
            </a:lvl5pPr>
            <a:lvl6pPr marL="25146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6pPr>
            <a:lvl7pPr marL="29718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7pPr>
            <a:lvl8pPr marL="34290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8pPr>
            <a:lvl9pPr marL="38862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9pPr>
          </a:lstStyle>
          <a:p>
            <a:pPr>
              <a:lnSpc>
                <a:spcPts val="2013"/>
              </a:lnSpc>
              <a:spcBef>
                <a:spcPts val="675"/>
              </a:spcBef>
            </a:pPr>
            <a:r>
              <a:rPr lang="en-US" altLang="en-US" sz="1300" b="0" dirty="0" smtClean="0">
                <a:solidFill>
                  <a:schemeClr val="tx1"/>
                </a:solidFill>
              </a:rPr>
              <a:t>	</a:t>
            </a:r>
            <a:endParaRPr lang="en-US" sz="1300" b="0" dirty="0" smtClean="0">
              <a:solidFill>
                <a:schemeClr val="tx1"/>
              </a:solidFill>
            </a:endParaRPr>
          </a:p>
        </p:txBody>
      </p:sp>
      <p:sp>
        <p:nvSpPr>
          <p:cNvPr id="78852" name="Rectangle 2"/>
          <p:cNvSpPr>
            <a:spLocks noGrp="1" noRot="1" noChangeAspect="1" noChangeArrowheads="1" noTextEdit="1"/>
          </p:cNvSpPr>
          <p:nvPr>
            <p:ph type="sldImg"/>
          </p:nvPr>
        </p:nvSpPr>
        <p:spPr>
          <a:xfrm>
            <a:off x="-433388" y="693738"/>
            <a:ext cx="7972426" cy="4484687"/>
          </a:xfrm>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497680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8538" eaLnBrk="0" hangingPunct="0">
              <a:tabLst>
                <a:tab pos="2943225" algn="ctr"/>
              </a:tabLst>
              <a:defRPr sz="2000" b="1">
                <a:solidFill>
                  <a:srgbClr val="FF0000"/>
                </a:solidFill>
                <a:latin typeface="Arial" charset="0"/>
              </a:defRPr>
            </a:lvl1pPr>
            <a:lvl2pPr marL="742950" indent="-285750" defTabSz="998538" eaLnBrk="0" hangingPunct="0">
              <a:tabLst>
                <a:tab pos="2943225" algn="ctr"/>
              </a:tabLst>
              <a:defRPr sz="2000" b="1">
                <a:solidFill>
                  <a:srgbClr val="FF0000"/>
                </a:solidFill>
                <a:latin typeface="Arial" charset="0"/>
              </a:defRPr>
            </a:lvl2pPr>
            <a:lvl3pPr marL="1143000" indent="-228600" defTabSz="998538" eaLnBrk="0" hangingPunct="0">
              <a:tabLst>
                <a:tab pos="2943225" algn="ctr"/>
              </a:tabLst>
              <a:defRPr sz="2000" b="1">
                <a:solidFill>
                  <a:srgbClr val="FF0000"/>
                </a:solidFill>
                <a:latin typeface="Arial" charset="0"/>
              </a:defRPr>
            </a:lvl3pPr>
            <a:lvl4pPr marL="1600200" indent="-228600" defTabSz="998538" eaLnBrk="0" hangingPunct="0">
              <a:tabLst>
                <a:tab pos="2943225" algn="ctr"/>
              </a:tabLst>
              <a:defRPr sz="2000" b="1">
                <a:solidFill>
                  <a:srgbClr val="FF0000"/>
                </a:solidFill>
                <a:latin typeface="Arial" charset="0"/>
              </a:defRPr>
            </a:lvl4pPr>
            <a:lvl5pPr marL="2057400" indent="-228600" defTabSz="998538" eaLnBrk="0" hangingPunct="0">
              <a:tabLst>
                <a:tab pos="2943225" algn="ctr"/>
              </a:tabLst>
              <a:defRPr sz="2000" b="1">
                <a:solidFill>
                  <a:srgbClr val="FF0000"/>
                </a:solidFill>
                <a:latin typeface="Arial" charset="0"/>
              </a:defRPr>
            </a:lvl5pPr>
            <a:lvl6pPr marL="25146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6pPr>
            <a:lvl7pPr marL="29718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7pPr>
            <a:lvl8pPr marL="34290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8pPr>
            <a:lvl9pPr marL="3886200" indent="-228600" algn="ctr" defTabSz="998538" eaLnBrk="0" fontAlgn="base" hangingPunct="0">
              <a:spcBef>
                <a:spcPct val="50000"/>
              </a:spcBef>
              <a:spcAft>
                <a:spcPct val="30000"/>
              </a:spcAft>
              <a:buClr>
                <a:schemeClr val="tx1"/>
              </a:buClr>
              <a:tabLst>
                <a:tab pos="2943225" algn="ctr"/>
              </a:tabLst>
              <a:defRPr sz="2000" b="1">
                <a:solidFill>
                  <a:srgbClr val="FF0000"/>
                </a:solidFill>
                <a:latin typeface="Arial" charset="0"/>
              </a:defRPr>
            </a:lvl9pPr>
          </a:lstStyle>
          <a:p>
            <a:pPr marL="0" marR="0" lvl="0" indent="0" algn="l" defTabSz="998538" rtl="0" eaLnBrk="1" fontAlgn="base" latinLnBrk="0" hangingPunct="1">
              <a:lnSpc>
                <a:spcPct val="100000"/>
              </a:lnSpc>
              <a:spcBef>
                <a:spcPct val="0"/>
              </a:spcBef>
              <a:spcAft>
                <a:spcPct val="0"/>
              </a:spcAft>
              <a:buClrTx/>
              <a:buSzTx/>
              <a:buFontTx/>
              <a:buNone/>
              <a:tabLst>
                <a:tab pos="2943225" algn="ctr"/>
              </a:tabLst>
              <a:defRPr/>
            </a:pPr>
            <a:r>
              <a:rPr kumimoji="0" lang="en-US" altLang="en-US" sz="13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t> Multicurrency - </a:t>
            </a:r>
            <a:fld id="{F0FDF089-78D8-4462-A723-59EFD3A377AB}" type="slidenum">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98538" rtl="0" eaLnBrk="1" fontAlgn="base" latinLnBrk="0" hangingPunct="1">
                <a:lnSpc>
                  <a:spcPct val="100000"/>
                </a:lnSpc>
                <a:spcBef>
                  <a:spcPct val="0"/>
                </a:spcBef>
                <a:spcAft>
                  <a:spcPct val="0"/>
                </a:spcAft>
                <a:buClrTx/>
                <a:buSzTx/>
                <a:buFontTx/>
                <a:buNone/>
                <a:tabLst>
                  <a:tab pos="2943225" algn="ctr"/>
                </a:tabLst>
                <a:defRPr/>
              </a:pPr>
              <a:t>3</a:t>
            </a:fld>
            <a:endParaRPr kumimoji="0" lang="en-US" altLang="en-US" sz="13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238" eaLnBrk="0" hangingPunct="0">
              <a:tabLst>
                <a:tab pos="5999163" algn="r"/>
              </a:tabLst>
              <a:defRPr sz="2000" b="1">
                <a:solidFill>
                  <a:srgbClr val="FF0000"/>
                </a:solidFill>
                <a:latin typeface="Arial" charset="0"/>
              </a:defRPr>
            </a:lvl1pPr>
            <a:lvl2pPr marL="742950" indent="-285750" defTabSz="1011238" eaLnBrk="0" hangingPunct="0">
              <a:tabLst>
                <a:tab pos="5999163" algn="r"/>
              </a:tabLst>
              <a:defRPr sz="2000" b="1">
                <a:solidFill>
                  <a:srgbClr val="FF0000"/>
                </a:solidFill>
                <a:latin typeface="Arial" charset="0"/>
              </a:defRPr>
            </a:lvl2pPr>
            <a:lvl3pPr marL="1143000" indent="-228600" defTabSz="1011238" eaLnBrk="0" hangingPunct="0">
              <a:tabLst>
                <a:tab pos="5999163" algn="r"/>
              </a:tabLst>
              <a:defRPr sz="2000" b="1">
                <a:solidFill>
                  <a:srgbClr val="FF0000"/>
                </a:solidFill>
                <a:latin typeface="Arial" charset="0"/>
              </a:defRPr>
            </a:lvl3pPr>
            <a:lvl4pPr marL="1600200" indent="-228600" defTabSz="1011238" eaLnBrk="0" hangingPunct="0">
              <a:tabLst>
                <a:tab pos="5999163" algn="r"/>
              </a:tabLst>
              <a:defRPr sz="2000" b="1">
                <a:solidFill>
                  <a:srgbClr val="FF0000"/>
                </a:solidFill>
                <a:latin typeface="Arial" charset="0"/>
              </a:defRPr>
            </a:lvl4pPr>
            <a:lvl5pPr marL="2057400" indent="-228600" defTabSz="1011238" eaLnBrk="0" hangingPunct="0">
              <a:tabLst>
                <a:tab pos="5999163" algn="r"/>
              </a:tabLst>
              <a:defRPr sz="2000" b="1">
                <a:solidFill>
                  <a:srgbClr val="FF0000"/>
                </a:solidFill>
                <a:latin typeface="Arial" charset="0"/>
              </a:defRPr>
            </a:lvl5pPr>
            <a:lvl6pPr marL="25146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6pPr>
            <a:lvl7pPr marL="29718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7pPr>
            <a:lvl8pPr marL="34290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8pPr>
            <a:lvl9pPr marL="3886200" indent="-228600" algn="ctr" defTabSz="1011238" eaLnBrk="0" fontAlgn="base" hangingPunct="0">
              <a:spcBef>
                <a:spcPct val="50000"/>
              </a:spcBef>
              <a:spcAft>
                <a:spcPct val="30000"/>
              </a:spcAft>
              <a:buClr>
                <a:schemeClr val="tx1"/>
              </a:buClr>
              <a:tabLst>
                <a:tab pos="5999163" algn="r"/>
              </a:tabLst>
              <a:defRPr sz="2000" b="1">
                <a:solidFill>
                  <a:srgbClr val="FF0000"/>
                </a:solidFill>
                <a:latin typeface="Arial" charset="0"/>
              </a:defRPr>
            </a:lvl9pPr>
          </a:lstStyle>
          <a:p>
            <a:pPr marL="0" marR="0" lvl="0" indent="0" algn="l" defTabSz="1011238" rtl="0" eaLnBrk="0" fontAlgn="base" latinLnBrk="0" hangingPunct="0">
              <a:lnSpc>
                <a:spcPts val="2013"/>
              </a:lnSpc>
              <a:spcBef>
                <a:spcPts val="675"/>
              </a:spcBef>
              <a:spcAft>
                <a:spcPct val="0"/>
              </a:spcAft>
              <a:buClrTx/>
              <a:buSzTx/>
              <a:buFont typeface="Wingdings" pitchFamily="2" charset="2"/>
              <a:buNone/>
              <a:tabLst>
                <a:tab pos="5999163" algn="r"/>
              </a:tabLst>
              <a:defRPr/>
            </a:pPr>
            <a:r>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3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846743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Workflow Types and Processes - </a:t>
            </a:r>
            <a:fld id="{211C349A-83C9-44D0-A356-DBEB3FC715FC}"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27</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100355" name="SectionName"/>
          <p:cNvSpPr>
            <a:spLocks noGrp="1" noChangeArrowheads="1"/>
          </p:cNvSpPr>
          <p:nvPr>
            <p:ph type="hdr" sz="quarter"/>
          </p:nvPr>
        </p:nvSpPr>
        <p:spPr/>
        <p:txBody>
          <a:body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523605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lvl="1" indent="-171450">
              <a:buFont typeface="Arial" pitchFamily="34" charset="0"/>
              <a:buChar char="•"/>
            </a:pPr>
            <a:endParaRPr lang="en-US" b="0" baseline="0" dirty="0" smtClean="0"/>
          </a:p>
          <a:p>
            <a:endParaRPr lang="en-US" dirty="0"/>
          </a:p>
        </p:txBody>
      </p:sp>
      <p:sp>
        <p:nvSpPr>
          <p:cNvPr id="4" name="Slide Number Placeholder 3"/>
          <p:cNvSpPr>
            <a:spLocks noGrp="1"/>
          </p:cNvSpPr>
          <p:nvPr>
            <p:ph type="sldNum" sz="quarter" idx="10"/>
          </p:nvPr>
        </p:nvSpPr>
        <p:spPr/>
        <p:txBody>
          <a:bodyPr/>
          <a:lstStyle/>
          <a:p>
            <a:pPr marL="0" marR="0" lvl="0" indent="0" algn="l" defTabSz="999889" rtl="0" eaLnBrk="1" fontAlgn="base" latinLnBrk="0" hangingPunct="1">
              <a:lnSpc>
                <a:spcPct val="100000"/>
              </a:lnSpc>
              <a:spcBef>
                <a:spcPct val="0"/>
              </a:spcBef>
              <a:spcAft>
                <a:spcPct val="0"/>
              </a:spcAft>
              <a:buClrTx/>
              <a:buSzTx/>
              <a:buFontTx/>
              <a:buNone/>
              <a:tabLst>
                <a:tab pos="2943454" algn="ctr"/>
              </a:tabLst>
              <a:defRPr/>
            </a:pPr>
            <a:r>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t>	Multicurrency - </a:t>
            </a:r>
            <a:fld id="{EBE90EC8-477D-4D7F-AA25-D782A41581B8}" type="slidenum">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99889" rtl="0" eaLnBrk="1" fontAlgn="base" latinLnBrk="0" hangingPunct="1">
                <a:lnSpc>
                  <a:spcPct val="100000"/>
                </a:lnSpc>
                <a:spcBef>
                  <a:spcPct val="0"/>
                </a:spcBef>
                <a:spcAft>
                  <a:spcPct val="0"/>
                </a:spcAft>
                <a:buClrTx/>
                <a:buSzTx/>
                <a:buFontTx/>
                <a:buNone/>
                <a:tabLst>
                  <a:tab pos="2943454" algn="ctr"/>
                </a:tabLst>
                <a:defRPr/>
              </a:pPr>
              <a:t>4</a:t>
            </a:fld>
            <a:endParaRPr kumimoji="0" lang="en-US" altLang="en-US" sz="13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Header Placeholder 4"/>
          <p:cNvSpPr>
            <a:spLocks noGrp="1"/>
          </p:cNvSpPr>
          <p:nvPr>
            <p:ph type="hdr" sz="quarter" idx="11"/>
          </p:nvPr>
        </p:nvSpPr>
        <p:spPr/>
        <p:txBody>
          <a:bodyPr/>
          <a:lstStyle/>
          <a:p>
            <a:pPr marL="0" marR="0" lvl="0" indent="0" algn="l" defTabSz="1011812" rtl="0" eaLnBrk="0" fontAlgn="base" latinLnBrk="0" hangingPunct="0">
              <a:lnSpc>
                <a:spcPts val="2012"/>
              </a:lnSpc>
              <a:spcBef>
                <a:spcPts val="671"/>
              </a:spcBef>
              <a:spcAft>
                <a:spcPct val="0"/>
              </a:spcAft>
              <a:buClrTx/>
              <a:buSzTx/>
              <a:buFont typeface="Wingdings" pitchFamily="2" charset="2"/>
              <a:buNone/>
              <a:tabLst>
                <a:tab pos="5999331" algn="r"/>
              </a:tabLst>
              <a:defRPr/>
            </a:pPr>
            <a:r>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3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43931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99889" rtl="0" eaLnBrk="1" fontAlgn="base" latinLnBrk="0" hangingPunct="1">
              <a:lnSpc>
                <a:spcPct val="100000"/>
              </a:lnSpc>
              <a:spcBef>
                <a:spcPct val="0"/>
              </a:spcBef>
              <a:spcAft>
                <a:spcPct val="0"/>
              </a:spcAft>
              <a:buClrTx/>
              <a:buSzTx/>
              <a:buFontTx/>
              <a:buNone/>
              <a:tabLst>
                <a:tab pos="2943454" algn="ctr"/>
              </a:tabLst>
              <a:defRPr/>
            </a:pPr>
            <a:r>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t>	Multicurrency - </a:t>
            </a:r>
            <a:fld id="{EBE90EC8-477D-4D7F-AA25-D782A41581B8}" type="slidenum">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99889" rtl="0" eaLnBrk="1" fontAlgn="base" latinLnBrk="0" hangingPunct="1">
                <a:lnSpc>
                  <a:spcPct val="100000"/>
                </a:lnSpc>
                <a:spcBef>
                  <a:spcPct val="0"/>
                </a:spcBef>
                <a:spcAft>
                  <a:spcPct val="0"/>
                </a:spcAft>
                <a:buClrTx/>
                <a:buSzTx/>
                <a:buFontTx/>
                <a:buNone/>
                <a:tabLst>
                  <a:tab pos="2943454" algn="ctr"/>
                </a:tabLst>
                <a:defRPr/>
              </a:pPr>
              <a:t>5</a:t>
            </a:fld>
            <a:endParaRPr kumimoji="0" lang="en-US" altLang="en-US" sz="13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Header Placeholder 4"/>
          <p:cNvSpPr>
            <a:spLocks noGrp="1"/>
          </p:cNvSpPr>
          <p:nvPr>
            <p:ph type="hdr" sz="quarter" idx="11"/>
          </p:nvPr>
        </p:nvSpPr>
        <p:spPr/>
        <p:txBody>
          <a:bodyPr/>
          <a:lstStyle/>
          <a:p>
            <a:pPr marL="0" marR="0" lvl="0" indent="0" algn="l" defTabSz="1011812" rtl="0" eaLnBrk="0" fontAlgn="base" latinLnBrk="0" hangingPunct="0">
              <a:lnSpc>
                <a:spcPts val="2012"/>
              </a:lnSpc>
              <a:spcBef>
                <a:spcPts val="671"/>
              </a:spcBef>
              <a:spcAft>
                <a:spcPct val="0"/>
              </a:spcAft>
              <a:buClrTx/>
              <a:buSzTx/>
              <a:buFont typeface="Wingdings" pitchFamily="2" charset="2"/>
              <a:buNone/>
              <a:tabLst>
                <a:tab pos="5999331" algn="r"/>
              </a:tabLst>
              <a:defRPr/>
            </a:pPr>
            <a:r>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3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569816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enforces restrictions to ensure that monetary values of different currencies in T-accounts are never mixed. These restrictions effectively create</a:t>
            </a:r>
            <a:r>
              <a:rPr lang="en-US" baseline="0" dirty="0" smtClean="0"/>
              <a:t> </a:t>
            </a:r>
            <a:r>
              <a:rPr lang="en-US" dirty="0" smtClean="0"/>
              <a:t>silos within BillingCenter, and nearly all financial activity is confined to these silos. T</a:t>
            </a:r>
            <a:r>
              <a:rPr lang="en-US" baseline="0" dirty="0" smtClean="0"/>
              <a:t>here is </a:t>
            </a:r>
            <a:r>
              <a:rPr lang="en-US" dirty="0" smtClean="0"/>
              <a:t>no provision for </a:t>
            </a:r>
            <a:r>
              <a:rPr lang="en-US" i="1" dirty="0" smtClean="0"/>
              <a:t>any</a:t>
            </a:r>
            <a:r>
              <a:rPr lang="en-US" dirty="0" smtClean="0"/>
              <a:t> transaction that spans more than one currency. </a:t>
            </a:r>
          </a:p>
          <a:p>
            <a:endParaRPr lang="en-US" dirty="0" smtClean="0"/>
          </a:p>
          <a:p>
            <a:r>
              <a:rPr lang="en-US" dirty="0" smtClean="0"/>
              <a:t>You will notice</a:t>
            </a:r>
            <a:r>
              <a:rPr lang="en-US" baseline="0" dirty="0" smtClean="0"/>
              <a:t> in the Data Dictionary that all financial entities implement the entity delegate </a:t>
            </a:r>
            <a:r>
              <a:rPr lang="en-US" baseline="0" dirty="0" smtClean="0">
                <a:latin typeface="Courier New" pitchFamily="49" charset="0"/>
                <a:cs typeface="Courier New" pitchFamily="49" charset="0"/>
              </a:rPr>
              <a:t>InCurrencySilo</a:t>
            </a:r>
            <a:r>
              <a:rPr lang="en-US" baseline="0" dirty="0" smtClean="0"/>
              <a:t>. For example:</a:t>
            </a:r>
            <a:br>
              <a:rPr lang="en-US" baseline="0" dirty="0" smtClean="0"/>
            </a:br>
            <a:endParaRPr lang="en-US" baseline="0" dirty="0" smtClean="0"/>
          </a:p>
          <a:p>
            <a:r>
              <a:rPr lang="en-US" baseline="0" dirty="0" err="1" smtClean="0">
                <a:latin typeface="Courier New" pitchFamily="49" charset="0"/>
                <a:cs typeface="Courier New" pitchFamily="49" charset="0"/>
              </a:rPr>
              <a:t>BaseDist</a:t>
            </a:r>
            <a:r>
              <a:rPr lang="en-US" baseline="0" dirty="0" smtClean="0">
                <a:latin typeface="Courier New" pitchFamily="49" charset="0"/>
                <a:cs typeface="Courier New" pitchFamily="49" charset="0"/>
              </a:rPr>
              <a:t> (</a:t>
            </a:r>
            <a:r>
              <a:rPr lang="en-US" baseline="0" dirty="0" err="1" smtClean="0">
                <a:latin typeface="Courier New" pitchFamily="49" charset="0"/>
                <a:cs typeface="Courier New" pitchFamily="49" charset="0"/>
              </a:rPr>
              <a:t>bc_basedist</a:t>
            </a:r>
            <a:r>
              <a:rPr lang="en-US" baseline="0" dirty="0" smtClean="0">
                <a:latin typeface="Courier New" pitchFamily="49" charset="0"/>
                <a:cs typeface="Courier New" pitchFamily="49" charset="0"/>
              </a:rPr>
              <a:t>) (delegates to </a:t>
            </a:r>
            <a:r>
              <a:rPr lang="en-US" baseline="0" dirty="0" err="1" smtClean="0">
                <a:latin typeface="Courier New" pitchFamily="49" charset="0"/>
                <a:cs typeface="Courier New" pitchFamily="49" charset="0"/>
              </a:rPr>
              <a:t>InCurrencySilo</a:t>
            </a:r>
            <a:r>
              <a:rPr lang="en-US" baseline="0" dirty="0" smtClean="0">
                <a:latin typeface="Courier New" pitchFamily="49" charset="0"/>
                <a:cs typeface="Courier New" pitchFamily="49" charset="0"/>
              </a:rPr>
              <a:t>, </a:t>
            </a:r>
            <a:r>
              <a:rPr lang="en-US" baseline="0" dirty="0" err="1" smtClean="0">
                <a:latin typeface="Courier New" pitchFamily="49" charset="0"/>
                <a:cs typeface="Courier New" pitchFamily="49" charset="0"/>
              </a:rPr>
              <a:t>Retireable</a:t>
            </a:r>
            <a:r>
              <a:rPr lang="en-US" baseline="0" dirty="0" smtClean="0">
                <a:latin typeface="Courier New" pitchFamily="49" charset="0"/>
                <a:cs typeface="Courier New" pitchFamily="49" charset="0"/>
              </a:rPr>
              <a:t>, </a:t>
            </a:r>
            <a:r>
              <a:rPr lang="en-US" baseline="0" dirty="0" err="1" smtClean="0">
                <a:latin typeface="Courier New" pitchFamily="49" charset="0"/>
                <a:cs typeface="Courier New" pitchFamily="49" charset="0"/>
              </a:rPr>
              <a:t>Validatable</a:t>
            </a:r>
            <a:r>
              <a:rPr lang="en-US" baseline="0" dirty="0" smtClean="0">
                <a:latin typeface="Courier New" pitchFamily="49" charset="0"/>
                <a:cs typeface="Courier New" pitchFamily="49" charset="0"/>
              </a:rPr>
              <a:t>)</a:t>
            </a:r>
          </a:p>
          <a:p>
            <a:r>
              <a:rPr lang="en-US" baseline="0"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l" defTabSz="999889" rtl="0" eaLnBrk="1" fontAlgn="base" latinLnBrk="0" hangingPunct="1">
              <a:lnSpc>
                <a:spcPct val="100000"/>
              </a:lnSpc>
              <a:spcBef>
                <a:spcPct val="0"/>
              </a:spcBef>
              <a:spcAft>
                <a:spcPct val="0"/>
              </a:spcAft>
              <a:buClrTx/>
              <a:buSzTx/>
              <a:buFontTx/>
              <a:buNone/>
              <a:tabLst>
                <a:tab pos="2943454" algn="ctr"/>
              </a:tabLst>
              <a:defRPr/>
            </a:pPr>
            <a:r>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t>	Multicurrency - </a:t>
            </a:r>
            <a:fld id="{EBE90EC8-477D-4D7F-AA25-D782A41581B8}" type="slidenum">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99889" rtl="0" eaLnBrk="1" fontAlgn="base" latinLnBrk="0" hangingPunct="1">
                <a:lnSpc>
                  <a:spcPct val="100000"/>
                </a:lnSpc>
                <a:spcBef>
                  <a:spcPct val="0"/>
                </a:spcBef>
                <a:spcAft>
                  <a:spcPct val="0"/>
                </a:spcAft>
                <a:buClrTx/>
                <a:buSzTx/>
                <a:buFontTx/>
                <a:buNone/>
                <a:tabLst>
                  <a:tab pos="2943454" algn="ctr"/>
                </a:tabLst>
                <a:defRPr/>
              </a:pPr>
              <a:t>6</a:t>
            </a:fld>
            <a:endParaRPr kumimoji="0" lang="en-US" altLang="en-US" sz="13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Header Placeholder 4"/>
          <p:cNvSpPr>
            <a:spLocks noGrp="1"/>
          </p:cNvSpPr>
          <p:nvPr>
            <p:ph type="hdr" sz="quarter" idx="11"/>
          </p:nvPr>
        </p:nvSpPr>
        <p:spPr/>
        <p:txBody>
          <a:bodyPr/>
          <a:lstStyle/>
          <a:p>
            <a:pPr marL="0" marR="0" lvl="0" indent="0" algn="l" defTabSz="1011812" rtl="0" eaLnBrk="0" fontAlgn="base" latinLnBrk="0" hangingPunct="0">
              <a:lnSpc>
                <a:spcPts val="2012"/>
              </a:lnSpc>
              <a:spcBef>
                <a:spcPts val="671"/>
              </a:spcBef>
              <a:spcAft>
                <a:spcPct val="0"/>
              </a:spcAft>
              <a:buClrTx/>
              <a:buSzTx/>
              <a:buFont typeface="Wingdings" pitchFamily="2" charset="2"/>
              <a:buNone/>
              <a:tabLst>
                <a:tab pos="5999331" algn="r"/>
              </a:tabLst>
              <a:defRPr/>
            </a:pPr>
            <a:r>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3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068857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u="none" strike="noStrike" kern="1200" baseline="0" dirty="0" smtClean="0">
                <a:solidFill>
                  <a:schemeClr val="tx1"/>
                </a:solidFill>
                <a:latin typeface="Arial" charset="0"/>
                <a:ea typeface="+mn-ea"/>
                <a:cs typeface="+mn-cs"/>
              </a:rPr>
              <a:t>The multicurrency feature is enabled using the config.xml parameter </a:t>
            </a:r>
            <a:r>
              <a:rPr lang="en-US" sz="1000" b="0" i="0" u="none" strike="noStrike" kern="1200" baseline="0" dirty="0" err="1" smtClean="0">
                <a:solidFill>
                  <a:schemeClr val="tx1"/>
                </a:solidFill>
                <a:latin typeface="Arial" charset="0"/>
                <a:ea typeface="+mn-ea"/>
                <a:cs typeface="+mn-cs"/>
              </a:rPr>
              <a:t>MulticurrencyDisplayMode</a:t>
            </a:r>
            <a:r>
              <a:rPr lang="en-US" sz="1000" b="0" i="0" u="none" strike="noStrike" kern="1200" baseline="0" dirty="0" smtClean="0">
                <a:solidFill>
                  <a:schemeClr val="tx1"/>
                </a:solidFill>
                <a:latin typeface="Arial" charset="0"/>
                <a:ea typeface="+mn-ea"/>
                <a:cs typeface="+mn-cs"/>
              </a:rPr>
              <a:t>. The</a:t>
            </a:r>
          </a:p>
          <a:p>
            <a:r>
              <a:rPr lang="en-US" sz="1000" b="0" i="0" u="none" strike="noStrike" kern="1200" baseline="0" dirty="0" smtClean="0">
                <a:solidFill>
                  <a:schemeClr val="tx1"/>
                </a:solidFill>
                <a:latin typeface="Arial" charset="0"/>
                <a:ea typeface="+mn-ea"/>
                <a:cs typeface="+mn-cs"/>
              </a:rPr>
              <a:t>parameter's name references only multicurrency display, but the parameter enables all multicurrency behaviors.</a:t>
            </a:r>
          </a:p>
          <a:p>
            <a:endParaRPr lang="en-US" sz="1000" b="0" i="0" u="none" strike="noStrike" kern="1200" baseline="0" dirty="0" smtClean="0">
              <a:solidFill>
                <a:schemeClr val="tx1"/>
              </a:solidFill>
              <a:latin typeface="Arial" charset="0"/>
              <a:ea typeface="+mn-ea"/>
              <a:cs typeface="+mn-cs"/>
            </a:endParaRPr>
          </a:p>
          <a:p>
            <a:r>
              <a:rPr lang="en-US" sz="1000" b="1" kern="1200" dirty="0" smtClean="0">
                <a:solidFill>
                  <a:schemeClr val="tx1"/>
                </a:solidFill>
                <a:effectLst/>
                <a:latin typeface="Arial" charset="0"/>
                <a:ea typeface="+mn-ea"/>
                <a:cs typeface="+mn-cs"/>
              </a:rPr>
              <a:t>IMPORTANT </a:t>
            </a:r>
            <a:r>
              <a:rPr lang="en-US" sz="1000" kern="1200" dirty="0" smtClean="0">
                <a:solidFill>
                  <a:schemeClr val="tx1"/>
                </a:solidFill>
                <a:effectLst/>
                <a:latin typeface="Arial" charset="0"/>
                <a:ea typeface="+mn-ea"/>
                <a:cs typeface="+mn-cs"/>
              </a:rPr>
              <a:t>The </a:t>
            </a:r>
            <a:r>
              <a:rPr lang="en-US" sz="1000" kern="1200" dirty="0" err="1" smtClean="0">
                <a:solidFill>
                  <a:schemeClr val="tx1"/>
                </a:solidFill>
                <a:effectLst/>
                <a:latin typeface="Arial" charset="0"/>
                <a:ea typeface="+mn-ea"/>
                <a:cs typeface="+mn-cs"/>
              </a:rPr>
              <a:t>MulticurrencyDisplayMode</a:t>
            </a:r>
            <a:r>
              <a:rPr lang="en-US" sz="1000" kern="1200" dirty="0" smtClean="0">
                <a:solidFill>
                  <a:schemeClr val="tx1"/>
                </a:solidFill>
                <a:effectLst/>
                <a:latin typeface="Arial" charset="0"/>
                <a:ea typeface="+mn-ea"/>
                <a:cs typeface="+mn-cs"/>
              </a:rPr>
              <a:t> configuration parameter setting is semi-permanent.</a:t>
            </a:r>
          </a:p>
          <a:p>
            <a:r>
              <a:rPr lang="en-US" sz="1000" kern="1200" dirty="0" smtClean="0">
                <a:solidFill>
                  <a:schemeClr val="tx1"/>
                </a:solidFill>
                <a:effectLst/>
                <a:latin typeface="Arial" charset="0"/>
                <a:ea typeface="+mn-ea"/>
                <a:cs typeface="+mn-cs"/>
              </a:rPr>
              <a:t>You can change the value of this parameter only once, from SINGLE to MULTIPLE. If you have changed</a:t>
            </a:r>
          </a:p>
          <a:p>
            <a:r>
              <a:rPr lang="en-US" sz="1000" kern="1200" dirty="0" smtClean="0">
                <a:solidFill>
                  <a:schemeClr val="tx1"/>
                </a:solidFill>
                <a:effectLst/>
                <a:latin typeface="Arial" charset="0"/>
                <a:ea typeface="+mn-ea"/>
                <a:cs typeface="+mn-cs"/>
              </a:rPr>
              <a:t>the value and started the application, you must not later change it back. If you do change the value of</a:t>
            </a:r>
          </a:p>
          <a:p>
            <a:r>
              <a:rPr lang="en-US" sz="1000" kern="1200" dirty="0" err="1" smtClean="0">
                <a:solidFill>
                  <a:schemeClr val="tx1"/>
                </a:solidFill>
                <a:effectLst/>
                <a:latin typeface="Arial" charset="0"/>
                <a:ea typeface="+mn-ea"/>
                <a:cs typeface="+mn-cs"/>
              </a:rPr>
              <a:t>MulticurrencyDisplayMode</a:t>
            </a:r>
            <a:r>
              <a:rPr lang="en-US" sz="1000" kern="1200" dirty="0" smtClean="0">
                <a:solidFill>
                  <a:schemeClr val="tx1"/>
                </a:solidFill>
                <a:effectLst/>
                <a:latin typeface="Arial" charset="0"/>
                <a:ea typeface="+mn-ea"/>
                <a:cs typeface="+mn-cs"/>
              </a:rPr>
              <a:t> back to SINGLE, subsequent attempts to start the server fail.</a:t>
            </a:r>
          </a:p>
          <a:p>
            <a:r>
              <a:rPr lang="en-US" sz="1000" kern="1200" dirty="0" smtClean="0">
                <a:solidFill>
                  <a:schemeClr val="tx1"/>
                </a:solidFill>
                <a:effectLst/>
                <a:latin typeface="Arial" charset="0"/>
                <a:ea typeface="+mn-ea"/>
                <a:cs typeface="+mn-cs"/>
              </a:rPr>
              <a:t> </a:t>
            </a:r>
          </a:p>
          <a:p>
            <a:r>
              <a:rPr lang="en-US" sz="1000" b="1" kern="1200" dirty="0" smtClean="0">
                <a:solidFill>
                  <a:schemeClr val="tx1"/>
                </a:solidFill>
                <a:effectLst/>
                <a:latin typeface="Arial" charset="0"/>
                <a:ea typeface="+mn-ea"/>
                <a:cs typeface="+mn-cs"/>
              </a:rPr>
              <a:t>IMPORTANT </a:t>
            </a:r>
            <a:r>
              <a:rPr lang="en-US" sz="1000" kern="1200" dirty="0" smtClean="0">
                <a:solidFill>
                  <a:schemeClr val="tx1"/>
                </a:solidFill>
                <a:effectLst/>
                <a:latin typeface="Arial" charset="0"/>
                <a:ea typeface="+mn-ea"/>
                <a:cs typeface="+mn-cs"/>
              </a:rPr>
              <a:t>When you integrate the core applications in Guidewire </a:t>
            </a:r>
            <a:r>
              <a:rPr lang="en-US" sz="1000" kern="1200" dirty="0" err="1" smtClean="0">
                <a:solidFill>
                  <a:schemeClr val="tx1"/>
                </a:solidFill>
                <a:effectLst/>
                <a:latin typeface="Arial" charset="0"/>
                <a:ea typeface="+mn-ea"/>
                <a:cs typeface="+mn-cs"/>
              </a:rPr>
              <a:t>InsuranceSuite</a:t>
            </a:r>
            <a:r>
              <a:rPr lang="en-US" sz="1000" kern="1200" dirty="0" smtClean="0">
                <a:solidFill>
                  <a:schemeClr val="tx1"/>
                </a:solidFill>
                <a:effectLst/>
                <a:latin typeface="Arial" charset="0"/>
                <a:ea typeface="+mn-ea"/>
                <a:cs typeface="+mn-cs"/>
              </a:rPr>
              <a:t>, you must set the</a:t>
            </a:r>
          </a:p>
          <a:p>
            <a:r>
              <a:rPr lang="en-US" sz="1000" kern="1200" dirty="0" smtClean="0">
                <a:solidFill>
                  <a:schemeClr val="tx1"/>
                </a:solidFill>
                <a:effectLst/>
                <a:latin typeface="Arial" charset="0"/>
                <a:ea typeface="+mn-ea"/>
                <a:cs typeface="+mn-cs"/>
              </a:rPr>
              <a:t>value of </a:t>
            </a:r>
            <a:r>
              <a:rPr lang="en-US" sz="1000" kern="1200" dirty="0" err="1" smtClean="0">
                <a:solidFill>
                  <a:schemeClr val="tx1"/>
                </a:solidFill>
                <a:effectLst/>
                <a:latin typeface="Arial" charset="0"/>
                <a:ea typeface="+mn-ea"/>
                <a:cs typeface="+mn-cs"/>
              </a:rPr>
              <a:t>MulticurrencyDisplayMode</a:t>
            </a:r>
            <a:r>
              <a:rPr lang="en-US" sz="1000" kern="1200" dirty="0" smtClean="0">
                <a:solidFill>
                  <a:schemeClr val="tx1"/>
                </a:solidFill>
                <a:effectLst/>
                <a:latin typeface="Arial" charset="0"/>
                <a:ea typeface="+mn-ea"/>
                <a:cs typeface="+mn-cs"/>
              </a:rPr>
              <a:t> to be the same in each application.</a:t>
            </a:r>
          </a:p>
          <a:p>
            <a:endParaRPr lang="en-US" sz="1000" b="0" i="0" u="none" strike="noStrike" kern="1200" baseline="0" dirty="0" smtClean="0">
              <a:solidFill>
                <a:schemeClr val="tx1"/>
              </a:solidFill>
              <a:latin typeface="Arial" charset="0"/>
              <a:ea typeface="+mn-ea"/>
              <a:cs typeface="+mn-cs"/>
            </a:endParaRPr>
          </a:p>
          <a:p>
            <a:endParaRPr lang="en-US" sz="1000" b="0" i="0" u="none" strike="noStrike" kern="1200" baseline="0" dirty="0" smtClean="0">
              <a:solidFill>
                <a:schemeClr val="tx1"/>
              </a:solidFill>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marL="0" marR="0" lvl="0" indent="0" algn="l" defTabSz="999889" rtl="0" eaLnBrk="1" fontAlgn="base" latinLnBrk="0" hangingPunct="1">
              <a:lnSpc>
                <a:spcPct val="100000"/>
              </a:lnSpc>
              <a:spcBef>
                <a:spcPct val="0"/>
              </a:spcBef>
              <a:spcAft>
                <a:spcPct val="0"/>
              </a:spcAft>
              <a:buClrTx/>
              <a:buSzTx/>
              <a:buFontTx/>
              <a:buNone/>
              <a:tabLst>
                <a:tab pos="2943454" algn="ctr"/>
              </a:tabLst>
              <a:defRPr/>
            </a:pPr>
            <a:r>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t>	Multicurrency - </a:t>
            </a:r>
            <a:fld id="{EBE90EC8-477D-4D7F-AA25-D782A41581B8}" type="slidenum">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99889" rtl="0" eaLnBrk="1" fontAlgn="base" latinLnBrk="0" hangingPunct="1">
                <a:lnSpc>
                  <a:spcPct val="100000"/>
                </a:lnSpc>
                <a:spcBef>
                  <a:spcPct val="0"/>
                </a:spcBef>
                <a:spcAft>
                  <a:spcPct val="0"/>
                </a:spcAft>
                <a:buClrTx/>
                <a:buSzTx/>
                <a:buFontTx/>
                <a:buNone/>
                <a:tabLst>
                  <a:tab pos="2943454" algn="ctr"/>
                </a:tabLst>
                <a:defRPr/>
              </a:pPr>
              <a:t>7</a:t>
            </a:fld>
            <a:endParaRPr kumimoji="0" lang="en-US" altLang="en-US" sz="13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Header Placeholder 4"/>
          <p:cNvSpPr>
            <a:spLocks noGrp="1"/>
          </p:cNvSpPr>
          <p:nvPr>
            <p:ph type="hdr" sz="quarter" idx="11"/>
          </p:nvPr>
        </p:nvSpPr>
        <p:spPr/>
        <p:txBody>
          <a:bodyPr/>
          <a:lstStyle/>
          <a:p>
            <a:pPr marL="0" marR="0" lvl="0" indent="0" algn="l" defTabSz="1011812" rtl="0" eaLnBrk="0" fontAlgn="base" latinLnBrk="0" hangingPunct="0">
              <a:lnSpc>
                <a:spcPts val="2012"/>
              </a:lnSpc>
              <a:spcBef>
                <a:spcPts val="671"/>
              </a:spcBef>
              <a:spcAft>
                <a:spcPct val="0"/>
              </a:spcAft>
              <a:buClrTx/>
              <a:buSzTx/>
              <a:buFont typeface="Wingdings" pitchFamily="2" charset="2"/>
              <a:buNone/>
              <a:tabLst>
                <a:tab pos="5999331" algn="r"/>
              </a:tabLst>
              <a:defRPr/>
            </a:pPr>
            <a:r>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3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4078135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99889" rtl="0" eaLnBrk="1" fontAlgn="base" latinLnBrk="0" hangingPunct="1">
              <a:lnSpc>
                <a:spcPct val="100000"/>
              </a:lnSpc>
              <a:spcBef>
                <a:spcPct val="0"/>
              </a:spcBef>
              <a:spcAft>
                <a:spcPct val="0"/>
              </a:spcAft>
              <a:buClrTx/>
              <a:buSzTx/>
              <a:buFontTx/>
              <a:buNone/>
              <a:tabLst>
                <a:tab pos="2943454" algn="ctr"/>
              </a:tabLst>
              <a:defRPr/>
            </a:pPr>
            <a:r>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t>	Multicurrency - </a:t>
            </a:r>
            <a:fld id="{EBE90EC8-477D-4D7F-AA25-D782A41581B8}" type="slidenum">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99889" rtl="0" eaLnBrk="1" fontAlgn="base" latinLnBrk="0" hangingPunct="1">
                <a:lnSpc>
                  <a:spcPct val="100000"/>
                </a:lnSpc>
                <a:spcBef>
                  <a:spcPct val="0"/>
                </a:spcBef>
                <a:spcAft>
                  <a:spcPct val="0"/>
                </a:spcAft>
                <a:buClrTx/>
                <a:buSzTx/>
                <a:buFontTx/>
                <a:buNone/>
                <a:tabLst>
                  <a:tab pos="2943454" algn="ctr"/>
                </a:tabLst>
                <a:defRPr/>
              </a:pPr>
              <a:t>8</a:t>
            </a:fld>
            <a:endParaRPr kumimoji="0" lang="en-US" altLang="en-US" sz="13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Header Placeholder 4"/>
          <p:cNvSpPr>
            <a:spLocks noGrp="1"/>
          </p:cNvSpPr>
          <p:nvPr>
            <p:ph type="hdr" sz="quarter" idx="11"/>
          </p:nvPr>
        </p:nvSpPr>
        <p:spPr/>
        <p:txBody>
          <a:bodyPr/>
          <a:lstStyle/>
          <a:p>
            <a:pPr marL="0" marR="0" lvl="0" indent="0" algn="l" defTabSz="1011812" rtl="0" eaLnBrk="0" fontAlgn="base" latinLnBrk="0" hangingPunct="0">
              <a:lnSpc>
                <a:spcPts val="2012"/>
              </a:lnSpc>
              <a:spcBef>
                <a:spcPts val="671"/>
              </a:spcBef>
              <a:spcAft>
                <a:spcPct val="0"/>
              </a:spcAft>
              <a:buClrTx/>
              <a:buSzTx/>
              <a:buFont typeface="Wingdings" pitchFamily="2" charset="2"/>
              <a:buNone/>
              <a:tabLst>
                <a:tab pos="5999331" algn="r"/>
              </a:tabLst>
              <a:defRPr/>
            </a:pPr>
            <a:r>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3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300388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transactions involving the account and its policies are limited to the assigned currency.</a:t>
            </a:r>
          </a:p>
          <a:p>
            <a:endParaRPr lang="en-US" dirty="0" smtClean="0"/>
          </a:p>
          <a:p>
            <a:r>
              <a:rPr lang="en-US" dirty="0" smtClean="0"/>
              <a:t>A parent</a:t>
            </a:r>
            <a:r>
              <a:rPr lang="en-US" baseline="0" dirty="0" smtClean="0"/>
              <a:t> account can have an assigned currency that is different from its child accounts.</a:t>
            </a:r>
          </a:p>
          <a:p>
            <a:endParaRPr lang="en-US" baseline="0" dirty="0" smtClean="0"/>
          </a:p>
          <a:p>
            <a:pPr marL="0" marR="0" lvl="0" indent="0" algn="l" defTabSz="914400" rtl="0" eaLnBrk="0" fontAlgn="base" latinLnBrk="0" hangingPunct="0">
              <a:lnSpc>
                <a:spcPct val="100000"/>
              </a:lnSpc>
              <a:spcBef>
                <a:spcPct val="10000"/>
              </a:spcBef>
              <a:spcAft>
                <a:spcPct val="0"/>
              </a:spcAft>
              <a:buClrTx/>
              <a:buSzTx/>
              <a:buFontTx/>
              <a:buNone/>
              <a:tabLst/>
              <a:defRPr/>
            </a:pPr>
            <a:r>
              <a:rPr lang="en-US" b="0" dirty="0" smtClean="0">
                <a:solidFill>
                  <a:schemeClr val="bg1"/>
                </a:solidFill>
                <a:latin typeface="Arial" pitchFamily="34" charset="0"/>
                <a:cs typeface="Arial" pitchFamily="34" charset="0"/>
              </a:rPr>
              <a:t>Associated plans need not to be same assigned currency because some Plans are support</a:t>
            </a:r>
            <a:r>
              <a:rPr lang="en-US" b="0" baseline="0" dirty="0" smtClean="0">
                <a:solidFill>
                  <a:schemeClr val="bg1"/>
                </a:solidFill>
                <a:latin typeface="Arial" pitchFamily="34" charset="0"/>
                <a:cs typeface="Arial" pitchFamily="34" charset="0"/>
              </a:rPr>
              <a:t> multi currency out of Silo . Explained in next slide</a:t>
            </a:r>
            <a:endParaRPr lang="en-US" b="0" dirty="0" smtClean="0">
              <a:solidFill>
                <a:schemeClr val="bg1"/>
              </a:solidFill>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pPr marL="0" marR="0" lvl="0" indent="0" algn="l" defTabSz="999889" rtl="0" eaLnBrk="1" fontAlgn="base" latinLnBrk="0" hangingPunct="1">
              <a:lnSpc>
                <a:spcPct val="100000"/>
              </a:lnSpc>
              <a:spcBef>
                <a:spcPct val="0"/>
              </a:spcBef>
              <a:spcAft>
                <a:spcPct val="0"/>
              </a:spcAft>
              <a:buClrTx/>
              <a:buSzTx/>
              <a:buFontTx/>
              <a:buNone/>
              <a:tabLst>
                <a:tab pos="2943454" algn="ctr"/>
              </a:tabLst>
              <a:defRPr/>
            </a:pPr>
            <a:r>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t>	Multicurrency - </a:t>
            </a:r>
            <a:fld id="{EBE90EC8-477D-4D7F-AA25-D782A41581B8}" type="slidenum">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99889" rtl="0" eaLnBrk="1" fontAlgn="base" latinLnBrk="0" hangingPunct="1">
                <a:lnSpc>
                  <a:spcPct val="100000"/>
                </a:lnSpc>
                <a:spcBef>
                  <a:spcPct val="0"/>
                </a:spcBef>
                <a:spcAft>
                  <a:spcPct val="0"/>
                </a:spcAft>
                <a:buClrTx/>
                <a:buSzTx/>
                <a:buFontTx/>
                <a:buNone/>
                <a:tabLst>
                  <a:tab pos="2943454" algn="ctr"/>
                </a:tabLst>
                <a:defRPr/>
              </a:pPr>
              <a:t>9</a:t>
            </a:fld>
            <a:endParaRPr kumimoji="0" lang="en-US" altLang="en-US" sz="13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Header Placeholder 4"/>
          <p:cNvSpPr>
            <a:spLocks noGrp="1"/>
          </p:cNvSpPr>
          <p:nvPr>
            <p:ph type="hdr" sz="quarter" idx="11"/>
          </p:nvPr>
        </p:nvSpPr>
        <p:spPr/>
        <p:txBody>
          <a:bodyPr/>
          <a:lstStyle/>
          <a:p>
            <a:pPr marL="0" marR="0" lvl="0" indent="0" algn="l" defTabSz="1011812" rtl="0" eaLnBrk="0" fontAlgn="base" latinLnBrk="0" hangingPunct="0">
              <a:lnSpc>
                <a:spcPts val="2012"/>
              </a:lnSpc>
              <a:spcBef>
                <a:spcPts val="671"/>
              </a:spcBef>
              <a:spcAft>
                <a:spcPct val="0"/>
              </a:spcAft>
              <a:buClrTx/>
              <a:buSzTx/>
              <a:buFont typeface="Wingdings" pitchFamily="2" charset="2"/>
              <a:buNone/>
              <a:tabLst>
                <a:tab pos="5999331" algn="r"/>
              </a:tabLst>
              <a:defRPr/>
            </a:pPr>
            <a:r>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3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935114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99889" rtl="0" eaLnBrk="1" fontAlgn="base" latinLnBrk="0" hangingPunct="1">
              <a:lnSpc>
                <a:spcPct val="100000"/>
              </a:lnSpc>
              <a:spcBef>
                <a:spcPct val="0"/>
              </a:spcBef>
              <a:spcAft>
                <a:spcPct val="0"/>
              </a:spcAft>
              <a:buClrTx/>
              <a:buSzTx/>
              <a:buFontTx/>
              <a:buNone/>
              <a:tabLst>
                <a:tab pos="2943454" algn="ctr"/>
              </a:tabLst>
              <a:defRPr/>
            </a:pPr>
            <a:r>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t>	Multicurrency - </a:t>
            </a:r>
            <a:fld id="{EBE90EC8-477D-4D7F-AA25-D782A41581B8}" type="slidenum">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99889" rtl="0" eaLnBrk="1" fontAlgn="base" latinLnBrk="0" hangingPunct="1">
                <a:lnSpc>
                  <a:spcPct val="100000"/>
                </a:lnSpc>
                <a:spcBef>
                  <a:spcPct val="0"/>
                </a:spcBef>
                <a:spcAft>
                  <a:spcPct val="0"/>
                </a:spcAft>
                <a:buClrTx/>
                <a:buSzTx/>
                <a:buFontTx/>
                <a:buNone/>
                <a:tabLst>
                  <a:tab pos="2943454" algn="ctr"/>
                </a:tabLst>
                <a:defRPr/>
              </a:pPr>
              <a:t>10</a:t>
            </a:fld>
            <a:endParaRPr kumimoji="0" lang="en-US" altLang="en-US" sz="13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Header Placeholder 4"/>
          <p:cNvSpPr>
            <a:spLocks noGrp="1"/>
          </p:cNvSpPr>
          <p:nvPr>
            <p:ph type="hdr" sz="quarter" idx="11"/>
          </p:nvPr>
        </p:nvSpPr>
        <p:spPr/>
        <p:txBody>
          <a:bodyPr/>
          <a:lstStyle/>
          <a:p>
            <a:pPr marL="0" marR="0" lvl="0" indent="0" algn="l" defTabSz="1011812" rtl="0" eaLnBrk="0" fontAlgn="base" latinLnBrk="0" hangingPunct="0">
              <a:lnSpc>
                <a:spcPts val="2012"/>
              </a:lnSpc>
              <a:spcBef>
                <a:spcPts val="671"/>
              </a:spcBef>
              <a:spcAft>
                <a:spcPct val="0"/>
              </a:spcAft>
              <a:buClrTx/>
              <a:buSzTx/>
              <a:buFont typeface="Wingdings" pitchFamily="2" charset="2"/>
              <a:buNone/>
              <a:tabLst>
                <a:tab pos="5999331" algn="r"/>
              </a:tabLst>
              <a:defRPr/>
            </a:pPr>
            <a:r>
              <a:rPr kumimoji="0" lang="en-US" altLang="en-US" sz="13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3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363791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
            </a:r>
            <a:br>
              <a:rPr lang="en-US" dirty="0"/>
            </a:br>
            <a:r>
              <a:rPr lang="en-US" dirty="0"/>
              <a:t>Title Goes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93783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412310644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smtClean="0"/>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2114840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smtClean="0"/>
              <a:t>Click to edit Master title style</a:t>
            </a:r>
            <a:endParaRPr lang="en-US" dirty="0"/>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spTree>
    <p:extLst>
      <p:ext uri="{BB962C8B-B14F-4D97-AF65-F5344CB8AC3E}">
        <p14:creationId xmlns:p14="http://schemas.microsoft.com/office/powerpoint/2010/main" val="322748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smtClean="0"/>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50751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smtClean="0"/>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1778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31445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14219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90590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70811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smtClean="0"/>
              <a:t>Edit Master text styles</a:t>
            </a:r>
          </a:p>
        </p:txBody>
      </p:sp>
    </p:spTree>
    <p:extLst>
      <p:ext uri="{BB962C8B-B14F-4D97-AF65-F5344CB8AC3E}">
        <p14:creationId xmlns:p14="http://schemas.microsoft.com/office/powerpoint/2010/main" val="34002293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1397"/>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
            </a:r>
            <a:br>
              <a:rPr lang="en-US" dirty="0"/>
            </a:br>
            <a:r>
              <a:rPr lang="en-US" dirty="0"/>
              <a:t>Title Goes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511354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smtClean="0"/>
              <a:t>Edit Master text styles</a:t>
            </a:r>
          </a:p>
        </p:txBody>
      </p:sp>
    </p:spTree>
    <p:extLst>
      <p:ext uri="{BB962C8B-B14F-4D97-AF65-F5344CB8AC3E}">
        <p14:creationId xmlns:p14="http://schemas.microsoft.com/office/powerpoint/2010/main" val="108643175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rgbClr val="0032A1"/>
                </a:solidFill>
                <a:latin typeface="+mn-lt"/>
              </a:defRPr>
            </a:lvl1pPr>
          </a:lstStyle>
          <a:p>
            <a:pPr lvl="0"/>
            <a:r>
              <a:rPr lang="en-US" smtClean="0"/>
              <a:t>Edit Master text styles</a:t>
            </a:r>
          </a:p>
        </p:txBody>
      </p:sp>
    </p:spTree>
    <p:extLst>
      <p:ext uri="{BB962C8B-B14F-4D97-AF65-F5344CB8AC3E}">
        <p14:creationId xmlns:p14="http://schemas.microsoft.com/office/powerpoint/2010/main" val="122375038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smtClean="0"/>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38970477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38551" y="4351664"/>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61562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4114800"/>
            <a:ext cx="2509524" cy="908465"/>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374951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414181943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55715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165355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10377" y="4353665"/>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val="27186685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91441" y="4114800"/>
            <a:ext cx="2509524" cy="908465"/>
          </a:xfrm>
          <a:prstGeom prst="rect">
            <a:avLst/>
          </a:prstGeom>
        </p:spPr>
      </p:pic>
    </p:spTree>
    <p:extLst>
      <p:ext uri="{BB962C8B-B14F-4D97-AF65-F5344CB8AC3E}">
        <p14:creationId xmlns:p14="http://schemas.microsoft.com/office/powerpoint/2010/main" val="6504541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40155645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744053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685800"/>
            <a:ext cx="831850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641022423"/>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218028"/>
            <a:ext cx="8348662" cy="342900"/>
          </a:xfrm>
        </p:spPr>
        <p:txBody>
          <a:bodyPr anchor="t"/>
          <a:lstStyle>
            <a:lvl1pPr algn="r">
              <a:lnSpc>
                <a:spcPct val="100000"/>
              </a:lnSpc>
              <a:spcAft>
                <a:spcPct val="20000"/>
              </a:spcAft>
              <a:defRPr sz="27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4" y="4625833"/>
            <a:ext cx="3089327" cy="204941"/>
          </a:xfrm>
        </p:spPr>
        <p:txBody>
          <a:bodyPr/>
          <a:lstStyle>
            <a:lvl1pPr algn="r">
              <a:buNone/>
              <a:defRPr sz="105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662067011"/>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685800"/>
            <a:ext cx="831850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509014817"/>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894160"/>
            <a:ext cx="4083050" cy="3898106"/>
          </a:xfrm>
        </p:spPr>
        <p:txBody>
          <a:bodyPr/>
          <a:lstStyle>
            <a:lvl1pPr>
              <a:buSzPct val="90000"/>
              <a:buFont typeface="Arial" pitchFamily="34" charset="0"/>
              <a:buChar char="•"/>
              <a:defRPr sz="1800"/>
            </a:lvl1pPr>
            <a:lvl2pPr>
              <a:buClr>
                <a:srgbClr val="04628C"/>
              </a:buClr>
              <a:buFont typeface="Arial" pitchFamily="34" charset="0"/>
              <a:buChar char="-"/>
              <a:defRPr sz="1650"/>
            </a:lvl2pPr>
            <a:lvl3pPr>
              <a:buClr>
                <a:srgbClr val="04628C"/>
              </a:buClr>
              <a:buFont typeface="Arial" pitchFamily="34" charset="0"/>
              <a:buChar char="-"/>
              <a:defRPr sz="1500"/>
            </a:lvl3pPr>
            <a:lvl4pPr>
              <a:buClr>
                <a:srgbClr val="04628C"/>
              </a:buClr>
              <a:buFont typeface="Arial" pitchFamily="34" charset="0"/>
              <a:buChar char="-"/>
              <a:defRPr sz="135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894160"/>
            <a:ext cx="4083050" cy="389810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650">
                <a:latin typeface="+mn-lt"/>
              </a:defRPr>
            </a:lvl2pPr>
            <a:lvl3pPr>
              <a:buClr>
                <a:srgbClr val="04628C"/>
              </a:buClr>
              <a:buFont typeface="Arial" pitchFamily="34" charset="0"/>
              <a:buChar char="-"/>
              <a:defRPr sz="1500">
                <a:latin typeface="+mn-lt"/>
              </a:defRPr>
            </a:lvl3pPr>
            <a:lvl4pPr>
              <a:buClr>
                <a:srgbClr val="04628C"/>
              </a:buClr>
              <a:buFont typeface="Arial" pitchFamily="34" charset="0"/>
              <a:buChar char="-"/>
              <a:defRPr sz="135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381837200"/>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Tree>
    <p:extLst>
      <p:ext uri="{BB962C8B-B14F-4D97-AF65-F5344CB8AC3E}">
        <p14:creationId xmlns:p14="http://schemas.microsoft.com/office/powerpoint/2010/main" val="2792558354"/>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147960585"/>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958263"/>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buSzPct val="90000"/>
              <a:buFont typeface="Arial" pitchFamily="34" charset="0"/>
              <a:buChar char="•"/>
              <a:defRPr sz="1800">
                <a:latin typeface="Calibri" pitchFamily="34" charset="0"/>
                <a:cs typeface="Calibri" pitchFamily="34" charset="0"/>
              </a:defRPr>
            </a:lvl1pPr>
            <a:lvl2pPr>
              <a:buClr>
                <a:srgbClr val="04628C"/>
              </a:buClr>
              <a:buFont typeface="Arial" pitchFamily="34" charset="0"/>
              <a:buChar char="-"/>
              <a:defRPr sz="1800">
                <a:latin typeface="Calibri" pitchFamily="34" charset="0"/>
                <a:cs typeface="Calibri" pitchFamily="34" charset="0"/>
              </a:defRPr>
            </a:lvl2pPr>
            <a:lvl3pPr>
              <a:buClr>
                <a:srgbClr val="04628C"/>
              </a:buClr>
              <a:buFont typeface="Arial" pitchFamily="34" charset="0"/>
              <a:buChar char="-"/>
              <a:defRPr sz="1650">
                <a:latin typeface="Calibri" pitchFamily="34" charset="0"/>
                <a:cs typeface="Calibri" pitchFamily="34" charset="0"/>
              </a:defRPr>
            </a:lvl3pPr>
            <a:lvl4pPr>
              <a:buClr>
                <a:srgbClr val="04628C"/>
              </a:buClr>
              <a:buFont typeface="Arial" pitchFamily="34" charset="0"/>
              <a:buChar char="-"/>
              <a:defRPr sz="1350">
                <a:latin typeface="Calibri" pitchFamily="34" charset="0"/>
                <a:cs typeface="Calibri" pitchFamily="34" charset="0"/>
              </a:defRPr>
            </a:lvl4pPr>
            <a:lvl5pPr>
              <a:buClr>
                <a:srgbClr val="04628C"/>
              </a:buClr>
              <a:buFont typeface="Arial" pitchFamily="34" charset="0"/>
              <a:buChar char="-"/>
              <a:defRPr sz="1350">
                <a:latin typeface="Calibri" pitchFamily="34" charset="0"/>
                <a:cs typeface="Calibri" pitchFamily="34" charset="0"/>
              </a:defRPr>
            </a:lvl5pPr>
            <a:lvl6pPr>
              <a:defRPr sz="1500"/>
            </a:lvl6pPr>
            <a:lvl7pPr>
              <a:defRPr sz="1500"/>
            </a:lvl7pPr>
            <a:lvl8pPr>
              <a:defRPr sz="1500"/>
            </a:lvl8pPr>
            <a:lvl9pPr>
              <a:defRPr sz="15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Tree>
    <p:extLst>
      <p:ext uri="{BB962C8B-B14F-4D97-AF65-F5344CB8AC3E}">
        <p14:creationId xmlns:p14="http://schemas.microsoft.com/office/powerpoint/2010/main" val="1568336171"/>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Tree>
    <p:extLst>
      <p:ext uri="{BB962C8B-B14F-4D97-AF65-F5344CB8AC3E}">
        <p14:creationId xmlns:p14="http://schemas.microsoft.com/office/powerpoint/2010/main" val="71869495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73861631"/>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115867122"/>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90487"/>
            <a:ext cx="2084388" cy="4701779"/>
          </a:xfrm>
        </p:spPr>
        <p:txBody>
          <a:bodyPr vert="eaVert"/>
          <a:lstStyle>
            <a:lvl1pPr>
              <a:defRPr sz="255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1" y="90487"/>
            <a:ext cx="6105525" cy="4701779"/>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311155965"/>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90487"/>
            <a:ext cx="8318500" cy="557213"/>
          </a:xfrm>
        </p:spPr>
        <p:txBody>
          <a:bodyPr/>
          <a:lstStyle>
            <a:lvl1pPr>
              <a:defRPr sz="255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894160"/>
            <a:ext cx="8318500" cy="3898106"/>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144897489"/>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91"/>
            <a:ext cx="9144000" cy="514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3136106"/>
            <a:ext cx="8348662" cy="342900"/>
          </a:xfrm>
        </p:spPr>
        <p:txBody>
          <a:bodyPr anchor="t"/>
          <a:lstStyle>
            <a:lvl1pPr>
              <a:lnSpc>
                <a:spcPct val="100000"/>
              </a:lnSpc>
              <a:spcAft>
                <a:spcPct val="20000"/>
              </a:spcAft>
              <a:defRPr sz="27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089422"/>
            <a:ext cx="8342312" cy="171450"/>
          </a:xfrm>
          <a:ln algn="ctr"/>
        </p:spPr>
        <p:txBody>
          <a:bodyPr/>
          <a:lstStyle>
            <a:lvl1pPr marL="0" indent="0">
              <a:buClr>
                <a:srgbClr val="800000"/>
              </a:buClr>
              <a:buFont typeface="Wingdings 3" pitchFamily="18" charset="2"/>
              <a:buNone/>
              <a:defRPr sz="1875"/>
            </a:lvl1pPr>
          </a:lstStyle>
          <a:p>
            <a:r>
              <a:rPr lang="en-US" altLang="en-US"/>
              <a:t>Click to edit course title</a:t>
            </a:r>
          </a:p>
        </p:txBody>
      </p:sp>
    </p:spTree>
    <p:extLst>
      <p:ext uri="{BB962C8B-B14F-4D97-AF65-F5344CB8AC3E}">
        <p14:creationId xmlns:p14="http://schemas.microsoft.com/office/powerpoint/2010/main" val="758806032"/>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218028"/>
            <a:ext cx="8348662" cy="342900"/>
          </a:xfrm>
        </p:spPr>
        <p:txBody>
          <a:bodyPr/>
          <a:lstStyle>
            <a:lvl1pPr algn="r">
              <a:lnSpc>
                <a:spcPct val="100000"/>
              </a:lnSpc>
              <a:spcAft>
                <a:spcPct val="20000"/>
              </a:spcAft>
              <a:defRPr sz="27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4" y="4625833"/>
            <a:ext cx="3089327" cy="204941"/>
          </a:xfrm>
        </p:spPr>
        <p:txBody>
          <a:bodyPr/>
          <a:lstStyle>
            <a:lvl1pPr algn="r">
              <a:buNone/>
              <a:defRPr sz="105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366759130"/>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685800"/>
            <a:ext cx="831850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02770347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894160"/>
            <a:ext cx="4083050" cy="3898106"/>
          </a:xfrm>
        </p:spPr>
        <p:txBody>
          <a:bodyPr/>
          <a:lstStyle>
            <a:lvl1pPr>
              <a:buSzPct val="90000"/>
              <a:buFont typeface="Arial" pitchFamily="34" charset="0"/>
              <a:buChar char="•"/>
              <a:defRPr sz="1800"/>
            </a:lvl1pPr>
            <a:lvl2pPr>
              <a:buClr>
                <a:srgbClr val="04628C"/>
              </a:buClr>
              <a:buFont typeface="Arial" pitchFamily="34" charset="0"/>
              <a:buChar char="-"/>
              <a:defRPr sz="1650"/>
            </a:lvl2pPr>
            <a:lvl3pPr>
              <a:buClr>
                <a:srgbClr val="04628C"/>
              </a:buClr>
              <a:buFont typeface="Arial" pitchFamily="34" charset="0"/>
              <a:buChar char="-"/>
              <a:defRPr sz="1500"/>
            </a:lvl3pPr>
            <a:lvl4pPr>
              <a:buClr>
                <a:srgbClr val="04628C"/>
              </a:buClr>
              <a:buFont typeface="Arial" pitchFamily="34" charset="0"/>
              <a:buChar char="-"/>
              <a:defRPr sz="135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894160"/>
            <a:ext cx="4083050" cy="389810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650">
                <a:latin typeface="+mn-lt"/>
              </a:defRPr>
            </a:lvl2pPr>
            <a:lvl3pPr>
              <a:buClr>
                <a:srgbClr val="04628C"/>
              </a:buClr>
              <a:buFont typeface="Arial" pitchFamily="34" charset="0"/>
              <a:buChar char="-"/>
              <a:defRPr sz="1500">
                <a:latin typeface="+mn-lt"/>
              </a:defRPr>
            </a:lvl3pPr>
            <a:lvl4pPr>
              <a:buClr>
                <a:srgbClr val="04628C"/>
              </a:buClr>
              <a:buFont typeface="Arial" pitchFamily="34" charset="0"/>
              <a:buChar char="-"/>
              <a:defRPr sz="135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40522492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Tree>
    <p:extLst>
      <p:ext uri="{BB962C8B-B14F-4D97-AF65-F5344CB8AC3E}">
        <p14:creationId xmlns:p14="http://schemas.microsoft.com/office/powerpoint/2010/main" val="626062654"/>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lvl1pPr algn="l">
              <a:defRPr sz="3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416469911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363828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3211839"/>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buSzPct val="90000"/>
              <a:buFont typeface="Arial" pitchFamily="34" charset="0"/>
              <a:buChar char="•"/>
              <a:defRPr sz="1800">
                <a:latin typeface="Calibri" pitchFamily="34" charset="0"/>
                <a:cs typeface="Calibri" pitchFamily="34" charset="0"/>
              </a:defRPr>
            </a:lvl1pPr>
            <a:lvl2pPr>
              <a:buClr>
                <a:srgbClr val="04628C"/>
              </a:buClr>
              <a:buFont typeface="Arial" pitchFamily="34" charset="0"/>
              <a:buChar char="-"/>
              <a:defRPr sz="1800">
                <a:latin typeface="Calibri" pitchFamily="34" charset="0"/>
                <a:cs typeface="Calibri" pitchFamily="34" charset="0"/>
              </a:defRPr>
            </a:lvl2pPr>
            <a:lvl3pPr>
              <a:buClr>
                <a:srgbClr val="04628C"/>
              </a:buClr>
              <a:buFont typeface="Arial" pitchFamily="34" charset="0"/>
              <a:buChar char="-"/>
              <a:defRPr sz="1650">
                <a:latin typeface="Calibri" pitchFamily="34" charset="0"/>
                <a:cs typeface="Calibri" pitchFamily="34" charset="0"/>
              </a:defRPr>
            </a:lvl3pPr>
            <a:lvl4pPr>
              <a:buClr>
                <a:srgbClr val="04628C"/>
              </a:buClr>
              <a:buFont typeface="Arial" pitchFamily="34" charset="0"/>
              <a:buChar char="-"/>
              <a:defRPr sz="1350">
                <a:latin typeface="Calibri" pitchFamily="34" charset="0"/>
                <a:cs typeface="Calibri" pitchFamily="34" charset="0"/>
              </a:defRPr>
            </a:lvl4pPr>
            <a:lvl5pPr>
              <a:buClr>
                <a:srgbClr val="04628C"/>
              </a:buClr>
              <a:buFont typeface="Arial" pitchFamily="34" charset="0"/>
              <a:buChar char="-"/>
              <a:defRPr sz="1350">
                <a:latin typeface="Calibri" pitchFamily="34" charset="0"/>
                <a:cs typeface="Calibri" pitchFamily="34" charset="0"/>
              </a:defRPr>
            </a:lvl5pPr>
            <a:lvl6pPr>
              <a:defRPr sz="1500"/>
            </a:lvl6pPr>
            <a:lvl7pPr>
              <a:defRPr sz="1500"/>
            </a:lvl7pPr>
            <a:lvl8pPr>
              <a:defRPr sz="1500"/>
            </a:lvl8pPr>
            <a:lvl9pPr>
              <a:defRPr sz="15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Tree>
    <p:extLst>
      <p:ext uri="{BB962C8B-B14F-4D97-AF65-F5344CB8AC3E}">
        <p14:creationId xmlns:p14="http://schemas.microsoft.com/office/powerpoint/2010/main" val="1236558605"/>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Tree>
    <p:extLst>
      <p:ext uri="{BB962C8B-B14F-4D97-AF65-F5344CB8AC3E}">
        <p14:creationId xmlns:p14="http://schemas.microsoft.com/office/powerpoint/2010/main" val="3174645035"/>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120705127"/>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90487"/>
            <a:ext cx="2084388" cy="4701779"/>
          </a:xfrm>
        </p:spPr>
        <p:txBody>
          <a:bodyPr vert="eaVert"/>
          <a:lstStyle>
            <a:lvl1pPr>
              <a:defRPr sz="255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1" y="90487"/>
            <a:ext cx="6105525" cy="4701779"/>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363854199"/>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90487"/>
            <a:ext cx="8318500" cy="557213"/>
          </a:xfrm>
        </p:spPr>
        <p:txBody>
          <a:bodyPr/>
          <a:lstStyle>
            <a:lvl1pPr>
              <a:defRPr sz="255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894160"/>
            <a:ext cx="8318500" cy="3898106"/>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87379345"/>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91"/>
            <a:ext cx="9144000" cy="514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3136106"/>
            <a:ext cx="8348662" cy="342900"/>
          </a:xfrm>
        </p:spPr>
        <p:txBody>
          <a:bodyPr/>
          <a:lstStyle>
            <a:lvl1pPr>
              <a:lnSpc>
                <a:spcPct val="100000"/>
              </a:lnSpc>
              <a:spcAft>
                <a:spcPct val="20000"/>
              </a:spcAft>
              <a:defRPr sz="27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089422"/>
            <a:ext cx="8342312" cy="171450"/>
          </a:xfrm>
          <a:ln algn="ctr"/>
        </p:spPr>
        <p:txBody>
          <a:bodyPr/>
          <a:lstStyle>
            <a:lvl1pPr marL="0" indent="0">
              <a:buClr>
                <a:srgbClr val="800000"/>
              </a:buClr>
              <a:buFont typeface="Wingdings 3" pitchFamily="18" charset="2"/>
              <a:buNone/>
              <a:defRPr sz="1875"/>
            </a:lvl1pPr>
          </a:lstStyle>
          <a:p>
            <a:r>
              <a:rPr lang="en-US" altLang="en-US"/>
              <a:t>Click to edit course title</a:t>
            </a:r>
          </a:p>
        </p:txBody>
      </p:sp>
    </p:spTree>
    <p:extLst>
      <p:ext uri="{BB962C8B-B14F-4D97-AF65-F5344CB8AC3E}">
        <p14:creationId xmlns:p14="http://schemas.microsoft.com/office/powerpoint/2010/main" val="1862651772"/>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218028"/>
            <a:ext cx="8348662" cy="342900"/>
          </a:xfrm>
        </p:spPr>
        <p:txBody>
          <a:bodyPr/>
          <a:lstStyle>
            <a:lvl1pPr algn="r">
              <a:lnSpc>
                <a:spcPct val="100000"/>
              </a:lnSpc>
              <a:spcAft>
                <a:spcPct val="20000"/>
              </a:spcAft>
              <a:defRPr sz="27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4" y="4625833"/>
            <a:ext cx="3089327" cy="204941"/>
          </a:xfrm>
        </p:spPr>
        <p:txBody>
          <a:bodyPr/>
          <a:lstStyle>
            <a:lvl1pPr algn="r">
              <a:buNone/>
              <a:defRPr sz="105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451094782"/>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685800"/>
            <a:ext cx="831850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354166871"/>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701279"/>
            <a:ext cx="4083050" cy="3898106"/>
          </a:xfrm>
        </p:spPr>
        <p:txBody>
          <a:bodyPr/>
          <a:lstStyle>
            <a:lvl1pPr>
              <a:buSzPct val="90000"/>
              <a:buFont typeface="Arial" pitchFamily="34" charset="0"/>
              <a:buChar char="•"/>
              <a:defRPr sz="1800"/>
            </a:lvl1pPr>
            <a:lvl2pPr>
              <a:buClr>
                <a:srgbClr val="04628C"/>
              </a:buClr>
              <a:buFont typeface="Arial" pitchFamily="34" charset="0"/>
              <a:buChar char="-"/>
              <a:defRPr sz="1650"/>
            </a:lvl2pPr>
            <a:lvl3pPr>
              <a:buClr>
                <a:srgbClr val="04628C"/>
              </a:buClr>
              <a:buFont typeface="Arial" pitchFamily="34" charset="0"/>
              <a:buChar char="-"/>
              <a:defRPr sz="1500"/>
            </a:lvl3pPr>
            <a:lvl4pPr>
              <a:buClr>
                <a:srgbClr val="04628C"/>
              </a:buClr>
              <a:buFont typeface="Arial" pitchFamily="34" charset="0"/>
              <a:buChar char="-"/>
              <a:defRPr sz="135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701279"/>
            <a:ext cx="4083050" cy="389810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650">
                <a:latin typeface="+mn-lt"/>
              </a:defRPr>
            </a:lvl2pPr>
            <a:lvl3pPr>
              <a:buClr>
                <a:srgbClr val="04628C"/>
              </a:buClr>
              <a:buFont typeface="Arial" pitchFamily="34" charset="0"/>
              <a:buChar char="-"/>
              <a:defRPr sz="1500">
                <a:latin typeface="+mn-lt"/>
              </a:defRPr>
            </a:lvl3pPr>
            <a:lvl4pPr>
              <a:buClr>
                <a:srgbClr val="04628C"/>
              </a:buClr>
              <a:buFont typeface="Arial" pitchFamily="34" charset="0"/>
              <a:buChar char="-"/>
              <a:defRPr sz="135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205852685"/>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Tree>
    <p:extLst>
      <p:ext uri="{BB962C8B-B14F-4D97-AF65-F5344CB8AC3E}">
        <p14:creationId xmlns:p14="http://schemas.microsoft.com/office/powerpoint/2010/main" val="26547259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040752882"/>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lvl1pPr algn="l">
              <a:defRPr sz="3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915851635"/>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7469086"/>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buSzPct val="90000"/>
              <a:buFont typeface="Arial" pitchFamily="34" charset="0"/>
              <a:buChar char="•"/>
              <a:defRPr sz="1800">
                <a:latin typeface="Calibri" pitchFamily="34" charset="0"/>
                <a:cs typeface="Calibri" pitchFamily="34" charset="0"/>
              </a:defRPr>
            </a:lvl1pPr>
            <a:lvl2pPr>
              <a:buClr>
                <a:srgbClr val="04628C"/>
              </a:buClr>
              <a:buFont typeface="Arial" pitchFamily="34" charset="0"/>
              <a:buChar char="-"/>
              <a:defRPr sz="1800">
                <a:latin typeface="Calibri" pitchFamily="34" charset="0"/>
                <a:cs typeface="Calibri" pitchFamily="34" charset="0"/>
              </a:defRPr>
            </a:lvl2pPr>
            <a:lvl3pPr>
              <a:buClr>
                <a:srgbClr val="04628C"/>
              </a:buClr>
              <a:buFont typeface="Arial" pitchFamily="34" charset="0"/>
              <a:buChar char="-"/>
              <a:defRPr sz="1650">
                <a:latin typeface="Calibri" pitchFamily="34" charset="0"/>
                <a:cs typeface="Calibri" pitchFamily="34" charset="0"/>
              </a:defRPr>
            </a:lvl3pPr>
            <a:lvl4pPr>
              <a:buClr>
                <a:srgbClr val="04628C"/>
              </a:buClr>
              <a:buFont typeface="Arial" pitchFamily="34" charset="0"/>
              <a:buChar char="-"/>
              <a:defRPr sz="1350">
                <a:latin typeface="Calibri" pitchFamily="34" charset="0"/>
                <a:cs typeface="Calibri" pitchFamily="34" charset="0"/>
              </a:defRPr>
            </a:lvl4pPr>
            <a:lvl5pPr>
              <a:buClr>
                <a:srgbClr val="04628C"/>
              </a:buClr>
              <a:buFont typeface="Arial" pitchFamily="34" charset="0"/>
              <a:buChar char="-"/>
              <a:defRPr sz="1350">
                <a:latin typeface="Calibri" pitchFamily="34" charset="0"/>
                <a:cs typeface="Calibri" pitchFamily="34" charset="0"/>
              </a:defRPr>
            </a:lvl5pPr>
            <a:lvl6pPr>
              <a:defRPr sz="1500"/>
            </a:lvl6pPr>
            <a:lvl7pPr>
              <a:defRPr sz="1500"/>
            </a:lvl7pPr>
            <a:lvl8pPr>
              <a:defRPr sz="1500"/>
            </a:lvl8pPr>
            <a:lvl9pPr>
              <a:defRPr sz="15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Tree>
    <p:extLst>
      <p:ext uri="{BB962C8B-B14F-4D97-AF65-F5344CB8AC3E}">
        <p14:creationId xmlns:p14="http://schemas.microsoft.com/office/powerpoint/2010/main" val="3115656730"/>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Tree>
    <p:extLst>
      <p:ext uri="{BB962C8B-B14F-4D97-AF65-F5344CB8AC3E}">
        <p14:creationId xmlns:p14="http://schemas.microsoft.com/office/powerpoint/2010/main" val="788942559"/>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563963388"/>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90487"/>
            <a:ext cx="2084388" cy="4701779"/>
          </a:xfrm>
        </p:spPr>
        <p:txBody>
          <a:bodyPr vert="eaVert"/>
          <a:lstStyle>
            <a:lvl1pPr>
              <a:defRPr sz="255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1" y="90487"/>
            <a:ext cx="6105525" cy="4701779"/>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121183335"/>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90487"/>
            <a:ext cx="8318500" cy="557213"/>
          </a:xfrm>
        </p:spPr>
        <p:txBody>
          <a:bodyPr/>
          <a:lstStyle>
            <a:lvl1pPr>
              <a:defRPr sz="255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894160"/>
            <a:ext cx="8318500" cy="3898106"/>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463439007"/>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Welcome Slide">
    <p:spTree>
      <p:nvGrpSpPr>
        <p:cNvPr id="1" name=""/>
        <p:cNvGrpSpPr/>
        <p:nvPr/>
      </p:nvGrpSpPr>
      <p:grpSpPr>
        <a:xfrm>
          <a:off x="0" y="0"/>
          <a:ext cx="0" cy="0"/>
          <a:chOff x="0" y="0"/>
          <a:chExt cx="0" cy="0"/>
        </a:xfrm>
      </p:grpSpPr>
      <p:sp>
        <p:nvSpPr>
          <p:cNvPr id="3" name="Rectangle 2"/>
          <p:cNvSpPr/>
          <p:nvPr/>
        </p:nvSpPr>
        <p:spPr bwMode="auto">
          <a:xfrm>
            <a:off x="4686268" y="4826505"/>
            <a:ext cx="65" cy="207749"/>
          </a:xfrm>
          <a:prstGeom prst="rect">
            <a:avLst/>
          </a:prstGeom>
          <a:solidFill>
            <a:schemeClr val="bg1"/>
          </a:solidFill>
          <a:ln w="3175" cap="flat" cmpd="sng" algn="ctr">
            <a:noFill/>
            <a:prstDash val="solid"/>
            <a:round/>
            <a:headEnd type="none" w="med" len="med"/>
            <a:tailEnd type="none" w="med" len="med"/>
          </a:ln>
          <a:effectLst/>
        </p:spPr>
        <p:txBody>
          <a:bodyPr wrap="none" lIns="0" tIns="0" rIns="0" bIns="0" anchor="ctr">
            <a:spAutoFit/>
          </a:bodyPr>
          <a:lstStyle/>
          <a:p>
            <a:pPr marL="82154" indent="-82154" algn="ctr">
              <a:spcBef>
                <a:spcPct val="50000"/>
              </a:spcBef>
              <a:buClr>
                <a:schemeClr val="tx2"/>
              </a:buClr>
              <a:buFont typeface="Arial" charset="0"/>
              <a:buNone/>
              <a:defRPr/>
            </a:pPr>
            <a:endParaRPr lang="en-US" sz="1350">
              <a:cs typeface="+mn-cs"/>
            </a:endParaRPr>
          </a:p>
        </p:txBody>
      </p:sp>
      <p:sp>
        <p:nvSpPr>
          <p:cNvPr id="4" name="Rectangle 3"/>
          <p:cNvSpPr/>
          <p:nvPr/>
        </p:nvSpPr>
        <p:spPr bwMode="auto">
          <a:xfrm>
            <a:off x="4686268" y="4826505"/>
            <a:ext cx="65" cy="207749"/>
          </a:xfrm>
          <a:prstGeom prst="rect">
            <a:avLst/>
          </a:prstGeom>
          <a:solidFill>
            <a:schemeClr val="bg1"/>
          </a:solidFill>
          <a:ln w="3175" cap="flat" cmpd="sng" algn="ctr">
            <a:noFill/>
            <a:prstDash val="solid"/>
            <a:round/>
            <a:headEnd type="none" w="med" len="med"/>
            <a:tailEnd type="none" w="med" len="med"/>
          </a:ln>
          <a:effectLst/>
        </p:spPr>
        <p:txBody>
          <a:bodyPr wrap="none" lIns="0" tIns="0" rIns="0" bIns="0" anchor="ctr">
            <a:spAutoFit/>
          </a:bodyPr>
          <a:lstStyle/>
          <a:p>
            <a:pPr marL="82154" indent="-82154" algn="ctr">
              <a:spcBef>
                <a:spcPct val="50000"/>
              </a:spcBef>
              <a:buClr>
                <a:schemeClr val="tx2"/>
              </a:buClr>
              <a:buFont typeface="Arial" charset="0"/>
              <a:buNone/>
              <a:defRPr/>
            </a:pPr>
            <a:endParaRPr lang="en-US" sz="1350">
              <a:cs typeface="+mn-cs"/>
            </a:endParaRPr>
          </a:p>
        </p:txBody>
      </p:sp>
      <p:sp>
        <p:nvSpPr>
          <p:cNvPr id="5" name="Rectangle 4"/>
          <p:cNvSpPr/>
          <p:nvPr userDrawn="1"/>
        </p:nvSpPr>
        <p:spPr bwMode="auto">
          <a:xfrm>
            <a:off x="4686268" y="4826505"/>
            <a:ext cx="65" cy="207749"/>
          </a:xfrm>
          <a:prstGeom prst="rect">
            <a:avLst/>
          </a:prstGeom>
          <a:solidFill>
            <a:schemeClr val="bg1"/>
          </a:solidFill>
          <a:ln w="3175" cap="flat" cmpd="sng" algn="ctr">
            <a:noFill/>
            <a:prstDash val="solid"/>
            <a:round/>
            <a:headEnd type="none" w="med" len="med"/>
            <a:tailEnd type="none" w="med" len="med"/>
          </a:ln>
          <a:effectLst/>
        </p:spPr>
        <p:txBody>
          <a:bodyPr wrap="none" lIns="0" tIns="0" rIns="0" bIns="0" anchor="ctr">
            <a:spAutoFit/>
          </a:bodyPr>
          <a:lstStyle/>
          <a:p>
            <a:pPr marL="82154" indent="-82154" algn="ctr">
              <a:spcBef>
                <a:spcPct val="50000"/>
              </a:spcBef>
              <a:buClr>
                <a:schemeClr val="tx2"/>
              </a:buClr>
              <a:buFont typeface="Arial" charset="0"/>
              <a:buNone/>
              <a:defRPr/>
            </a:pPr>
            <a:endParaRPr lang="en-US" sz="1350">
              <a:cs typeface="+mn-cs"/>
            </a:endParaRPr>
          </a:p>
        </p:txBody>
      </p:sp>
      <p:sp>
        <p:nvSpPr>
          <p:cNvPr id="2" name="Title 1"/>
          <p:cNvSpPr>
            <a:spLocks noGrp="1"/>
          </p:cNvSpPr>
          <p:nvPr>
            <p:ph type="title"/>
          </p:nvPr>
        </p:nvSpPr>
        <p:spPr>
          <a:xfrm>
            <a:off x="457200" y="1844767"/>
            <a:ext cx="8280402" cy="394724"/>
          </a:xfrm>
        </p:spPr>
        <p:txBody>
          <a:bodyPr/>
          <a:lstStyle>
            <a:lvl1pPr algn="ctr">
              <a:defRPr sz="6000" baseline="0"/>
            </a:lvl1pPr>
          </a:lstStyle>
          <a:p>
            <a:r>
              <a:rPr lang="en-US" smtClean="0"/>
              <a:t>Click to edit Master title style</a:t>
            </a:r>
            <a:endParaRPr lang="en-US" dirty="0"/>
          </a:p>
        </p:txBody>
      </p:sp>
    </p:spTree>
    <p:extLst>
      <p:ext uri="{BB962C8B-B14F-4D97-AF65-F5344CB8AC3E}">
        <p14:creationId xmlns:p14="http://schemas.microsoft.com/office/powerpoint/2010/main" val="3577606357"/>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2136459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p:nvPicPr>
        <p:blipFill>
          <a:blip r:embed="rId2"/>
          <a:stretch>
            <a:fillRect/>
          </a:stretch>
        </p:blipFill>
        <p:spPr>
          <a:xfrm>
            <a:off x="131956" y="79601"/>
            <a:ext cx="3237409" cy="1171967"/>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smtClean="0"/>
              <a:t>Double Line Title Here</a:t>
            </a:r>
            <a:br>
              <a:rPr lang="en-US" dirty="0" smtClean="0"/>
            </a:br>
            <a:r>
              <a:rPr lang="en-US" dirty="0" smtClean="0"/>
              <a:t>Double Line Title Here</a:t>
            </a:r>
            <a:endParaRPr lang="en-US" dirty="0"/>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243933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2399723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theme" Target="../theme/theme2.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image" Target="../media/image18.png"/><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image" Target="../media/image17.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theme" Target="../theme/theme3.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image" Target="../media/image18.png"/><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image" Target="../media/image17.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theme" Target="../theme/theme4.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18.png"/><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1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pic>
        <p:nvPicPr>
          <p:cNvPr id="7" name="Picture 6">
            <a:extLst>
              <a:ext uri="{FF2B5EF4-FFF2-40B4-BE49-F238E27FC236}">
                <a16:creationId xmlns:a16="http://schemas.microsoft.com/office/drawing/2014/main" id="{A75C5FF7-2DC4-5442-BB0D-C1FF3C41C2F6}"/>
              </a:ext>
            </a:extLst>
          </p:cNvPr>
          <p:cNvPicPr>
            <a:picLocks noChangeAspect="1"/>
          </p:cNvPicPr>
          <p:nvPr/>
        </p:nvPicPr>
        <p:blipFill>
          <a:blip r:embed="rId33"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38302790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730" r:id="rId31"/>
  </p:sldLayoutIdLst>
  <p:timing>
    <p:tnLst>
      <p:par>
        <p:cTn id="1" dur="indefinite" restart="never" nodeType="tmRoot"/>
      </p:par>
    </p:tnLst>
  </p:timing>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4" pos="240">
          <p15:clr>
            <a:srgbClr val="F26B43"/>
          </p15:clr>
        </p15:guide>
        <p15:guide id="15" pos="5520">
          <p15:clr>
            <a:srgbClr val="F26B43"/>
          </p15:clr>
        </p15:guide>
        <p15:guide id="16" orient="horz" pos="2988">
          <p15:clr>
            <a:srgbClr val="F26B43"/>
          </p15:clr>
        </p15:guide>
        <p15:guide id="17" orient="horz" pos="5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51435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2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sz="1350"/>
            </a:p>
          </p:txBody>
        </p:sp>
      </p:grpSp>
      <p:sp>
        <p:nvSpPr>
          <p:cNvPr id="1027" name="Rectangle 2"/>
          <p:cNvSpPr>
            <a:spLocks noGrp="1" noChangeArrowheads="1"/>
          </p:cNvSpPr>
          <p:nvPr>
            <p:ph type="title"/>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894160"/>
            <a:ext cx="8318500" cy="3898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6" y="4888707"/>
            <a:ext cx="519113" cy="170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350"/>
              </a:lnSpc>
              <a:spcBef>
                <a:spcPts val="450"/>
              </a:spcBef>
              <a:buFont typeface="Wingdings" pitchFamily="2" charset="2"/>
              <a:buNone/>
              <a:defRPr/>
            </a:pPr>
            <a:fld id="{31ECE251-741F-4F82-B018-2F4557BA370E}" type="slidenum">
              <a:rPr lang="en-US" sz="900" smtClean="0">
                <a:solidFill>
                  <a:srgbClr val="B2B2B2"/>
                </a:solidFill>
                <a:latin typeface="Calibri" pitchFamily="34" charset="0"/>
                <a:ea typeface="Calibri" pitchFamily="34" charset="0"/>
                <a:cs typeface="Calibri" pitchFamily="34" charset="0"/>
              </a:rPr>
              <a:pPr>
                <a:lnSpc>
                  <a:spcPts val="1350"/>
                </a:lnSpc>
                <a:spcBef>
                  <a:spcPts val="450"/>
                </a:spcBef>
                <a:buFont typeface="Wingdings" pitchFamily="2" charset="2"/>
                <a:buNone/>
                <a:defRPr/>
              </a:pPr>
              <a:t>‹#›</a:t>
            </a:fld>
            <a:r>
              <a:rPr lang="en-US" sz="135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9" y="4907757"/>
            <a:ext cx="1608137" cy="102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901617" y="4927997"/>
            <a:ext cx="2306722" cy="6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450"/>
              </a:spcBef>
              <a:buClr>
                <a:schemeClr val="tx2"/>
              </a:buClr>
              <a:buFont typeface="Arial" charset="0"/>
              <a:buNone/>
              <a:defRPr/>
            </a:pPr>
            <a:r>
              <a:rPr lang="en-US" sz="45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86483182"/>
      </p:ext>
    </p:extLst>
  </p:cSld>
  <p:clrMap bg1="dk2" tx1="lt1" bg2="dk1"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transition/>
  <p:txStyles>
    <p:titleStyle>
      <a:lvl1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p:titleStyle>
    <p:bodyStyle>
      <a:lvl1pPr marL="214313" indent="-214313" algn="l" rtl="0" eaLnBrk="0" fontAlgn="base" hangingPunct="0">
        <a:spcBef>
          <a:spcPct val="40000"/>
        </a:spcBef>
        <a:spcAft>
          <a:spcPct val="0"/>
        </a:spcAft>
        <a:buClr>
          <a:srgbClr val="04628C"/>
        </a:buClr>
        <a:buSzPct val="90000"/>
        <a:buFont typeface="Arial"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Arial"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Arial"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Arial"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146AD"/>
        </a:buClr>
        <a:buSzPct val="12000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51435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2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sz="1350"/>
            </a:p>
          </p:txBody>
        </p:sp>
      </p:grpSp>
      <p:sp>
        <p:nvSpPr>
          <p:cNvPr id="1027" name="Rectangle 2"/>
          <p:cNvSpPr>
            <a:spLocks noGrp="1" noChangeArrowheads="1"/>
          </p:cNvSpPr>
          <p:nvPr>
            <p:ph type="title"/>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894160"/>
            <a:ext cx="8318500" cy="3898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6" y="4888707"/>
            <a:ext cx="519113" cy="170260"/>
          </a:xfrm>
          <a:prstGeom prst="rect">
            <a:avLst/>
          </a:prstGeom>
          <a:noFill/>
          <a:ln w="6350" algn="ctr">
            <a:noFill/>
            <a:miter lim="800000"/>
            <a:headEnd/>
            <a:tailEnd/>
          </a:ln>
          <a:effectLst/>
        </p:spPr>
        <p:txBody>
          <a:bodyPr lIns="0" tIns="0" rIns="0" bIns="0"/>
          <a:lstStyle/>
          <a:p>
            <a:pPr eaLnBrk="0" hangingPunct="0">
              <a:lnSpc>
                <a:spcPts val="1350"/>
              </a:lnSpc>
              <a:spcBef>
                <a:spcPts val="450"/>
              </a:spcBef>
              <a:buFont typeface="Wingdings" pitchFamily="2" charset="2"/>
              <a:buNone/>
              <a:defRPr/>
            </a:pPr>
            <a:fld id="{B9D5FE46-82FE-45D8-875A-30DB065D047E}" type="slidenum">
              <a:rPr lang="en-US" sz="900">
                <a:solidFill>
                  <a:srgbClr val="B2B2B2"/>
                </a:solidFill>
                <a:latin typeface="Calibri" pitchFamily="34" charset="0"/>
                <a:cs typeface="Calibri" pitchFamily="34" charset="0"/>
              </a:rPr>
              <a:pPr eaLnBrk="0" hangingPunct="0">
                <a:lnSpc>
                  <a:spcPts val="1350"/>
                </a:lnSpc>
                <a:spcBef>
                  <a:spcPts val="450"/>
                </a:spcBef>
                <a:buFont typeface="Wingdings" pitchFamily="2" charset="2"/>
                <a:buNone/>
                <a:defRPr/>
              </a:pPr>
              <a:t>‹#›</a:t>
            </a:fld>
            <a:r>
              <a:rPr lang="en-US" sz="135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9" y="4907757"/>
            <a:ext cx="1608137" cy="102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1081153" y="4927997"/>
            <a:ext cx="2127185" cy="69250"/>
          </a:xfrm>
          <a:prstGeom prst="rect">
            <a:avLst/>
          </a:prstGeom>
          <a:noFill/>
        </p:spPr>
        <p:txBody>
          <a:bodyPr wrap="none" lIns="0" tIns="0" rIns="0" bIns="0">
            <a:spAutoFit/>
          </a:bodyPr>
          <a:lstStyle/>
          <a:p>
            <a:pPr algn="r">
              <a:spcBef>
                <a:spcPts val="450"/>
              </a:spcBef>
              <a:buClr>
                <a:schemeClr val="tx2"/>
              </a:buClr>
              <a:buFont typeface="Arial" charset="0"/>
              <a:buNone/>
              <a:defRPr/>
            </a:pPr>
            <a:r>
              <a:rPr lang="en-US" sz="450" dirty="0">
                <a:solidFill>
                  <a:srgbClr val="B2B2B2"/>
                </a:solidFill>
                <a:latin typeface="+mn-lt"/>
              </a:rPr>
              <a:t>© Guidewire Software, Inc. All rights reserved. Do not distribute without permission.</a:t>
            </a:r>
          </a:p>
        </p:txBody>
      </p:sp>
    </p:spTree>
    <p:extLst>
      <p:ext uri="{BB962C8B-B14F-4D97-AF65-F5344CB8AC3E}">
        <p14:creationId xmlns:p14="http://schemas.microsoft.com/office/powerpoint/2010/main" val="800967447"/>
      </p:ext>
    </p:extLst>
  </p:cSld>
  <p:clrMap bg1="dk2" tx1="lt1" bg2="dk1"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transition/>
  <p:txStyles>
    <p:title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p:titleStyle>
    <p:bodyStyle>
      <a:lvl1pPr marL="214313" indent="-214313" algn="l" rtl="0" eaLnBrk="0" fontAlgn="base" hangingPunct="0">
        <a:spcBef>
          <a:spcPct val="40000"/>
        </a:spcBef>
        <a:spcAft>
          <a:spcPct val="0"/>
        </a:spcAft>
        <a:buClr>
          <a:srgbClr val="04628C"/>
        </a:buClr>
        <a:buSzPct val="90000"/>
        <a:buFont typeface="Arial"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Arial"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Arial"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Arial"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146AD"/>
        </a:buClr>
        <a:buSzPct val="12000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51435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2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sz="1350"/>
            </a:p>
          </p:txBody>
        </p:sp>
      </p:grpSp>
      <p:sp>
        <p:nvSpPr>
          <p:cNvPr id="1027" name="Rectangle 2"/>
          <p:cNvSpPr>
            <a:spLocks noGrp="1" noChangeArrowheads="1"/>
          </p:cNvSpPr>
          <p:nvPr>
            <p:ph type="title"/>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894160"/>
            <a:ext cx="8318500" cy="3898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6" y="4888707"/>
            <a:ext cx="519113" cy="170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350"/>
              </a:lnSpc>
              <a:spcBef>
                <a:spcPts val="450"/>
              </a:spcBef>
              <a:buFont typeface="Wingdings" pitchFamily="2" charset="2"/>
              <a:buNone/>
              <a:defRPr/>
            </a:pPr>
            <a:fld id="{3882DB46-8396-46A8-A52A-38E4F2DB9ABB}" type="slidenum">
              <a:rPr lang="en-US" sz="900" smtClean="0">
                <a:solidFill>
                  <a:srgbClr val="B2B2B2"/>
                </a:solidFill>
                <a:latin typeface="Calibri" pitchFamily="34" charset="0"/>
                <a:ea typeface="Calibri" pitchFamily="34" charset="0"/>
                <a:cs typeface="Calibri" pitchFamily="34" charset="0"/>
              </a:rPr>
              <a:pPr>
                <a:lnSpc>
                  <a:spcPts val="1350"/>
                </a:lnSpc>
                <a:spcBef>
                  <a:spcPts val="450"/>
                </a:spcBef>
                <a:buFont typeface="Wingdings" pitchFamily="2" charset="2"/>
                <a:buNone/>
                <a:defRPr/>
              </a:pPr>
              <a:t>‹#›</a:t>
            </a:fld>
            <a:r>
              <a:rPr lang="en-US" sz="135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9" y="4907757"/>
            <a:ext cx="1608137" cy="102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901617" y="4927997"/>
            <a:ext cx="2306722" cy="6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450"/>
              </a:spcBef>
              <a:buClr>
                <a:schemeClr val="tx2"/>
              </a:buClr>
              <a:buFont typeface="Arial" charset="0"/>
              <a:buNone/>
              <a:defRPr/>
            </a:pPr>
            <a:r>
              <a:rPr lang="en-US" sz="45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1162213812"/>
      </p:ext>
    </p:extLst>
  </p:cSld>
  <p:clrMap bg1="dk2" tx1="lt1" bg2="dk1"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transition/>
  <p:txStyles>
    <p:title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p:titleStyle>
    <p:bodyStyle>
      <a:lvl1pPr marL="214313" indent="-214313" algn="l" rtl="0" eaLnBrk="0" fontAlgn="base" hangingPunct="0">
        <a:spcBef>
          <a:spcPct val="40000"/>
        </a:spcBef>
        <a:spcAft>
          <a:spcPct val="0"/>
        </a:spcAft>
        <a:buClr>
          <a:srgbClr val="04628C"/>
        </a:buClr>
        <a:buSzPct val="90000"/>
        <a:buFont typeface="Arial"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Arial"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Arial"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Arial"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146AD"/>
        </a:buClr>
        <a:buSzPct val="12000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7.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57.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5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7.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57.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57.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59.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57.xm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5.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xml"/><Relationship Id="rId1" Type="http://schemas.openxmlformats.org/officeDocument/2006/relationships/slideLayout" Target="../slideLayouts/slideLayout57.xml"/><Relationship Id="rId5" Type="http://schemas.openxmlformats.org/officeDocument/2006/relationships/image" Target="../media/image24.jpe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59.xml"/><Relationship Id="rId5" Type="http://schemas.openxmlformats.org/officeDocument/2006/relationships/image" Target="../media/image24.jpe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57.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57.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57.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name="Option1">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30086" b="30086"/>
          <a:stretch>
            <a:fillRect/>
          </a:stretch>
        </p:blipFill>
        <p:spPr/>
      </p:pic>
      <p:sp>
        <p:nvSpPr>
          <p:cNvPr id="3" name="Title 2"/>
          <p:cNvSpPr>
            <a:spLocks noGrp="1"/>
          </p:cNvSpPr>
          <p:nvPr>
            <p:ph type="ctrTitle"/>
          </p:nvPr>
        </p:nvSpPr>
        <p:spPr>
          <a:xfrm>
            <a:off x="414163" y="1838266"/>
            <a:ext cx="8348837" cy="553998"/>
          </a:xfrm>
        </p:spPr>
        <p:txBody>
          <a:bodyPr/>
          <a:lstStyle/>
          <a:p>
            <a:r>
              <a:rPr lang="en-US" dirty="0"/>
              <a:t>Multicurrency</a:t>
            </a:r>
            <a:endParaRPr lang="en-US" dirty="0"/>
          </a:p>
        </p:txBody>
      </p:sp>
      <p:sp>
        <p:nvSpPr>
          <p:cNvPr id="5" name="Text Placeholder 4"/>
          <p:cNvSpPr>
            <a:spLocks noGrp="1"/>
          </p:cNvSpPr>
          <p:nvPr>
            <p:ph type="body" sz="quarter" idx="13"/>
          </p:nvPr>
        </p:nvSpPr>
        <p:spPr/>
        <p:txBody>
          <a:bodyPr/>
          <a:lstStyle/>
          <a:p>
            <a:r>
              <a:rPr lang="en-US" dirty="0" smtClean="0"/>
              <a:t>Editable List View</a:t>
            </a:r>
            <a:endParaRPr lang="en-US" dirty="0"/>
          </a:p>
        </p:txBody>
      </p:sp>
      <p:sp>
        <p:nvSpPr>
          <p:cNvPr id="6" name="Footer Placeholder 5"/>
          <p:cNvSpPr>
            <a:spLocks noGrp="1"/>
          </p:cNvSpPr>
          <p:nvPr>
            <p:ph type="ftr" sz="quarter" idx="3"/>
          </p:nvPr>
        </p:nvSpPr>
        <p:spPr/>
        <p:txBody>
          <a:bodyPr/>
          <a:lstStyle/>
          <a:p>
            <a:r>
              <a:rPr lang="en-US" smtClean="0"/>
              <a:t>© 2020 Cognizant</a:t>
            </a:r>
            <a:endParaRPr lang="en-US"/>
          </a:p>
        </p:txBody>
      </p:sp>
    </p:spTree>
    <p:extLst>
      <p:ext uri="{BB962C8B-B14F-4D97-AF65-F5344CB8AC3E}">
        <p14:creationId xmlns:p14="http://schemas.microsoft.com/office/powerpoint/2010/main" val="3694272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Multiple currencies </a:t>
            </a:r>
            <a:r>
              <a:rPr lang="en-US" dirty="0" smtClean="0"/>
              <a:t>per Plan</a:t>
            </a:r>
            <a:endParaRPr lang="en-US" dirty="0"/>
          </a:p>
        </p:txBody>
      </p:sp>
      <p:sp>
        <p:nvSpPr>
          <p:cNvPr id="5" name="Content Placeholder 4"/>
          <p:cNvSpPr>
            <a:spLocks noGrp="1"/>
          </p:cNvSpPr>
          <p:nvPr>
            <p:ph idx="1"/>
          </p:nvPr>
        </p:nvSpPr>
        <p:spPr>
          <a:xfrm>
            <a:off x="1514475" y="560070"/>
            <a:ext cx="6238875" cy="4114800"/>
          </a:xfrm>
        </p:spPr>
        <p:txBody>
          <a:bodyPr/>
          <a:lstStyle/>
          <a:p>
            <a:r>
              <a:rPr lang="en-US" dirty="0"/>
              <a:t>There are five plans in BillingCenter that store </a:t>
            </a:r>
            <a:r>
              <a:rPr lang="en-US" dirty="0" err="1"/>
              <a:t>MonetaryAmount</a:t>
            </a:r>
            <a:r>
              <a:rPr lang="en-US" dirty="0"/>
              <a:t> values:</a:t>
            </a:r>
          </a:p>
          <a:p>
            <a:pPr lvl="1"/>
            <a:r>
              <a:rPr lang="en-US" dirty="0" smtClean="0"/>
              <a:t> </a:t>
            </a:r>
            <a:r>
              <a:rPr lang="en-US" dirty="0"/>
              <a:t>Agency bill plan</a:t>
            </a:r>
          </a:p>
          <a:p>
            <a:pPr lvl="1"/>
            <a:r>
              <a:rPr lang="en-US" dirty="0" smtClean="0"/>
              <a:t> </a:t>
            </a:r>
            <a:r>
              <a:rPr lang="en-US" dirty="0"/>
              <a:t>Billing plan</a:t>
            </a:r>
          </a:p>
          <a:p>
            <a:pPr lvl="1"/>
            <a:r>
              <a:rPr lang="en-US" dirty="0" smtClean="0"/>
              <a:t> </a:t>
            </a:r>
            <a:r>
              <a:rPr lang="en-US" dirty="0"/>
              <a:t>Commission plan</a:t>
            </a:r>
          </a:p>
          <a:p>
            <a:pPr lvl="1"/>
            <a:r>
              <a:rPr lang="en-US" dirty="0" smtClean="0"/>
              <a:t> </a:t>
            </a:r>
            <a:r>
              <a:rPr lang="en-US" dirty="0"/>
              <a:t>Delinquency plan</a:t>
            </a:r>
          </a:p>
          <a:p>
            <a:pPr lvl="1"/>
            <a:r>
              <a:rPr lang="en-US" dirty="0" smtClean="0"/>
              <a:t> Payment </a:t>
            </a:r>
            <a:r>
              <a:rPr lang="en-US" dirty="0"/>
              <a:t>plan</a:t>
            </a:r>
          </a:p>
          <a:p>
            <a:r>
              <a:rPr lang="en-US" dirty="0" smtClean="0"/>
              <a:t>Unlike Account and policies, this plans </a:t>
            </a:r>
            <a:r>
              <a:rPr lang="en-US" dirty="0"/>
              <a:t>have been moved out of the </a:t>
            </a:r>
            <a:r>
              <a:rPr lang="en-US" dirty="0" smtClean="0"/>
              <a:t>currency silos.</a:t>
            </a:r>
          </a:p>
          <a:p>
            <a:r>
              <a:rPr lang="en-US" dirty="0"/>
              <a:t>If an insurer has </a:t>
            </a:r>
            <a:r>
              <a:rPr lang="en-US" dirty="0" smtClean="0"/>
              <a:t>enabled multicurrency</a:t>
            </a:r>
            <a:r>
              <a:rPr lang="en-US" dirty="0"/>
              <a:t>, a given instance of these plans can support multiple currencies and can be assigned to </a:t>
            </a:r>
            <a:r>
              <a:rPr lang="en-US" dirty="0" smtClean="0"/>
              <a:t>multiple accounts</a:t>
            </a:r>
            <a:r>
              <a:rPr lang="en-US" dirty="0"/>
              <a:t>, policies, or producers across multiple currency silos. These plans are collectively referred to as </a:t>
            </a:r>
            <a:r>
              <a:rPr lang="en-US" dirty="0" smtClean="0"/>
              <a:t>the </a:t>
            </a:r>
            <a:r>
              <a:rPr lang="en-US" i="1" dirty="0" smtClean="0"/>
              <a:t>multicurrency </a:t>
            </a:r>
            <a:r>
              <a:rPr lang="en-US" i="1" dirty="0"/>
              <a:t>plans</a:t>
            </a:r>
            <a:r>
              <a:rPr lang="en-US" dirty="0"/>
              <a:t>.</a:t>
            </a:r>
            <a:endParaRPr lang="en-US" dirty="0" smtClean="0"/>
          </a:p>
        </p:txBody>
      </p:sp>
    </p:spTree>
    <p:extLst>
      <p:ext uri="{BB962C8B-B14F-4D97-AF65-F5344CB8AC3E}">
        <p14:creationId xmlns:p14="http://schemas.microsoft.com/office/powerpoint/2010/main" val="410324852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Multiple currencies </a:t>
            </a:r>
            <a:r>
              <a:rPr lang="en-US" dirty="0" smtClean="0"/>
              <a:t>per Plan.. </a:t>
            </a:r>
            <a:r>
              <a:rPr lang="en-US" dirty="0" err="1" smtClean="0"/>
              <a:t>cont</a:t>
            </a:r>
            <a:endParaRPr lang="en-US" dirty="0"/>
          </a:p>
        </p:txBody>
      </p:sp>
      <p:sp>
        <p:nvSpPr>
          <p:cNvPr id="5" name="Content Placeholder 4"/>
          <p:cNvSpPr>
            <a:spLocks noGrp="1"/>
          </p:cNvSpPr>
          <p:nvPr>
            <p:ph idx="1"/>
          </p:nvPr>
        </p:nvSpPr>
        <p:spPr>
          <a:xfrm>
            <a:off x="1514475" y="560070"/>
            <a:ext cx="6238875" cy="4114800"/>
          </a:xfrm>
        </p:spPr>
        <p:txBody>
          <a:bodyPr/>
          <a:lstStyle/>
          <a:p>
            <a:r>
              <a:rPr lang="en-US" dirty="0"/>
              <a:t>As of the current release, the </a:t>
            </a:r>
            <a:r>
              <a:rPr lang="en-US" dirty="0" err="1"/>
              <a:t>MonetaryAmount</a:t>
            </a:r>
            <a:r>
              <a:rPr lang="en-US" dirty="0"/>
              <a:t> values for all plans are stored as arrays. </a:t>
            </a:r>
            <a:endParaRPr lang="en-US" dirty="0" smtClean="0"/>
          </a:p>
          <a:p>
            <a:r>
              <a:rPr lang="en-US" dirty="0" smtClean="0"/>
              <a:t>This </a:t>
            </a:r>
            <a:r>
              <a:rPr lang="en-US" dirty="0"/>
              <a:t>is true whether a </a:t>
            </a:r>
            <a:r>
              <a:rPr lang="en-US" dirty="0" err="1" smtClean="0"/>
              <a:t>giveninstance</a:t>
            </a:r>
            <a:r>
              <a:rPr lang="en-US" dirty="0" smtClean="0"/>
              <a:t> </a:t>
            </a:r>
            <a:r>
              <a:rPr lang="en-US" dirty="0"/>
              <a:t>of BillingCenter is in single-currency mode or </a:t>
            </a:r>
            <a:r>
              <a:rPr lang="en-US" dirty="0" smtClean="0"/>
              <a:t>multicurrency configured in config.xml</a:t>
            </a:r>
          </a:p>
          <a:p>
            <a:r>
              <a:rPr lang="en-US" dirty="0"/>
              <a:t>When Single Currency mode configured, this let default Currency populated when </a:t>
            </a:r>
            <a:r>
              <a:rPr lang="en-US" dirty="0" smtClean="0"/>
              <a:t>Financial Plans </a:t>
            </a:r>
            <a:r>
              <a:rPr lang="en-US" dirty="0"/>
              <a:t>are created</a:t>
            </a:r>
            <a:r>
              <a:rPr lang="en-US" dirty="0" smtClean="0"/>
              <a:t>.</a:t>
            </a:r>
          </a:p>
          <a:p>
            <a:r>
              <a:rPr lang="en-US" dirty="0"/>
              <a:t>When Single Currency mode configured, this let </a:t>
            </a:r>
            <a:r>
              <a:rPr lang="en-US" dirty="0" smtClean="0"/>
              <a:t>to choose the  </a:t>
            </a:r>
            <a:r>
              <a:rPr lang="en-US" dirty="0"/>
              <a:t>Currency populated when Plans are created.</a:t>
            </a:r>
          </a:p>
          <a:p>
            <a:endParaRPr lang="en-US" dirty="0" smtClean="0"/>
          </a:p>
        </p:txBody>
      </p:sp>
    </p:spTree>
    <p:extLst>
      <p:ext uri="{BB962C8B-B14F-4D97-AF65-F5344CB8AC3E}">
        <p14:creationId xmlns:p14="http://schemas.microsoft.com/office/powerpoint/2010/main" val="392452112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Billing Plan Multiple Currency Mode</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a:p>
            <a:endParaRPr lang="en-US" dirty="0"/>
          </a:p>
        </p:txBody>
      </p:sp>
      <p:pic>
        <p:nvPicPr>
          <p:cNvPr id="4" name="Picture 3"/>
          <p:cNvPicPr>
            <a:picLocks noChangeAspect="1"/>
          </p:cNvPicPr>
          <p:nvPr/>
        </p:nvPicPr>
        <p:blipFill>
          <a:blip r:embed="rId2"/>
          <a:stretch>
            <a:fillRect/>
          </a:stretch>
        </p:blipFill>
        <p:spPr>
          <a:xfrm>
            <a:off x="1359694" y="647701"/>
            <a:ext cx="3171825" cy="3621881"/>
          </a:xfrm>
          <a:prstGeom prst="rect">
            <a:avLst/>
          </a:prstGeom>
        </p:spPr>
      </p:pic>
      <p:pic>
        <p:nvPicPr>
          <p:cNvPr id="5" name="Picture 4"/>
          <p:cNvPicPr>
            <a:picLocks noChangeAspect="1"/>
          </p:cNvPicPr>
          <p:nvPr/>
        </p:nvPicPr>
        <p:blipFill>
          <a:blip r:embed="rId3"/>
          <a:stretch>
            <a:fillRect/>
          </a:stretch>
        </p:blipFill>
        <p:spPr>
          <a:xfrm>
            <a:off x="5255721" y="384972"/>
            <a:ext cx="2659405" cy="2160371"/>
          </a:xfrm>
          <a:prstGeom prst="rect">
            <a:avLst/>
          </a:prstGeom>
        </p:spPr>
      </p:pic>
      <p:cxnSp>
        <p:nvCxnSpPr>
          <p:cNvPr id="7" name="Straight Arrow Connector 6"/>
          <p:cNvCxnSpPr/>
          <p:nvPr/>
        </p:nvCxnSpPr>
        <p:spPr bwMode="auto">
          <a:xfrm flipV="1">
            <a:off x="3211461" y="2046339"/>
            <a:ext cx="2886997" cy="409268"/>
          </a:xfrm>
          <a:prstGeom prst="straightConnector1">
            <a:avLst/>
          </a:prstGeom>
          <a:noFill/>
          <a:ln w="19050" cap="flat" cmpd="sng" algn="ctr">
            <a:solidFill>
              <a:srgbClr val="C00000"/>
            </a:solidFill>
            <a:prstDash val="solid"/>
            <a:round/>
            <a:headEnd type="none" w="med" len="med"/>
            <a:tailEnd type="triangle"/>
          </a:ln>
          <a:effectLst/>
        </p:spPr>
      </p:cxnSp>
      <p:pic>
        <p:nvPicPr>
          <p:cNvPr id="11" name="Picture 10"/>
          <p:cNvPicPr>
            <a:picLocks noChangeAspect="1"/>
          </p:cNvPicPr>
          <p:nvPr/>
        </p:nvPicPr>
        <p:blipFill>
          <a:blip r:embed="rId4"/>
          <a:stretch>
            <a:fillRect/>
          </a:stretch>
        </p:blipFill>
        <p:spPr>
          <a:xfrm>
            <a:off x="4842444" y="2916821"/>
            <a:ext cx="3217748" cy="1650206"/>
          </a:xfrm>
          <a:prstGeom prst="rect">
            <a:avLst/>
          </a:prstGeom>
        </p:spPr>
      </p:pic>
      <p:cxnSp>
        <p:nvCxnSpPr>
          <p:cNvPr id="9" name="Straight Arrow Connector 8"/>
          <p:cNvCxnSpPr/>
          <p:nvPr/>
        </p:nvCxnSpPr>
        <p:spPr bwMode="auto">
          <a:xfrm flipH="1">
            <a:off x="6585423" y="2455607"/>
            <a:ext cx="3636" cy="1120971"/>
          </a:xfrm>
          <a:prstGeom prst="straightConnector1">
            <a:avLst/>
          </a:prstGeom>
          <a:noFill/>
          <a:ln w="19050" cap="flat" cmpd="sng" algn="ctr">
            <a:solidFill>
              <a:srgbClr val="C00000"/>
            </a:solidFill>
            <a:prstDash val="solid"/>
            <a:round/>
            <a:headEnd type="none" w="med" len="med"/>
            <a:tailEnd type="triangle"/>
          </a:ln>
          <a:effectLst/>
        </p:spPr>
      </p:cxnSp>
    </p:spTree>
    <p:extLst>
      <p:ext uri="{BB962C8B-B14F-4D97-AF65-F5344CB8AC3E}">
        <p14:creationId xmlns:p14="http://schemas.microsoft.com/office/powerpoint/2010/main" val="82461517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Billing Plan Multiple Currency Mode</a:t>
            </a:r>
          </a:p>
        </p:txBody>
      </p:sp>
      <p:sp>
        <p:nvSpPr>
          <p:cNvPr id="8" name="Content Placeholder 7"/>
          <p:cNvSpPr>
            <a:spLocks noGrp="1"/>
          </p:cNvSpPr>
          <p:nvPr>
            <p:ph idx="1"/>
          </p:nvPr>
        </p:nvSpPr>
        <p:spPr/>
        <p:txBody>
          <a:bodyPr/>
          <a:lstStyle/>
          <a:p>
            <a:r>
              <a:rPr lang="en-US" dirty="0" err="1"/>
              <a:t>MonetaryAmount</a:t>
            </a:r>
            <a:r>
              <a:rPr lang="en-US" dirty="0"/>
              <a:t> values in plans are stored as arrays.</a:t>
            </a:r>
          </a:p>
        </p:txBody>
      </p:sp>
      <p:pic>
        <p:nvPicPr>
          <p:cNvPr id="10" name="Picture 9"/>
          <p:cNvPicPr/>
          <p:nvPr/>
        </p:nvPicPr>
        <p:blipFill>
          <a:blip r:embed="rId3"/>
          <a:stretch>
            <a:fillRect/>
          </a:stretch>
        </p:blipFill>
        <p:spPr>
          <a:xfrm>
            <a:off x="3295650" y="1023938"/>
            <a:ext cx="4457700" cy="3438525"/>
          </a:xfrm>
          <a:prstGeom prst="rect">
            <a:avLst/>
          </a:prstGeom>
        </p:spPr>
      </p:pic>
    </p:spTree>
    <p:extLst>
      <p:ext uri="{BB962C8B-B14F-4D97-AF65-F5344CB8AC3E}">
        <p14:creationId xmlns:p14="http://schemas.microsoft.com/office/powerpoint/2010/main" val="25665264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Authority limit profiles</a:t>
            </a:r>
            <a:endParaRPr lang="en-US" dirty="0"/>
          </a:p>
        </p:txBody>
      </p:sp>
      <p:sp>
        <p:nvSpPr>
          <p:cNvPr id="3" name="Content Placeholder 2"/>
          <p:cNvSpPr>
            <a:spLocks noGrp="1"/>
          </p:cNvSpPr>
          <p:nvPr>
            <p:ph idx="1"/>
          </p:nvPr>
        </p:nvSpPr>
        <p:spPr>
          <a:xfrm>
            <a:off x="1532335" y="685800"/>
            <a:ext cx="6238875" cy="1828800"/>
          </a:xfrm>
        </p:spPr>
        <p:txBody>
          <a:bodyPr/>
          <a:lstStyle/>
          <a:p>
            <a:r>
              <a:rPr lang="en-US" dirty="0" smtClean="0"/>
              <a:t>A single authority limit profile can support multiple currencies</a:t>
            </a:r>
          </a:p>
          <a:p>
            <a:r>
              <a:rPr lang="en-US" dirty="0" smtClean="0"/>
              <a:t>Each user can be assigned only one authority limit profile</a:t>
            </a:r>
          </a:p>
          <a:p>
            <a:r>
              <a:rPr lang="en-US" dirty="0" smtClean="0"/>
              <a:t>User can have same authority limit for different currency</a:t>
            </a:r>
            <a:endParaRPr lang="en-US" dirty="0"/>
          </a:p>
        </p:txBody>
      </p:sp>
      <p:pic>
        <p:nvPicPr>
          <p:cNvPr id="4" name="Picture 3"/>
          <p:cNvPicPr>
            <a:picLocks noChangeAspect="1"/>
          </p:cNvPicPr>
          <p:nvPr/>
        </p:nvPicPr>
        <p:blipFill>
          <a:blip r:embed="rId3"/>
          <a:stretch>
            <a:fillRect/>
          </a:stretch>
        </p:blipFill>
        <p:spPr>
          <a:xfrm>
            <a:off x="2473167" y="2142036"/>
            <a:ext cx="5527834" cy="2450384"/>
          </a:xfrm>
          <a:prstGeom prst="rect">
            <a:avLst/>
          </a:prstGeom>
        </p:spPr>
      </p:pic>
      <p:sp>
        <p:nvSpPr>
          <p:cNvPr id="10" name="Rounded Rectangle 9"/>
          <p:cNvSpPr/>
          <p:nvPr/>
        </p:nvSpPr>
        <p:spPr bwMode="auto">
          <a:xfrm>
            <a:off x="5733288" y="2768269"/>
            <a:ext cx="774954" cy="1892808"/>
          </a:xfrm>
          <a:prstGeom prst="roundRect">
            <a:avLst/>
          </a:prstGeom>
          <a:noFill/>
          <a:ln w="19050" algn="ctr">
            <a:solidFill>
              <a:srgbClr val="D33941"/>
            </a:solidFill>
            <a:round/>
            <a:headEnd/>
            <a:tailEnd/>
          </a:ln>
        </p:spPr>
        <p:txBody>
          <a:bodyPr wrap="none" lIns="0" tIns="0" rIns="0" bIns="0" rtlCol="0" anchor="ctr">
            <a:no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312316273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outline</a:t>
            </a:r>
          </a:p>
        </p:txBody>
      </p:sp>
      <p:sp>
        <p:nvSpPr>
          <p:cNvPr id="5123" name="Rectangle 3"/>
          <p:cNvSpPr>
            <a:spLocks noGrp="1" noChangeArrowheads="1"/>
          </p:cNvSpPr>
          <p:nvPr>
            <p:ph idx="1"/>
          </p:nvPr>
        </p:nvSpPr>
        <p:spPr bwMode="gray"/>
        <p:txBody>
          <a:bodyPr/>
          <a:lstStyle/>
          <a:p>
            <a:pPr eaLnBrk="1" hangingPunct="1">
              <a:lnSpc>
                <a:spcPct val="150000"/>
              </a:lnSpc>
              <a:buFont typeface="Arial" charset="0"/>
              <a:buChar char="•"/>
              <a:defRPr/>
            </a:pPr>
            <a:r>
              <a:rPr lang="en-US" sz="2100">
                <a:solidFill>
                  <a:schemeClr val="hlink"/>
                </a:solidFill>
                <a:ea typeface="+mn-ea"/>
                <a:cs typeface="+mn-cs"/>
              </a:rPr>
              <a:t>Supporting multiple currencies</a:t>
            </a:r>
          </a:p>
          <a:p>
            <a:pPr eaLnBrk="1" hangingPunct="1">
              <a:lnSpc>
                <a:spcPct val="150000"/>
              </a:lnSpc>
              <a:buFont typeface="Arial" charset="0"/>
              <a:buChar char="•"/>
              <a:defRPr/>
            </a:pPr>
            <a:r>
              <a:rPr lang="en-US" sz="2100">
                <a:ea typeface="+mn-ea"/>
                <a:cs typeface="+mn-cs"/>
              </a:rPr>
              <a:t>MonetaryAmount data type</a:t>
            </a:r>
            <a:endParaRPr lang="en-US" sz="2100" dirty="0">
              <a:ea typeface="+mn-ea"/>
              <a:cs typeface="+mn-cs"/>
            </a:endParaRPr>
          </a:p>
          <a:p>
            <a:pPr eaLnBrk="1" hangingPunct="1">
              <a:lnSpc>
                <a:spcPct val="150000"/>
              </a:lnSpc>
              <a:buFont typeface="Arial" charset="0"/>
              <a:buChar char="•"/>
              <a:defRPr/>
            </a:pPr>
            <a:endParaRPr lang="en-US" sz="2100" dirty="0">
              <a:solidFill>
                <a:schemeClr val="hlink"/>
              </a:solidFill>
              <a:ea typeface="+mn-ea"/>
              <a:cs typeface="+mn-cs"/>
            </a:endParaRPr>
          </a:p>
        </p:txBody>
      </p:sp>
    </p:spTree>
    <p:extLst>
      <p:ext uri="{BB962C8B-B14F-4D97-AF65-F5344CB8AC3E}">
        <p14:creationId xmlns:p14="http://schemas.microsoft.com/office/powerpoint/2010/main" val="16625988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MonetaryAmount</a:t>
            </a:r>
            <a:r>
              <a:rPr lang="en-US" dirty="0" smtClean="0"/>
              <a:t> data type replaces money </a:t>
            </a:r>
            <a:endParaRPr lang="en-US" dirty="0"/>
          </a:p>
        </p:txBody>
      </p:sp>
      <p:sp>
        <p:nvSpPr>
          <p:cNvPr id="3" name="Content Placeholder 2"/>
          <p:cNvSpPr>
            <a:spLocks noGrp="1"/>
          </p:cNvSpPr>
          <p:nvPr>
            <p:ph idx="1"/>
          </p:nvPr>
        </p:nvSpPr>
        <p:spPr/>
        <p:txBody>
          <a:bodyPr/>
          <a:lstStyle/>
          <a:p>
            <a:r>
              <a:rPr lang="en-US" b="1" dirty="0" err="1" smtClean="0"/>
              <a:t>MonetaryAmount</a:t>
            </a:r>
            <a:r>
              <a:rPr lang="en-US" dirty="0" smtClean="0"/>
              <a:t> corresponds to two database columns</a:t>
            </a:r>
          </a:p>
          <a:p>
            <a:pPr lvl="1"/>
            <a:r>
              <a:rPr lang="en-US" dirty="0" smtClean="0"/>
              <a:t>Ensures that currency is always tracked with amount</a:t>
            </a:r>
          </a:p>
          <a:p>
            <a:pPr lvl="1"/>
            <a:endParaRPr lang="en-US" dirty="0"/>
          </a:p>
          <a:p>
            <a:pPr lvl="1"/>
            <a:endParaRPr lang="en-US" dirty="0" smtClean="0"/>
          </a:p>
          <a:p>
            <a:pPr lvl="1"/>
            <a:endParaRPr lang="en-US" dirty="0"/>
          </a:p>
          <a:p>
            <a:pPr lvl="1"/>
            <a:endParaRPr lang="en-US" dirty="0" smtClean="0"/>
          </a:p>
          <a:p>
            <a:pPr lvl="1"/>
            <a:endParaRPr lang="en-US" dirty="0"/>
          </a:p>
          <a:p>
            <a:r>
              <a:rPr lang="en-US" dirty="0" smtClean="0"/>
              <a:t>In calculations involving </a:t>
            </a:r>
            <a:br>
              <a:rPr lang="en-US" dirty="0" smtClean="0"/>
            </a:br>
            <a:r>
              <a:rPr lang="en-US" dirty="0" err="1" smtClean="0"/>
              <a:t>MonetaryAmount</a:t>
            </a:r>
            <a:r>
              <a:rPr lang="en-US" dirty="0" smtClean="0"/>
              <a:t> values, </a:t>
            </a:r>
            <a:br>
              <a:rPr lang="en-US" dirty="0" smtClean="0"/>
            </a:br>
            <a:r>
              <a:rPr lang="en-US" dirty="0" smtClean="0"/>
              <a:t>values must be of same </a:t>
            </a:r>
            <a:br>
              <a:rPr lang="en-US" dirty="0" smtClean="0"/>
            </a:br>
            <a:r>
              <a:rPr lang="en-US" dirty="0" smtClean="0"/>
              <a:t>currency</a:t>
            </a:r>
            <a:endParaRPr lang="en-US" dirty="0"/>
          </a:p>
        </p:txBody>
      </p:sp>
      <p:sp>
        <p:nvSpPr>
          <p:cNvPr id="5" name="TextBox 3"/>
          <p:cNvSpPr txBox="1">
            <a:spLocks noChangeArrowheads="1"/>
          </p:cNvSpPr>
          <p:nvPr/>
        </p:nvSpPr>
        <p:spPr bwMode="auto">
          <a:xfrm>
            <a:off x="3665538" y="1458516"/>
            <a:ext cx="1624804" cy="32316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defTabSz="685800" eaLnBrk="1" fontAlgn="base" hangingPunct="1">
              <a:spcBef>
                <a:spcPct val="50000"/>
              </a:spcBef>
              <a:spcAft>
                <a:spcPct val="30000"/>
              </a:spcAft>
              <a:buClr>
                <a:srgbClr val="FFFFFF"/>
              </a:buClr>
            </a:pPr>
            <a:r>
              <a:rPr lang="en-US" sz="1500">
                <a:solidFill>
                  <a:srgbClr val="C00000"/>
                </a:solidFill>
                <a:latin typeface="Calibri" pitchFamily="34" charset="0"/>
              </a:rPr>
              <a:t>MonetaryAmount</a:t>
            </a:r>
          </a:p>
        </p:txBody>
      </p:sp>
      <p:sp>
        <p:nvSpPr>
          <p:cNvPr id="6" name="TextBox 4"/>
          <p:cNvSpPr txBox="1">
            <a:spLocks noChangeArrowheads="1"/>
          </p:cNvSpPr>
          <p:nvPr/>
        </p:nvSpPr>
        <p:spPr bwMode="auto">
          <a:xfrm>
            <a:off x="2809279" y="2206229"/>
            <a:ext cx="856259" cy="32316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defTabSz="685800" eaLnBrk="1" fontAlgn="base" hangingPunct="1">
              <a:spcBef>
                <a:spcPct val="50000"/>
              </a:spcBef>
              <a:spcAft>
                <a:spcPct val="30000"/>
              </a:spcAft>
              <a:buClr>
                <a:srgbClr val="FFFFFF"/>
              </a:buClr>
            </a:pPr>
            <a:r>
              <a:rPr lang="en-US" sz="1500" dirty="0">
                <a:solidFill>
                  <a:srgbClr val="C00000"/>
                </a:solidFill>
                <a:latin typeface="Calibri" pitchFamily="34" charset="0"/>
              </a:rPr>
              <a:t>Amount  </a:t>
            </a:r>
          </a:p>
        </p:txBody>
      </p:sp>
      <p:cxnSp>
        <p:nvCxnSpPr>
          <p:cNvPr id="8" name="Straight Connector 11"/>
          <p:cNvCxnSpPr>
            <a:cxnSpLocks noChangeShapeType="1"/>
            <a:stCxn id="5" idx="2"/>
          </p:cNvCxnSpPr>
          <p:nvPr/>
        </p:nvCxnSpPr>
        <p:spPr bwMode="auto">
          <a:xfrm flipH="1">
            <a:off x="3595091" y="1758554"/>
            <a:ext cx="882254" cy="447675"/>
          </a:xfrm>
          <a:prstGeom prst="line">
            <a:avLst/>
          </a:prstGeom>
          <a:noFill/>
          <a:ln w="12700" algn="ctr">
            <a:solidFill>
              <a:srgbClr val="FF0000"/>
            </a:solidFill>
            <a:round/>
            <a:headEnd/>
            <a:tailEnd/>
          </a:ln>
          <a:extLst>
            <a:ext uri="{909E8E84-426E-40DD-AFC4-6F175D3DCCD1}">
              <a14:hiddenFill xmlns:a14="http://schemas.microsoft.com/office/drawing/2010/main">
                <a:noFill/>
              </a14:hiddenFill>
            </a:ext>
          </a:extLst>
        </p:spPr>
      </p:cxnSp>
      <p:cxnSp>
        <p:nvCxnSpPr>
          <p:cNvPr id="9" name="Straight Connector 13"/>
          <p:cNvCxnSpPr>
            <a:cxnSpLocks noChangeShapeType="1"/>
            <a:stCxn id="5" idx="2"/>
            <a:endCxn id="10" idx="0"/>
          </p:cNvCxnSpPr>
          <p:nvPr/>
        </p:nvCxnSpPr>
        <p:spPr bwMode="auto">
          <a:xfrm>
            <a:off x="4477941" y="1758554"/>
            <a:ext cx="688622" cy="447675"/>
          </a:xfrm>
          <a:prstGeom prst="line">
            <a:avLst/>
          </a:prstGeom>
          <a:noFill/>
          <a:ln w="12700" algn="ctr">
            <a:solidFill>
              <a:srgbClr val="FF0000"/>
            </a:solidFill>
            <a:round/>
            <a:headEnd/>
            <a:tailEnd/>
          </a:ln>
          <a:extLst>
            <a:ext uri="{909E8E84-426E-40DD-AFC4-6F175D3DCCD1}">
              <a14:hiddenFill xmlns:a14="http://schemas.microsoft.com/office/drawing/2010/main">
                <a:noFill/>
              </a14:hiddenFill>
            </a:ext>
          </a:extLst>
        </p:spPr>
      </p:cxnSp>
      <p:sp>
        <p:nvSpPr>
          <p:cNvPr id="10" name="TextBox 14"/>
          <p:cNvSpPr txBox="1">
            <a:spLocks noChangeArrowheads="1"/>
          </p:cNvSpPr>
          <p:nvPr/>
        </p:nvSpPr>
        <p:spPr bwMode="auto">
          <a:xfrm>
            <a:off x="4654701" y="2206229"/>
            <a:ext cx="1023724" cy="32316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defTabSz="685800" eaLnBrk="1" fontAlgn="base" hangingPunct="1">
              <a:spcBef>
                <a:spcPct val="50000"/>
              </a:spcBef>
              <a:spcAft>
                <a:spcPct val="30000"/>
              </a:spcAft>
              <a:buClr>
                <a:srgbClr val="FFFFFF"/>
              </a:buClr>
            </a:pPr>
            <a:r>
              <a:rPr lang="en-US" sz="1500" dirty="0">
                <a:solidFill>
                  <a:srgbClr val="C00000"/>
                </a:solidFill>
                <a:latin typeface="Calibri" pitchFamily="34" charset="0"/>
              </a:rPr>
              <a:t>Currency</a:t>
            </a:r>
            <a:endParaRPr lang="en-US" sz="1500" dirty="0">
              <a:solidFill>
                <a:srgbClr val="C00000"/>
              </a:solidFill>
              <a:latin typeface="Calibri" pitchFamily="34" charset="0"/>
            </a:endParaRPr>
          </a:p>
        </p:txBody>
      </p:sp>
      <p:pic>
        <p:nvPicPr>
          <p:cNvPr id="4" name="Picture 3"/>
          <p:cNvPicPr>
            <a:picLocks noChangeAspect="1"/>
          </p:cNvPicPr>
          <p:nvPr/>
        </p:nvPicPr>
        <p:blipFill>
          <a:blip r:embed="rId3"/>
          <a:stretch>
            <a:fillRect/>
          </a:stretch>
        </p:blipFill>
        <p:spPr>
          <a:xfrm>
            <a:off x="4651773" y="2506267"/>
            <a:ext cx="2893219" cy="2421731"/>
          </a:xfrm>
          <a:prstGeom prst="rect">
            <a:avLst/>
          </a:prstGeom>
        </p:spPr>
      </p:pic>
    </p:spTree>
    <p:extLst>
      <p:ext uri="{BB962C8B-B14F-4D97-AF65-F5344CB8AC3E}">
        <p14:creationId xmlns:p14="http://schemas.microsoft.com/office/powerpoint/2010/main" val="133759742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Monetary Amount widgets</a:t>
            </a:r>
            <a:endParaRPr lang="en-US" dirty="0"/>
          </a:p>
        </p:txBody>
      </p:sp>
      <p:sp>
        <p:nvSpPr>
          <p:cNvPr id="3" name="Content Placeholder 2"/>
          <p:cNvSpPr>
            <a:spLocks noGrp="1"/>
          </p:cNvSpPr>
          <p:nvPr>
            <p:ph idx="1"/>
          </p:nvPr>
        </p:nvSpPr>
        <p:spPr/>
        <p:txBody>
          <a:bodyPr/>
          <a:lstStyle/>
          <a:p>
            <a:r>
              <a:rPr lang="en-US" dirty="0" smtClean="0"/>
              <a:t>Two new widgets display both currency and monetary value of a field</a:t>
            </a:r>
            <a:endParaRPr lang="en-US" dirty="0"/>
          </a:p>
        </p:txBody>
      </p:sp>
      <p:sp>
        <p:nvSpPr>
          <p:cNvPr id="7" name="TextBox 3"/>
          <p:cNvSpPr txBox="1">
            <a:spLocks noChangeArrowheads="1"/>
          </p:cNvSpPr>
          <p:nvPr/>
        </p:nvSpPr>
        <p:spPr bwMode="auto">
          <a:xfrm>
            <a:off x="4156394" y="2693480"/>
            <a:ext cx="332866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defTabSz="685800" eaLnBrk="1" fontAlgn="base" hangingPunct="1">
              <a:spcBef>
                <a:spcPct val="50000"/>
              </a:spcBef>
              <a:spcAft>
                <a:spcPct val="30000"/>
              </a:spcAft>
              <a:buClr>
                <a:srgbClr val="FFFFFF"/>
              </a:buClr>
            </a:pPr>
            <a:r>
              <a:rPr lang="en-US" sz="1500">
                <a:solidFill>
                  <a:srgbClr val="C00000"/>
                </a:solidFill>
                <a:latin typeface="Calibri" pitchFamily="34" charset="0"/>
              </a:rPr>
              <a:t>Use to display MonetaryAmount values</a:t>
            </a:r>
          </a:p>
        </p:txBody>
      </p:sp>
      <p:sp>
        <p:nvSpPr>
          <p:cNvPr id="8" name="TextBox 14"/>
          <p:cNvSpPr txBox="1">
            <a:spLocks noChangeArrowheads="1"/>
          </p:cNvSpPr>
          <p:nvPr/>
        </p:nvSpPr>
        <p:spPr bwMode="auto">
          <a:xfrm>
            <a:off x="4084597" y="3389996"/>
            <a:ext cx="329128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defTabSz="685800" eaLnBrk="1" fontAlgn="base" hangingPunct="1">
              <a:spcBef>
                <a:spcPct val="50000"/>
              </a:spcBef>
              <a:spcAft>
                <a:spcPct val="30000"/>
              </a:spcAft>
              <a:buClr>
                <a:srgbClr val="FFFFFF"/>
              </a:buClr>
            </a:pPr>
            <a:r>
              <a:rPr lang="en-US" sz="1500">
                <a:solidFill>
                  <a:srgbClr val="C00000"/>
                </a:solidFill>
                <a:latin typeface="Calibri" pitchFamily="34" charset="0"/>
              </a:rPr>
              <a:t>Use to accept MonetaryAmount values</a:t>
            </a:r>
          </a:p>
        </p:txBody>
      </p:sp>
      <p:cxnSp>
        <p:nvCxnSpPr>
          <p:cNvPr id="9" name="Straight Connector 5"/>
          <p:cNvCxnSpPr>
            <a:cxnSpLocks noChangeShapeType="1"/>
            <a:stCxn id="5" idx="3"/>
            <a:endCxn id="7" idx="1"/>
          </p:cNvCxnSpPr>
          <p:nvPr/>
        </p:nvCxnSpPr>
        <p:spPr bwMode="auto">
          <a:xfrm>
            <a:off x="3377565" y="2839927"/>
            <a:ext cx="800100" cy="3572"/>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cxnSp>
        <p:nvCxnSpPr>
          <p:cNvPr id="10" name="Straight Connector 7"/>
          <p:cNvCxnSpPr>
            <a:cxnSpLocks noChangeShapeType="1"/>
          </p:cNvCxnSpPr>
          <p:nvPr/>
        </p:nvCxnSpPr>
        <p:spPr bwMode="auto">
          <a:xfrm>
            <a:off x="3484721" y="3574542"/>
            <a:ext cx="657225" cy="0"/>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p:nvPicPr>
        <p:blipFill>
          <a:blip r:embed="rId3"/>
          <a:stretch>
            <a:fillRect/>
          </a:stretch>
        </p:blipFill>
        <p:spPr>
          <a:xfrm>
            <a:off x="1583413" y="1677852"/>
            <a:ext cx="2471738" cy="2139768"/>
          </a:xfrm>
          <a:prstGeom prst="rect">
            <a:avLst/>
          </a:prstGeom>
        </p:spPr>
      </p:pic>
      <p:sp>
        <p:nvSpPr>
          <p:cNvPr id="5" name="Rounded Rectangle 1"/>
          <p:cNvSpPr>
            <a:spLocks noChangeArrowheads="1"/>
          </p:cNvSpPr>
          <p:nvPr/>
        </p:nvSpPr>
        <p:spPr bwMode="auto">
          <a:xfrm>
            <a:off x="1741647" y="2693480"/>
            <a:ext cx="1635919" cy="292894"/>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6" name="Rounded Rectangle 2"/>
          <p:cNvSpPr>
            <a:spLocks noChangeArrowheads="1"/>
          </p:cNvSpPr>
          <p:nvPr/>
        </p:nvSpPr>
        <p:spPr bwMode="auto">
          <a:xfrm>
            <a:off x="1741647" y="3443574"/>
            <a:ext cx="1721644" cy="26074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37011025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Monetary Amount widget</a:t>
            </a:r>
            <a:br>
              <a:rPr lang="en-US" dirty="0" smtClean="0"/>
            </a:br>
            <a:r>
              <a:rPr lang="en-US" sz="2100" dirty="0"/>
              <a:t>Multiple Payment Entry wizard</a:t>
            </a:r>
            <a:r>
              <a:rPr lang="en-US" dirty="0" smtClean="0"/>
              <a:t/>
            </a:r>
            <a:br>
              <a:rPr lang="en-US" dirty="0" smtClean="0"/>
            </a:br>
            <a:endParaRPr lang="en-US" sz="21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3321" y="3993645"/>
            <a:ext cx="4106942" cy="86182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5" name="Rounded Rectangle 4"/>
          <p:cNvSpPr/>
          <p:nvPr/>
        </p:nvSpPr>
        <p:spPr bwMode="auto">
          <a:xfrm>
            <a:off x="4892040" y="3993645"/>
            <a:ext cx="1316736" cy="651508"/>
          </a:xfrm>
          <a:prstGeom prst="roundRect">
            <a:avLst/>
          </a:prstGeom>
          <a:noFill/>
          <a:ln w="19050" algn="ctr">
            <a:solidFill>
              <a:srgbClr val="D33941"/>
            </a:solidFill>
            <a:round/>
            <a:headEnd/>
            <a:tailEnd/>
          </a:ln>
        </p:spPr>
        <p:txBody>
          <a:bodyPr wrap="none" lIns="0" tIns="0" rIns="0" bIns="0" rtlCol="0" anchor="ctr">
            <a:no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cxnSp>
        <p:nvCxnSpPr>
          <p:cNvPr id="3" name="Straight Connector 2"/>
          <p:cNvCxnSpPr/>
          <p:nvPr/>
        </p:nvCxnSpPr>
        <p:spPr bwMode="auto">
          <a:xfrm>
            <a:off x="1417177" y="2542032"/>
            <a:ext cx="1362599" cy="0"/>
          </a:xfrm>
          <a:prstGeom prst="line">
            <a:avLst/>
          </a:prstGeom>
          <a:noFill/>
          <a:ln w="19050" cap="flat" cmpd="sng" algn="ctr">
            <a:solidFill>
              <a:srgbClr val="C00000"/>
            </a:solidFill>
            <a:prstDash val="solid"/>
            <a:round/>
            <a:headEnd type="none" w="med" len="med"/>
            <a:tailEnd type="none" w="med" len="med"/>
          </a:ln>
          <a:effectLst/>
        </p:spPr>
      </p:cxnSp>
      <p:pic>
        <p:nvPicPr>
          <p:cNvPr id="2" name="Picture 1"/>
          <p:cNvPicPr>
            <a:picLocks noChangeAspect="1"/>
          </p:cNvPicPr>
          <p:nvPr/>
        </p:nvPicPr>
        <p:blipFill>
          <a:blip r:embed="rId4"/>
          <a:stretch>
            <a:fillRect/>
          </a:stretch>
        </p:blipFill>
        <p:spPr>
          <a:xfrm>
            <a:off x="1414462" y="787401"/>
            <a:ext cx="6243638" cy="2895599"/>
          </a:xfrm>
          <a:prstGeom prst="rect">
            <a:avLst/>
          </a:prstGeom>
        </p:spPr>
      </p:pic>
      <p:cxnSp>
        <p:nvCxnSpPr>
          <p:cNvPr id="8" name="Straight Connector 7"/>
          <p:cNvCxnSpPr/>
          <p:nvPr/>
        </p:nvCxnSpPr>
        <p:spPr bwMode="auto">
          <a:xfrm flipH="1">
            <a:off x="5765800" y="2006600"/>
            <a:ext cx="442976" cy="1816100"/>
          </a:xfrm>
          <a:prstGeom prst="line">
            <a:avLst/>
          </a:prstGeom>
          <a:noFill/>
          <a:ln w="19050" cap="flat" cmpd="sng" algn="ctr">
            <a:solidFill>
              <a:srgbClr val="C00000"/>
            </a:solidFill>
            <a:prstDash val="solid"/>
            <a:round/>
            <a:headEnd type="none" w="med" len="med"/>
            <a:tailEnd type="triangle" w="med" len="med"/>
          </a:ln>
          <a:effectLst/>
        </p:spPr>
      </p:cxnSp>
    </p:spTree>
    <p:extLst>
      <p:ext uri="{BB962C8B-B14F-4D97-AF65-F5344CB8AC3E}">
        <p14:creationId xmlns:p14="http://schemas.microsoft.com/office/powerpoint/2010/main" val="134409767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monetary amounts</a:t>
            </a:r>
            <a:endParaRPr lang="en-US"/>
          </a:p>
        </p:txBody>
      </p:sp>
      <p:sp>
        <p:nvSpPr>
          <p:cNvPr id="3" name="Content Placeholder 2"/>
          <p:cNvSpPr>
            <a:spLocks noGrp="1"/>
          </p:cNvSpPr>
          <p:nvPr>
            <p:ph idx="1"/>
          </p:nvPr>
        </p:nvSpPr>
        <p:spPr>
          <a:xfrm>
            <a:off x="1532335" y="685800"/>
            <a:ext cx="6238875" cy="1124712"/>
          </a:xfrm>
        </p:spPr>
        <p:txBody>
          <a:bodyPr/>
          <a:lstStyle/>
          <a:p>
            <a:r>
              <a:rPr lang="en-US" smtClean="0"/>
              <a:t>Even in a single currency system, a </a:t>
            </a:r>
            <a:r>
              <a:rPr lang="en-US" b="1" smtClean="0">
                <a:latin typeface="Courier New" pitchFamily="49" charset="0"/>
                <a:cs typeface="Courier New" pitchFamily="49" charset="0"/>
              </a:rPr>
              <a:t>MonetaryAmount</a:t>
            </a:r>
            <a:r>
              <a:rPr lang="en-US" smtClean="0"/>
              <a:t> values have two parts: currency and amount</a:t>
            </a:r>
          </a:p>
          <a:p>
            <a:r>
              <a:rPr lang="en-US" smtClean="0"/>
              <a:t>Every </a:t>
            </a:r>
            <a:r>
              <a:rPr lang="en-US" b="1">
                <a:latin typeface="Courier New" pitchFamily="49" charset="0"/>
                <a:cs typeface="Courier New" pitchFamily="49" charset="0"/>
              </a:rPr>
              <a:t>MonetaryAmount</a:t>
            </a:r>
            <a:r>
              <a:rPr lang="en-US"/>
              <a:t> </a:t>
            </a:r>
            <a:r>
              <a:rPr lang="en-US" smtClean="0"/>
              <a:t>field has these boolean properties:</a:t>
            </a:r>
          </a:p>
          <a:p>
            <a:pPr lvl="1"/>
            <a:r>
              <a:rPr lang="en-US" b="1" smtClean="0">
                <a:latin typeface="Courier New" pitchFamily="49" charset="0"/>
                <a:cs typeface="Courier New" pitchFamily="49" charset="0"/>
              </a:rPr>
              <a:t>IsNegative</a:t>
            </a:r>
          </a:p>
          <a:p>
            <a:pPr lvl="1"/>
            <a:r>
              <a:rPr lang="en-US" b="1" smtClean="0">
                <a:latin typeface="Courier New" pitchFamily="49" charset="0"/>
                <a:cs typeface="Courier New" pitchFamily="49" charset="0"/>
              </a:rPr>
              <a:t>IsNotZero</a:t>
            </a:r>
          </a:p>
          <a:p>
            <a:pPr lvl="1"/>
            <a:r>
              <a:rPr lang="en-US" b="1" smtClean="0">
                <a:latin typeface="Courier New" pitchFamily="49" charset="0"/>
                <a:cs typeface="Courier New" pitchFamily="49" charset="0"/>
              </a:rPr>
              <a:t>IsPositive</a:t>
            </a:r>
          </a:p>
          <a:p>
            <a:pPr lvl="1"/>
            <a:r>
              <a:rPr lang="en-US" b="1" smtClean="0">
                <a:latin typeface="Courier New" pitchFamily="49" charset="0"/>
                <a:cs typeface="Courier New" pitchFamily="49" charset="0"/>
              </a:rPr>
              <a:t>IsZero</a:t>
            </a:r>
          </a:p>
          <a:p>
            <a:r>
              <a:rPr lang="en-US" smtClean="0"/>
              <a:t>For </a:t>
            </a:r>
            <a:r>
              <a:rPr lang="en-US" sz="1650" b="1">
                <a:latin typeface="Courier New" pitchFamily="49" charset="0"/>
                <a:cs typeface="Courier New" pitchFamily="49" charset="0"/>
              </a:rPr>
              <a:t>Big Decimal </a:t>
            </a:r>
            <a:r>
              <a:rPr lang="en-US" smtClean="0"/>
              <a:t>literals, you can either of these methods: </a:t>
            </a:r>
          </a:p>
          <a:p>
            <a:pPr lvl="1"/>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5308" y="1965461"/>
            <a:ext cx="3272415" cy="515921"/>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4708" y="3830837"/>
            <a:ext cx="4991887" cy="515921"/>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cxnSp>
        <p:nvCxnSpPr>
          <p:cNvPr id="5" name="Straight Connector 4"/>
          <p:cNvCxnSpPr/>
          <p:nvPr/>
        </p:nvCxnSpPr>
        <p:spPr bwMode="auto">
          <a:xfrm>
            <a:off x="5241516" y="4291894"/>
            <a:ext cx="665509" cy="0"/>
          </a:xfrm>
          <a:prstGeom prst="line">
            <a:avLst/>
          </a:prstGeom>
          <a:noFill/>
          <a:ln w="19050" cap="flat" cmpd="sng" algn="ctr">
            <a:solidFill>
              <a:srgbClr val="C00000"/>
            </a:solidFill>
            <a:prstDash val="solid"/>
            <a:round/>
            <a:headEnd type="none" w="med" len="med"/>
            <a:tailEnd type="none" w="med" len="med"/>
          </a:ln>
          <a:effectLst/>
        </p:spPr>
      </p:cxnSp>
      <p:cxnSp>
        <p:nvCxnSpPr>
          <p:cNvPr id="7" name="Straight Connector 6"/>
          <p:cNvCxnSpPr/>
          <p:nvPr/>
        </p:nvCxnSpPr>
        <p:spPr bwMode="auto">
          <a:xfrm flipH="1">
            <a:off x="5120640" y="4291894"/>
            <a:ext cx="438912" cy="261818"/>
          </a:xfrm>
          <a:prstGeom prst="line">
            <a:avLst/>
          </a:prstGeom>
          <a:noFill/>
          <a:ln w="19050" cap="flat" cmpd="sng" algn="ctr">
            <a:solidFill>
              <a:srgbClr val="C00000"/>
            </a:solidFill>
            <a:prstDash val="solid"/>
            <a:round/>
            <a:headEnd type="none" w="med" len="med"/>
            <a:tailEnd type="none" w="med" len="med"/>
          </a:ln>
          <a:effectLst/>
        </p:spPr>
      </p:cxnSp>
      <p:sp>
        <p:nvSpPr>
          <p:cNvPr id="10" name="TextBox 9"/>
          <p:cNvSpPr txBox="1"/>
          <p:nvPr/>
        </p:nvSpPr>
        <p:spPr>
          <a:xfrm>
            <a:off x="3037527" y="4544568"/>
            <a:ext cx="3756156" cy="323165"/>
          </a:xfrm>
          <a:prstGeom prst="rect">
            <a:avLst/>
          </a:prstGeom>
          <a:noFill/>
        </p:spPr>
        <p:txBody>
          <a:bodyPr wrap="none" rtlCol="0">
            <a:spAutoFit/>
          </a:bodyPr>
          <a:lstStyle/>
          <a:p>
            <a:pPr algn="ctr" defTabSz="685800" fontAlgn="base">
              <a:spcBef>
                <a:spcPct val="50000"/>
              </a:spcBef>
              <a:spcAft>
                <a:spcPct val="30000"/>
              </a:spcAft>
              <a:buClr>
                <a:srgbClr val="FFFFFF"/>
              </a:buClr>
            </a:pPr>
            <a:r>
              <a:rPr lang="en-US" sz="1500">
                <a:solidFill>
                  <a:srgbClr val="C00000"/>
                </a:solidFill>
                <a:latin typeface="Arial"/>
                <a:cs typeface="Calibri" pitchFamily="34" charset="0"/>
              </a:rPr>
              <a:t>Replace </a:t>
            </a:r>
            <a:r>
              <a:rPr lang="en-US" sz="1500" b="1">
                <a:solidFill>
                  <a:srgbClr val="C00000"/>
                </a:solidFill>
                <a:latin typeface="Courier New" pitchFamily="49" charset="0"/>
                <a:cs typeface="Courier New" pitchFamily="49" charset="0"/>
              </a:rPr>
              <a:t>invoice</a:t>
            </a:r>
            <a:r>
              <a:rPr lang="en-US" sz="1500">
                <a:solidFill>
                  <a:srgbClr val="C00000"/>
                </a:solidFill>
                <a:latin typeface="Arial"/>
                <a:cs typeface="Calibri" pitchFamily="34" charset="0"/>
              </a:rPr>
              <a:t> with relevant reference</a:t>
            </a:r>
            <a:endParaRPr lang="en-US" sz="1500" dirty="0" err="1">
              <a:solidFill>
                <a:srgbClr val="C00000"/>
              </a:solidFill>
              <a:latin typeface="Arial"/>
              <a:cs typeface="Calibri" pitchFamily="34" charset="0"/>
            </a:endParaRPr>
          </a:p>
        </p:txBody>
      </p:sp>
    </p:spTree>
    <p:extLst>
      <p:ext uri="{BB962C8B-B14F-4D97-AF65-F5344CB8AC3E}">
        <p14:creationId xmlns:p14="http://schemas.microsoft.com/office/powerpoint/2010/main" val="370268314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Lesson objectives</a:t>
            </a:r>
          </a:p>
        </p:txBody>
      </p:sp>
      <p:sp>
        <p:nvSpPr>
          <p:cNvPr id="4099" name="Rectangle 3"/>
          <p:cNvSpPr>
            <a:spLocks noGrp="1" noChangeArrowheads="1"/>
          </p:cNvSpPr>
          <p:nvPr>
            <p:ph idx="1"/>
          </p:nvPr>
        </p:nvSpPr>
        <p:spPr/>
        <p:txBody>
          <a:bodyPr/>
          <a:lstStyle/>
          <a:p>
            <a:pPr eaLnBrk="1" hangingPunct="1">
              <a:buFont typeface="Arial" charset="0"/>
              <a:buChar char="•"/>
            </a:pPr>
            <a:r>
              <a:rPr lang="en-US" dirty="0" smtClean="0"/>
              <a:t>By the end of this lesson, you should be able to:</a:t>
            </a:r>
          </a:p>
          <a:p>
            <a:pPr lvl="1" eaLnBrk="1" hangingPunct="1"/>
            <a:r>
              <a:rPr lang="en-US" dirty="0" smtClean="0"/>
              <a:t>Describe BillingCenter support for multicurrency</a:t>
            </a:r>
          </a:p>
          <a:p>
            <a:pPr lvl="1" eaLnBrk="1" hangingPunct="1"/>
            <a:r>
              <a:rPr lang="en-US" dirty="0"/>
              <a:t>Work with monetary amounts</a:t>
            </a:r>
          </a:p>
          <a:p>
            <a:pPr lvl="1" eaLnBrk="1" hangingPunct="1"/>
            <a:endParaRPr lang="en-US" dirty="0" smtClean="0"/>
          </a:p>
          <a:p>
            <a:pPr lvl="1" eaLnBrk="1" hangingPunct="1"/>
            <a:endParaRPr lang="en-US" dirty="0" smtClean="0"/>
          </a:p>
        </p:txBody>
      </p:sp>
      <p:sp>
        <p:nvSpPr>
          <p:cNvPr id="4100" name="Rectangle 4"/>
          <p:cNvSpPr>
            <a:spLocks noChangeArrowheads="1"/>
          </p:cNvSpPr>
          <p:nvPr/>
        </p:nvSpPr>
        <p:spPr bwMode="auto">
          <a:xfrm>
            <a:off x="1490663" y="4412457"/>
            <a:ext cx="5953125" cy="678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marL="342900" lvl="1" defTabSz="685800" eaLnBrk="0" fontAlgn="base" hangingPunct="0">
              <a:spcBef>
                <a:spcPct val="20000"/>
              </a:spcBef>
              <a:spcAft>
                <a:spcPct val="0"/>
              </a:spcAft>
              <a:buClr>
                <a:srgbClr val="0146AD"/>
              </a:buClr>
              <a:buSzPct val="90000"/>
            </a:pPr>
            <a:r>
              <a:rPr lang="en-US" sz="1050">
                <a:solidFill>
                  <a:srgbClr val="AA3704"/>
                </a:solidFill>
                <a:latin typeface="Arial" charset="0"/>
              </a:rPr>
              <a:t>This lesson uses the notes section for additional explanation and information.</a:t>
            </a:r>
            <a:br>
              <a:rPr lang="en-US" sz="1050">
                <a:solidFill>
                  <a:srgbClr val="AA3704"/>
                </a:solidFill>
                <a:latin typeface="Arial" charset="0"/>
              </a:rPr>
            </a:br>
            <a:r>
              <a:rPr lang="en-US" sz="1050">
                <a:solidFill>
                  <a:srgbClr val="AA3704"/>
                </a:solidFill>
                <a:latin typeface="Arial" charset="0"/>
              </a:rPr>
              <a:t>To view the notes in PowerPoint, choose View</a:t>
            </a:r>
            <a:r>
              <a:rPr lang="en-US" sz="1050">
                <a:solidFill>
                  <a:srgbClr val="AA3704"/>
                </a:solidFill>
                <a:latin typeface="Arial" charset="0"/>
                <a:sym typeface="Wingdings" pitchFamily="2" charset="2"/>
              </a:rPr>
              <a:t>Normal or </a:t>
            </a:r>
            <a:r>
              <a:rPr lang="en-US" sz="1050">
                <a:solidFill>
                  <a:srgbClr val="AA3704"/>
                </a:solidFill>
                <a:latin typeface="Arial" charset="0"/>
              </a:rPr>
              <a:t>View</a:t>
            </a:r>
            <a:r>
              <a:rPr lang="en-US" sz="1050">
                <a:solidFill>
                  <a:srgbClr val="AA3704"/>
                </a:solidFill>
                <a:latin typeface="Arial" charset="0"/>
                <a:sym typeface="Wingdings" pitchFamily="2" charset="2"/>
              </a:rPr>
              <a:t></a:t>
            </a:r>
            <a:r>
              <a:rPr lang="en-US" sz="1050">
                <a:solidFill>
                  <a:srgbClr val="AA3704"/>
                </a:solidFill>
                <a:latin typeface="Arial" charset="0"/>
              </a:rPr>
              <a:t>Notes Page.</a:t>
            </a:r>
            <a:br>
              <a:rPr lang="en-US" sz="1050">
                <a:solidFill>
                  <a:srgbClr val="AA3704"/>
                </a:solidFill>
                <a:latin typeface="Arial" charset="0"/>
              </a:rPr>
            </a:br>
            <a:r>
              <a:rPr lang="en-US" sz="1050">
                <a:solidFill>
                  <a:srgbClr val="AA3704"/>
                </a:solidFill>
                <a:latin typeface="Arial" charset="0"/>
              </a:rPr>
              <a:t>If you choose to print the notes for the lesson, be sure to select "Print hidden slides."</a:t>
            </a:r>
          </a:p>
          <a:p>
            <a:pPr marL="342900" lvl="1" defTabSz="685800" eaLnBrk="0" fontAlgn="base" hangingPunct="0">
              <a:spcBef>
                <a:spcPct val="20000"/>
              </a:spcBef>
              <a:spcAft>
                <a:spcPct val="0"/>
              </a:spcAft>
              <a:buClr>
                <a:srgbClr val="0146AD"/>
              </a:buClr>
              <a:buSzPct val="90000"/>
            </a:pPr>
            <a:endParaRPr lang="en-US" sz="1050">
              <a:solidFill>
                <a:srgbClr val="AA3704"/>
              </a:solidFill>
              <a:latin typeface="Arial" charset="0"/>
            </a:endParaRPr>
          </a:p>
        </p:txBody>
      </p:sp>
    </p:spTree>
    <p:extLst>
      <p:ext uri="{BB962C8B-B14F-4D97-AF65-F5344CB8AC3E}">
        <p14:creationId xmlns:p14="http://schemas.microsoft.com/office/powerpoint/2010/main" val="82911232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p:spPr>
        <p:txBody>
          <a:bodyPr/>
          <a:lstStyle/>
          <a:p>
            <a:pPr eaLnBrk="1" hangingPunct="1"/>
            <a:r>
              <a:rPr lang="en-US" dirty="0" smtClean="0"/>
              <a:t> Lesson objectives review</a:t>
            </a:r>
          </a:p>
        </p:txBody>
      </p:sp>
      <p:sp>
        <p:nvSpPr>
          <p:cNvPr id="40963" name="Rectangle 3"/>
          <p:cNvSpPr>
            <a:spLocks noGrp="1" noChangeArrowheads="1"/>
          </p:cNvSpPr>
          <p:nvPr>
            <p:ph idx="1"/>
          </p:nvPr>
        </p:nvSpPr>
        <p:spPr/>
        <p:txBody>
          <a:bodyPr/>
          <a:lstStyle/>
          <a:p>
            <a:pPr eaLnBrk="1" hangingPunct="1"/>
            <a:r>
              <a:rPr lang="en-US" dirty="0" smtClean="0"/>
              <a:t>You should now be able to:</a:t>
            </a:r>
          </a:p>
          <a:p>
            <a:pPr lvl="1" eaLnBrk="1" hangingPunct="1"/>
            <a:r>
              <a:rPr lang="en-US" smtClean="0"/>
              <a:t>Describe BillingCenter support for multicurrency</a:t>
            </a:r>
          </a:p>
          <a:p>
            <a:pPr lvl="1" eaLnBrk="1" hangingPunct="1"/>
            <a:r>
              <a:rPr lang="en-US" smtClean="0"/>
              <a:t>Work with monetary amounts</a:t>
            </a:r>
            <a:endParaRPr lang="en-US" dirty="0"/>
          </a:p>
        </p:txBody>
      </p:sp>
    </p:spTree>
    <p:extLst>
      <p:ext uri="{BB962C8B-B14F-4D97-AF65-F5344CB8AC3E}">
        <p14:creationId xmlns:p14="http://schemas.microsoft.com/office/powerpoint/2010/main" val="57684982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99" y="1709543"/>
            <a:ext cx="6731000" cy="609398"/>
          </a:xfrm>
        </p:spPr>
        <p:txBody>
          <a:bodyPr/>
          <a:lstStyle/>
          <a:p>
            <a:r>
              <a:rPr lang="en-US" dirty="0" smtClean="0"/>
              <a:t>Demo</a:t>
            </a:r>
            <a:endParaRPr lang="en-US" dirty="0"/>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smtClean="0">
                <a:solidFill>
                  <a:srgbClr val="0033A0"/>
                </a:solidFill>
                <a:latin typeface="Arial" panose="020B0604020202020204" pitchFamily="34" charset="0"/>
              </a:rPr>
              <a:t>6</a:t>
            </a:r>
            <a:endParaRPr lang="en-US" sz="800" dirty="0" smtClean="0">
              <a:solidFill>
                <a:srgbClr val="0033A0"/>
              </a:solidFill>
              <a:latin typeface="Arial" panose="020B0604020202020204" pitchFamily="34" charset="0"/>
            </a:endParaRPr>
          </a:p>
        </p:txBody>
      </p:sp>
    </p:spTree>
    <p:extLst>
      <p:ext uri="{BB962C8B-B14F-4D97-AF65-F5344CB8AC3E}">
        <p14:creationId xmlns:p14="http://schemas.microsoft.com/office/powerpoint/2010/main" val="1224412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Provide demo details and link to the demo video</a:t>
            </a:r>
            <a:endParaRPr lang="en-US" dirty="0"/>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smtClean="0">
                <a:solidFill>
                  <a:srgbClr val="0032A1"/>
                </a:solidFill>
                <a:latin typeface="Arial" panose="020B0604020202020204" pitchFamily="34" charset="0"/>
              </a:rPr>
              <a:t>7</a:t>
            </a:r>
            <a:endParaRPr lang="en-US" sz="800" dirty="0" smtClean="0">
              <a:solidFill>
                <a:srgbClr val="0032A1"/>
              </a:solidFill>
              <a:latin typeface="Arial" panose="020B0604020202020204" pitchFamily="34" charset="0"/>
            </a:endParaRPr>
          </a:p>
        </p:txBody>
      </p:sp>
    </p:spTree>
    <p:extLst>
      <p:ext uri="{BB962C8B-B14F-4D97-AF65-F5344CB8AC3E}">
        <p14:creationId xmlns:p14="http://schemas.microsoft.com/office/powerpoint/2010/main" val="2599445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99" y="1709543"/>
            <a:ext cx="6731000" cy="609398"/>
          </a:xfrm>
        </p:spPr>
        <p:txBody>
          <a:bodyPr/>
          <a:lstStyle/>
          <a:p>
            <a:r>
              <a:rPr lang="en-US" dirty="0" smtClean="0"/>
              <a:t>Lab</a:t>
            </a:r>
            <a:endParaRPr lang="en-US" dirty="0"/>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smtClean="0">
                <a:solidFill>
                  <a:srgbClr val="0033A0"/>
                </a:solidFill>
                <a:latin typeface="Arial" panose="020B0604020202020204" pitchFamily="34" charset="0"/>
              </a:rPr>
              <a:t>6</a:t>
            </a:r>
            <a:endParaRPr lang="en-US" sz="800" dirty="0" smtClean="0">
              <a:solidFill>
                <a:srgbClr val="0033A0"/>
              </a:solidFill>
              <a:latin typeface="Arial" panose="020B0604020202020204" pitchFamily="34" charset="0"/>
            </a:endParaRPr>
          </a:p>
        </p:txBody>
      </p:sp>
    </p:spTree>
    <p:extLst>
      <p:ext uri="{BB962C8B-B14F-4D97-AF65-F5344CB8AC3E}">
        <p14:creationId xmlns:p14="http://schemas.microsoft.com/office/powerpoint/2010/main" val="2635920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Provide the lab and solutions here</a:t>
            </a:r>
            <a:endParaRPr lang="en-US" dirty="0"/>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smtClean="0">
                <a:solidFill>
                  <a:srgbClr val="0032A1"/>
                </a:solidFill>
                <a:latin typeface="Arial" panose="020B0604020202020204" pitchFamily="34" charset="0"/>
              </a:rPr>
              <a:t>7</a:t>
            </a:r>
            <a:endParaRPr lang="en-US" sz="800" dirty="0" smtClean="0">
              <a:solidFill>
                <a:srgbClr val="0032A1"/>
              </a:solidFill>
              <a:latin typeface="Arial" panose="020B0604020202020204" pitchFamily="34" charset="0"/>
            </a:endParaRPr>
          </a:p>
        </p:txBody>
      </p:sp>
    </p:spTree>
    <p:extLst>
      <p:ext uri="{BB962C8B-B14F-4D97-AF65-F5344CB8AC3E}">
        <p14:creationId xmlns:p14="http://schemas.microsoft.com/office/powerpoint/2010/main" val="2697772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99" y="1709543"/>
            <a:ext cx="6731000" cy="609398"/>
          </a:xfrm>
        </p:spPr>
        <p:txBody>
          <a:bodyPr/>
          <a:lstStyle/>
          <a:p>
            <a:r>
              <a:rPr lang="en-US" dirty="0" smtClean="0"/>
              <a:t>Review</a:t>
            </a:r>
            <a:endParaRPr lang="en-US" dirty="0"/>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smtClean="0">
                <a:solidFill>
                  <a:srgbClr val="0033A0"/>
                </a:solidFill>
                <a:latin typeface="Arial" panose="020B0604020202020204" pitchFamily="34" charset="0"/>
              </a:rPr>
              <a:t>6</a:t>
            </a:r>
            <a:endParaRPr lang="en-US" sz="800" dirty="0" smtClean="0">
              <a:solidFill>
                <a:srgbClr val="0033A0"/>
              </a:solidFill>
              <a:latin typeface="Arial" panose="020B0604020202020204" pitchFamily="34" charset="0"/>
            </a:endParaRPr>
          </a:p>
        </p:txBody>
      </p:sp>
    </p:spTree>
    <p:extLst>
      <p:ext uri="{BB962C8B-B14F-4D97-AF65-F5344CB8AC3E}">
        <p14:creationId xmlns:p14="http://schemas.microsoft.com/office/powerpoint/2010/main" val="3234238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p:spPr>
        <p:txBody>
          <a:bodyPr/>
          <a:lstStyle/>
          <a:p>
            <a:pPr eaLnBrk="1" hangingPunct="1"/>
            <a:r>
              <a:rPr lang="en-US" dirty="0" smtClean="0"/>
              <a:t> </a:t>
            </a:r>
          </a:p>
        </p:txBody>
      </p:sp>
      <p:sp>
        <p:nvSpPr>
          <p:cNvPr id="40963" name="Rectangle 3"/>
          <p:cNvSpPr>
            <a:spLocks noGrp="1" noChangeArrowheads="1"/>
          </p:cNvSpPr>
          <p:nvPr>
            <p:ph idx="1"/>
          </p:nvPr>
        </p:nvSpPr>
        <p:spPr/>
        <p:txBody>
          <a:bodyPr/>
          <a:lstStyle/>
          <a:p>
            <a:pPr eaLnBrk="1" hangingPunct="1"/>
            <a:r>
              <a:rPr lang="en-US" dirty="0" smtClean="0"/>
              <a:t>You should now be able to:</a:t>
            </a:r>
          </a:p>
          <a:p>
            <a:pPr lvl="1" eaLnBrk="1" hangingPunct="1"/>
            <a:r>
              <a:rPr lang="en-US" dirty="0" smtClean="0"/>
              <a:t>Describe BillingCenter support for multicurrency</a:t>
            </a:r>
          </a:p>
          <a:p>
            <a:pPr lvl="1" eaLnBrk="1" hangingPunct="1"/>
            <a:r>
              <a:rPr lang="en-US" dirty="0" smtClean="0"/>
              <a:t>Work with monetary amounts</a:t>
            </a:r>
            <a:endParaRPr lang="en-US" dirty="0"/>
          </a:p>
        </p:txBody>
      </p:sp>
    </p:spTree>
    <p:extLst>
      <p:ext uri="{BB962C8B-B14F-4D97-AF65-F5344CB8AC3E}">
        <p14:creationId xmlns:p14="http://schemas.microsoft.com/office/powerpoint/2010/main" val="402224102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None/>
            </a:pPr>
            <a:r>
              <a:rPr lang="en-US" sz="1200" b="1" dirty="0"/>
              <a:t>Copyright </a:t>
            </a:r>
            <a:r>
              <a:rPr lang="en-US" sz="1200" b="1"/>
              <a:t>© 2001-2014 </a:t>
            </a:r>
            <a:r>
              <a:rPr lang="en-US" sz="1200" b="1" dirty="0"/>
              <a:t>Guidewire Software, Inc. All rights reserved.</a:t>
            </a:r>
          </a:p>
          <a:p>
            <a:pPr marL="0" indent="0">
              <a:buNone/>
            </a:pPr>
            <a:r>
              <a:rPr lang="en-US" sz="12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200"/>
              <a:t>, Guidewire ExampleCenter, Guidewire Account Manager Portal, Guidewire Claim Portal, Guidewire Policyholder Portal, ClaimCenter, BillingCenter, PolicyCenter, InsuranceSuite, Gosu, Deliver </a:t>
            </a:r>
            <a:r>
              <a:rPr lang="en-US" sz="1200" dirty="0"/>
              <a:t>Insurance Your Way, and the Guidewire logo are trademarks, service marks, or registered trademarks of Guidewire Software, Inc. </a:t>
            </a:r>
            <a:r>
              <a:rPr lang="en-US" sz="1200"/>
              <a:t>in the United States and/or other countries.</a:t>
            </a:r>
          </a:p>
          <a:p>
            <a:pPr marL="0" indent="0">
              <a:buNone/>
            </a:pPr>
            <a:r>
              <a:rPr lang="en-US" sz="1200"/>
              <a:t>All other trademarks are the property of their respective owners.</a:t>
            </a:r>
          </a:p>
          <a:p>
            <a:pPr marL="0" indent="0">
              <a:buNone/>
            </a:pPr>
            <a:r>
              <a:rPr lang="en-US" sz="1200" b="1"/>
              <a:t>This material is confidential and proprietary to Guidewire and subject to the confidentiality terms in the applicable license agreement and/or separate nondisclosure agreement.</a:t>
            </a:r>
          </a:p>
          <a:p>
            <a:pPr marL="0" indent="0">
              <a:buNone/>
            </a:pPr>
            <a:r>
              <a:rPr lang="en-US" sz="1200"/>
              <a:t>This </a:t>
            </a:r>
            <a:r>
              <a:rPr lang="en-US" sz="12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200"/>
              <a:t>Guidewire products are protected by one or more United States patents.</a:t>
            </a:r>
          </a:p>
        </p:txBody>
      </p:sp>
    </p:spTree>
    <p:extLst>
      <p:ext uri="{BB962C8B-B14F-4D97-AF65-F5344CB8AC3E}">
        <p14:creationId xmlns:p14="http://schemas.microsoft.com/office/powerpoint/2010/main" val="200985198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Theme_THANKyou">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9474" b="19474"/>
          <a:stretch>
            <a:fillRect/>
          </a:stretch>
        </p:blipFill>
        <p:spPr/>
      </p:pic>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itle 4"/>
          <p:cNvSpPr>
            <a:spLocks noGrp="1"/>
          </p:cNvSpPr>
          <p:nvPr>
            <p:ph type="ctrTitle"/>
          </p:nvPr>
        </p:nvSpPr>
        <p:spPr/>
        <p:txBody>
          <a:bodyPr/>
          <a:lstStyle/>
          <a:p>
            <a:endParaRPr lang="en-US"/>
          </a:p>
        </p:txBody>
      </p:sp>
    </p:spTree>
    <p:extLst>
      <p:ext uri="{BB962C8B-B14F-4D97-AF65-F5344CB8AC3E}">
        <p14:creationId xmlns:p14="http://schemas.microsoft.com/office/powerpoint/2010/main" val="2167026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outline</a:t>
            </a:r>
          </a:p>
        </p:txBody>
      </p:sp>
      <p:sp>
        <p:nvSpPr>
          <p:cNvPr id="5123" name="Rectangle 3"/>
          <p:cNvSpPr>
            <a:spLocks noGrp="1" noChangeArrowheads="1"/>
          </p:cNvSpPr>
          <p:nvPr>
            <p:ph idx="1"/>
          </p:nvPr>
        </p:nvSpPr>
        <p:spPr bwMode="gray"/>
        <p:txBody>
          <a:bodyPr/>
          <a:lstStyle/>
          <a:p>
            <a:pPr eaLnBrk="1" hangingPunct="1">
              <a:lnSpc>
                <a:spcPct val="150000"/>
              </a:lnSpc>
              <a:buFont typeface="Arial" charset="0"/>
              <a:buChar char="•"/>
              <a:defRPr/>
            </a:pPr>
            <a:r>
              <a:rPr lang="en-US" sz="2100"/>
              <a:t>Supporting </a:t>
            </a:r>
            <a:r>
              <a:rPr lang="en-US" sz="2100"/>
              <a:t>multiple </a:t>
            </a:r>
            <a:r>
              <a:rPr lang="en-US" sz="2100"/>
              <a:t>currencies</a:t>
            </a:r>
          </a:p>
          <a:p>
            <a:pPr eaLnBrk="1" hangingPunct="1">
              <a:lnSpc>
                <a:spcPct val="150000"/>
              </a:lnSpc>
              <a:buFont typeface="Arial" charset="0"/>
              <a:buChar char="•"/>
              <a:defRPr/>
            </a:pPr>
            <a:r>
              <a:rPr lang="en-US" sz="2100">
                <a:solidFill>
                  <a:schemeClr val="hlink"/>
                </a:solidFill>
                <a:ea typeface="+mn-ea"/>
                <a:cs typeface="+mn-cs"/>
              </a:rPr>
              <a:t>MonetaryAmount data type</a:t>
            </a:r>
            <a:endParaRPr lang="en-US" sz="2100" dirty="0">
              <a:solidFill>
                <a:schemeClr val="hlink"/>
              </a:solidFill>
              <a:ea typeface="+mn-ea"/>
              <a:cs typeface="+mn-cs"/>
            </a:endParaRPr>
          </a:p>
          <a:p>
            <a:pPr eaLnBrk="1" hangingPunct="1">
              <a:lnSpc>
                <a:spcPct val="150000"/>
              </a:lnSpc>
              <a:buFont typeface="Arial" charset="0"/>
              <a:buChar char="•"/>
              <a:defRPr/>
            </a:pPr>
            <a:endParaRPr lang="en-US" sz="2100" dirty="0">
              <a:solidFill>
                <a:schemeClr val="hlink"/>
              </a:solidFill>
              <a:ea typeface="+mn-ea"/>
              <a:cs typeface="+mn-cs"/>
            </a:endParaRPr>
          </a:p>
        </p:txBody>
      </p:sp>
    </p:spTree>
    <p:extLst>
      <p:ext uri="{BB962C8B-B14F-4D97-AF65-F5344CB8AC3E}">
        <p14:creationId xmlns:p14="http://schemas.microsoft.com/office/powerpoint/2010/main" val="38171854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multicurrency support</a:t>
            </a:r>
            <a:endParaRPr lang="en-US" dirty="0"/>
          </a:p>
        </p:txBody>
      </p:sp>
      <p:sp>
        <p:nvSpPr>
          <p:cNvPr id="3" name="Content Placeholder 2"/>
          <p:cNvSpPr>
            <a:spLocks noGrp="1"/>
          </p:cNvSpPr>
          <p:nvPr>
            <p:ph idx="1"/>
          </p:nvPr>
        </p:nvSpPr>
        <p:spPr/>
        <p:txBody>
          <a:bodyPr/>
          <a:lstStyle/>
          <a:p>
            <a:r>
              <a:rPr lang="en-US" b="1" dirty="0" smtClean="0"/>
              <a:t>Multicurrency support </a:t>
            </a:r>
            <a:r>
              <a:rPr lang="en-US" dirty="0" smtClean="0"/>
              <a:t>means that you can maintain different currencies within the same BillingCenter instance</a:t>
            </a:r>
          </a:p>
          <a:p>
            <a:r>
              <a:rPr lang="en-US" dirty="0" smtClean="0"/>
              <a:t>Multicurrency feature allows carriers to:</a:t>
            </a:r>
          </a:p>
          <a:p>
            <a:pPr lvl="1"/>
            <a:r>
              <a:rPr lang="en-US" dirty="0"/>
              <a:t>Set up single-currency accounts and single-currency producers in a variety of currencies</a:t>
            </a:r>
          </a:p>
          <a:p>
            <a:pPr lvl="1"/>
            <a:r>
              <a:rPr lang="en-US" dirty="0" smtClean="0"/>
              <a:t>Continue using single-currency setup if desired</a:t>
            </a:r>
          </a:p>
          <a:p>
            <a:pPr lvl="1"/>
            <a:r>
              <a:rPr lang="en-US" dirty="0" smtClean="0"/>
              <a:t>Integrate with </a:t>
            </a:r>
            <a:r>
              <a:rPr lang="en-US" dirty="0" err="1" smtClean="0"/>
              <a:t>PolicyCenter</a:t>
            </a:r>
            <a:r>
              <a:rPr lang="en-US" dirty="0" smtClean="0"/>
              <a:t> and its more complex multicurrency functionality </a:t>
            </a:r>
            <a:r>
              <a:rPr lang="en-US" i="1" dirty="0" smtClean="0"/>
              <a:t>using custom configuration</a:t>
            </a:r>
          </a:p>
        </p:txBody>
      </p:sp>
    </p:spTree>
    <p:extLst>
      <p:ext uri="{BB962C8B-B14F-4D97-AF65-F5344CB8AC3E}">
        <p14:creationId xmlns:p14="http://schemas.microsoft.com/office/powerpoint/2010/main" val="134977456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transactions limited to assigned currency</a:t>
            </a:r>
            <a:endParaRPr lang="en-US" dirty="0"/>
          </a:p>
        </p:txBody>
      </p:sp>
      <p:sp>
        <p:nvSpPr>
          <p:cNvPr id="3" name="Content Placeholder 2"/>
          <p:cNvSpPr>
            <a:spLocks noGrp="1"/>
          </p:cNvSpPr>
          <p:nvPr>
            <p:ph idx="1"/>
          </p:nvPr>
        </p:nvSpPr>
        <p:spPr>
          <a:xfrm>
            <a:off x="1532335" y="1618488"/>
            <a:ext cx="6238875" cy="2798064"/>
          </a:xfrm>
        </p:spPr>
        <p:txBody>
          <a:bodyPr/>
          <a:lstStyle/>
          <a:p>
            <a:r>
              <a:rPr lang="en-US" dirty="0" smtClean="0"/>
              <a:t>Producer for a policy period must have same assigned currency as owning account</a:t>
            </a:r>
          </a:p>
          <a:p>
            <a:r>
              <a:rPr lang="en-US" dirty="0" smtClean="0"/>
              <a:t>Policy </a:t>
            </a:r>
            <a:r>
              <a:rPr lang="en-US" dirty="0"/>
              <a:t>transfers </a:t>
            </a:r>
            <a:r>
              <a:rPr lang="en-US" dirty="0" smtClean="0"/>
              <a:t>require same assigned currency for source and target producer or account</a:t>
            </a:r>
          </a:p>
          <a:p>
            <a:r>
              <a:rPr lang="en-US" dirty="0" smtClean="0"/>
              <a:t>Invoice items must be assigned to payers with same assigned currency</a:t>
            </a:r>
          </a:p>
          <a:p>
            <a:r>
              <a:rPr lang="en-US" dirty="0" smtClean="0"/>
              <a:t>Payment in one currency can be applied only to items of same currency</a:t>
            </a:r>
          </a:p>
          <a:p>
            <a:pPr marL="0" indent="0">
              <a:buNone/>
            </a:pPr>
            <a:endParaRPr lang="en-US" dirty="0" smtClean="0"/>
          </a:p>
          <a:p>
            <a:pPr lvl="1"/>
            <a:endParaRPr lang="en-US" dirty="0"/>
          </a:p>
        </p:txBody>
      </p:sp>
      <p:grpSp>
        <p:nvGrpSpPr>
          <p:cNvPr id="14" name="Group 13"/>
          <p:cNvGrpSpPr/>
          <p:nvPr/>
        </p:nvGrpSpPr>
        <p:grpSpPr>
          <a:xfrm>
            <a:off x="2053447" y="746546"/>
            <a:ext cx="1454819" cy="791349"/>
            <a:chOff x="294696" y="3909280"/>
            <a:chExt cx="1939759" cy="1055132"/>
          </a:xfrm>
        </p:grpSpPr>
        <p:grpSp>
          <p:nvGrpSpPr>
            <p:cNvPr id="15" name="Group 14"/>
            <p:cNvGrpSpPr/>
            <p:nvPr/>
          </p:nvGrpSpPr>
          <p:grpSpPr>
            <a:xfrm>
              <a:off x="294696" y="3909280"/>
              <a:ext cx="698658" cy="1055132"/>
              <a:chOff x="294696" y="3909280"/>
              <a:chExt cx="698658" cy="1055132"/>
            </a:xfrm>
          </p:grpSpPr>
          <p:pic>
            <p:nvPicPr>
              <p:cNvPr id="20" name="Picture 14" descr="https://encrypted-tbn3.google.com/images?q=tbn:ANd9GcS7jsZOy6kyM8is8QudY2qZrc79eHLBSeMFV0mYu-ofUV6Hc7SEnXglvB4S"/>
              <p:cNvPicPr>
                <a:picLocks noChangeAspect="1" noChangeArrowheads="1"/>
              </p:cNvPicPr>
              <p:nvPr/>
            </p:nvPicPr>
            <p:blipFill>
              <a:blip r:embed="rId3" cstate="print"/>
              <a:srcRect/>
              <a:stretch>
                <a:fillRect/>
              </a:stretch>
            </p:blipFill>
            <p:spPr bwMode="auto">
              <a:xfrm>
                <a:off x="294696" y="3909280"/>
                <a:ext cx="698658" cy="685800"/>
              </a:xfrm>
              <a:prstGeom prst="rect">
                <a:avLst/>
              </a:prstGeom>
              <a:noFill/>
            </p:spPr>
          </p:pic>
          <p:sp>
            <p:nvSpPr>
              <p:cNvPr id="21" name="TextBox 20"/>
              <p:cNvSpPr txBox="1"/>
              <p:nvPr/>
            </p:nvSpPr>
            <p:spPr>
              <a:xfrm>
                <a:off x="310385" y="4595080"/>
                <a:ext cx="667278" cy="369332"/>
              </a:xfrm>
              <a:prstGeom prst="rect">
                <a:avLst/>
              </a:prstGeom>
              <a:noFill/>
            </p:spPr>
            <p:txBody>
              <a:bodyPr wrap="none" rtlCol="0">
                <a:spAutoFit/>
              </a:bodyPr>
              <a:lstStyle/>
              <a:p>
                <a:pPr algn="ctr" defTabSz="685800" fontAlgn="base">
                  <a:spcBef>
                    <a:spcPct val="50000"/>
                  </a:spcBef>
                  <a:spcAft>
                    <a:spcPct val="30000"/>
                  </a:spcAft>
                  <a:buClr>
                    <a:srgbClr val="FFFFFF"/>
                  </a:buClr>
                </a:pPr>
                <a:r>
                  <a:rPr lang="en-US" sz="1200" dirty="0">
                    <a:solidFill>
                      <a:srgbClr val="000000"/>
                    </a:solidFill>
                    <a:latin typeface="Arial" charset="0"/>
                  </a:rPr>
                  <a:t>CHF</a:t>
                </a:r>
              </a:p>
            </p:txBody>
          </p:sp>
        </p:grpSp>
        <p:cxnSp>
          <p:nvCxnSpPr>
            <p:cNvPr id="16" name="Straight Arrow Connector 15"/>
            <p:cNvCxnSpPr/>
            <p:nvPr/>
          </p:nvCxnSpPr>
          <p:spPr bwMode="auto">
            <a:xfrm>
              <a:off x="1039484" y="4421457"/>
              <a:ext cx="457200" cy="0"/>
            </a:xfrm>
            <a:prstGeom prst="straightConnector1">
              <a:avLst/>
            </a:prstGeom>
            <a:noFill/>
            <a:ln w="19050" cap="flat" cmpd="sng" algn="ctr">
              <a:solidFill>
                <a:srgbClr val="D33941"/>
              </a:solidFill>
              <a:prstDash val="solid"/>
              <a:round/>
              <a:headEnd type="arrow" w="med" len="med"/>
              <a:tailEnd type="arrow" w="med" len="med"/>
            </a:ln>
            <a:effectLst/>
          </p:spPr>
        </p:cxnSp>
        <p:grpSp>
          <p:nvGrpSpPr>
            <p:cNvPr id="17" name="Group 16"/>
            <p:cNvGrpSpPr/>
            <p:nvPr/>
          </p:nvGrpSpPr>
          <p:grpSpPr>
            <a:xfrm>
              <a:off x="1535797" y="3909280"/>
              <a:ext cx="698658" cy="1055132"/>
              <a:chOff x="1838124" y="3909280"/>
              <a:chExt cx="698658" cy="1055132"/>
            </a:xfrm>
          </p:grpSpPr>
          <p:pic>
            <p:nvPicPr>
              <p:cNvPr id="18" name="Picture 14" descr="https://encrypted-tbn3.google.com/images?q=tbn:ANd9GcS7jsZOy6kyM8is8QudY2qZrc79eHLBSeMFV0mYu-ofUV6Hc7SEnXglvB4S"/>
              <p:cNvPicPr>
                <a:picLocks noChangeAspect="1" noChangeArrowheads="1"/>
              </p:cNvPicPr>
              <p:nvPr/>
            </p:nvPicPr>
            <p:blipFill>
              <a:blip r:embed="rId3" cstate="print"/>
              <a:srcRect/>
              <a:stretch>
                <a:fillRect/>
              </a:stretch>
            </p:blipFill>
            <p:spPr bwMode="auto">
              <a:xfrm>
                <a:off x="1838124" y="3909280"/>
                <a:ext cx="698658" cy="685800"/>
              </a:xfrm>
              <a:prstGeom prst="rect">
                <a:avLst/>
              </a:prstGeom>
              <a:noFill/>
            </p:spPr>
          </p:pic>
          <p:sp>
            <p:nvSpPr>
              <p:cNvPr id="19" name="TextBox 18"/>
              <p:cNvSpPr txBox="1"/>
              <p:nvPr/>
            </p:nvSpPr>
            <p:spPr>
              <a:xfrm>
                <a:off x="1853813" y="4595080"/>
                <a:ext cx="667278" cy="369332"/>
              </a:xfrm>
              <a:prstGeom prst="rect">
                <a:avLst/>
              </a:prstGeom>
              <a:noFill/>
            </p:spPr>
            <p:txBody>
              <a:bodyPr wrap="none" rtlCol="0">
                <a:spAutoFit/>
              </a:bodyPr>
              <a:lstStyle/>
              <a:p>
                <a:pPr algn="ctr" defTabSz="685800" fontAlgn="base">
                  <a:spcBef>
                    <a:spcPct val="50000"/>
                  </a:spcBef>
                  <a:spcAft>
                    <a:spcPct val="30000"/>
                  </a:spcAft>
                  <a:buClr>
                    <a:srgbClr val="FFFFFF"/>
                  </a:buClr>
                </a:pPr>
                <a:r>
                  <a:rPr lang="en-US" sz="1200" dirty="0">
                    <a:solidFill>
                      <a:srgbClr val="000000"/>
                    </a:solidFill>
                    <a:latin typeface="Arial" charset="0"/>
                  </a:rPr>
                  <a:t>CHF</a:t>
                </a:r>
              </a:p>
            </p:txBody>
          </p:sp>
        </p:grpSp>
      </p:grpSp>
      <p:grpSp>
        <p:nvGrpSpPr>
          <p:cNvPr id="22" name="Group 21"/>
          <p:cNvGrpSpPr/>
          <p:nvPr/>
        </p:nvGrpSpPr>
        <p:grpSpPr>
          <a:xfrm>
            <a:off x="3966504" y="746546"/>
            <a:ext cx="1317194" cy="791349"/>
            <a:chOff x="2845438" y="3909280"/>
            <a:chExt cx="1756259" cy="1055132"/>
          </a:xfrm>
        </p:grpSpPr>
        <p:grpSp>
          <p:nvGrpSpPr>
            <p:cNvPr id="23" name="Group 22"/>
            <p:cNvGrpSpPr/>
            <p:nvPr/>
          </p:nvGrpSpPr>
          <p:grpSpPr>
            <a:xfrm>
              <a:off x="2845438" y="3909280"/>
              <a:ext cx="677964" cy="1055132"/>
              <a:chOff x="2845438" y="3909280"/>
              <a:chExt cx="677964" cy="1055132"/>
            </a:xfrm>
          </p:grpSpPr>
          <p:sp>
            <p:nvSpPr>
              <p:cNvPr id="28" name="TextBox 27"/>
              <p:cNvSpPr txBox="1"/>
              <p:nvPr/>
            </p:nvSpPr>
            <p:spPr>
              <a:xfrm>
                <a:off x="2845438" y="4595080"/>
                <a:ext cx="677964" cy="369332"/>
              </a:xfrm>
              <a:prstGeom prst="rect">
                <a:avLst/>
              </a:prstGeom>
              <a:noFill/>
            </p:spPr>
            <p:txBody>
              <a:bodyPr wrap="none" rtlCol="0">
                <a:spAutoFit/>
              </a:bodyPr>
              <a:lstStyle/>
              <a:p>
                <a:pPr algn="ctr" defTabSz="685800" fontAlgn="base">
                  <a:spcBef>
                    <a:spcPct val="50000"/>
                  </a:spcBef>
                  <a:spcAft>
                    <a:spcPct val="30000"/>
                  </a:spcAft>
                  <a:buClr>
                    <a:srgbClr val="FFFFFF"/>
                  </a:buClr>
                </a:pPr>
                <a:r>
                  <a:rPr lang="en-US" sz="1200" dirty="0">
                    <a:solidFill>
                      <a:srgbClr val="000000"/>
                    </a:solidFill>
                    <a:latin typeface="Arial" charset="0"/>
                  </a:rPr>
                  <a:t>EUR</a:t>
                </a:r>
              </a:p>
            </p:txBody>
          </p:sp>
          <p:pic>
            <p:nvPicPr>
              <p:cNvPr id="2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8894" y="3909280"/>
                <a:ext cx="67105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4" name="Group 23"/>
            <p:cNvGrpSpPr/>
            <p:nvPr/>
          </p:nvGrpSpPr>
          <p:grpSpPr>
            <a:xfrm>
              <a:off x="3923733" y="3909280"/>
              <a:ext cx="677964" cy="1055132"/>
              <a:chOff x="2845438" y="3909280"/>
              <a:chExt cx="677964" cy="1055132"/>
            </a:xfrm>
          </p:grpSpPr>
          <p:sp>
            <p:nvSpPr>
              <p:cNvPr id="26" name="TextBox 25"/>
              <p:cNvSpPr txBox="1"/>
              <p:nvPr/>
            </p:nvSpPr>
            <p:spPr>
              <a:xfrm>
                <a:off x="2845438" y="4595080"/>
                <a:ext cx="677964" cy="369332"/>
              </a:xfrm>
              <a:prstGeom prst="rect">
                <a:avLst/>
              </a:prstGeom>
              <a:noFill/>
            </p:spPr>
            <p:txBody>
              <a:bodyPr wrap="none" rtlCol="0">
                <a:spAutoFit/>
              </a:bodyPr>
              <a:lstStyle/>
              <a:p>
                <a:pPr algn="ctr" defTabSz="685800" fontAlgn="base">
                  <a:spcBef>
                    <a:spcPct val="50000"/>
                  </a:spcBef>
                  <a:spcAft>
                    <a:spcPct val="30000"/>
                  </a:spcAft>
                  <a:buClr>
                    <a:srgbClr val="FFFFFF"/>
                  </a:buClr>
                </a:pPr>
                <a:r>
                  <a:rPr lang="en-US" sz="1200" dirty="0">
                    <a:solidFill>
                      <a:srgbClr val="000000"/>
                    </a:solidFill>
                    <a:latin typeface="Arial" charset="0"/>
                  </a:rPr>
                  <a:t>EUR</a:t>
                </a:r>
              </a:p>
            </p:txBody>
          </p:sp>
          <p:pic>
            <p:nvPicPr>
              <p:cNvPr id="2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8894" y="3909280"/>
                <a:ext cx="67105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25" name="Straight Arrow Connector 24"/>
            <p:cNvCxnSpPr/>
            <p:nvPr/>
          </p:nvCxnSpPr>
          <p:spPr bwMode="auto">
            <a:xfrm>
              <a:off x="3492357" y="4421457"/>
              <a:ext cx="457200" cy="0"/>
            </a:xfrm>
            <a:prstGeom prst="straightConnector1">
              <a:avLst/>
            </a:prstGeom>
            <a:noFill/>
            <a:ln w="19050" cap="flat" cmpd="sng" algn="ctr">
              <a:solidFill>
                <a:srgbClr val="D33941"/>
              </a:solidFill>
              <a:prstDash val="solid"/>
              <a:round/>
              <a:headEnd type="arrow" w="med" len="med"/>
              <a:tailEnd type="arrow" w="med" len="med"/>
            </a:ln>
            <a:effectLst/>
          </p:spPr>
        </p:cxnSp>
      </p:grpSp>
      <p:grpSp>
        <p:nvGrpSpPr>
          <p:cNvPr id="30" name="Group 29"/>
          <p:cNvGrpSpPr/>
          <p:nvPr/>
        </p:nvGrpSpPr>
        <p:grpSpPr>
          <a:xfrm>
            <a:off x="5681392" y="746546"/>
            <a:ext cx="1361894" cy="791349"/>
            <a:chOff x="5131957" y="3909280"/>
            <a:chExt cx="1815858" cy="1055132"/>
          </a:xfrm>
        </p:grpSpPr>
        <p:grpSp>
          <p:nvGrpSpPr>
            <p:cNvPr id="31" name="Group 30"/>
            <p:cNvGrpSpPr/>
            <p:nvPr/>
          </p:nvGrpSpPr>
          <p:grpSpPr>
            <a:xfrm>
              <a:off x="5131957" y="3909280"/>
              <a:ext cx="685800" cy="1055132"/>
              <a:chOff x="5131957" y="3909280"/>
              <a:chExt cx="685800" cy="1055132"/>
            </a:xfrm>
          </p:grpSpPr>
          <p:pic>
            <p:nvPicPr>
              <p:cNvPr id="36" name="Picture 12" descr="https://encrypted-tbn3.google.com/images?q=tbn:ANd9GcQ2t-9UtfYb7A-JUJaEHTeg4TNdV4wcOWuMuQi1VK3mfp_8TZHc"/>
              <p:cNvPicPr>
                <a:picLocks noChangeAspect="1" noChangeArrowheads="1"/>
              </p:cNvPicPr>
              <p:nvPr/>
            </p:nvPicPr>
            <p:blipFill>
              <a:blip r:embed="rId5" cstate="print"/>
              <a:srcRect/>
              <a:stretch>
                <a:fillRect/>
              </a:stretch>
            </p:blipFill>
            <p:spPr bwMode="auto">
              <a:xfrm>
                <a:off x="5131957" y="3909280"/>
                <a:ext cx="685800" cy="685800"/>
              </a:xfrm>
              <a:prstGeom prst="rect">
                <a:avLst/>
              </a:prstGeom>
              <a:noFill/>
            </p:spPr>
          </p:pic>
          <p:sp>
            <p:nvSpPr>
              <p:cNvPr id="37" name="TextBox 36"/>
              <p:cNvSpPr txBox="1"/>
              <p:nvPr/>
            </p:nvSpPr>
            <p:spPr>
              <a:xfrm>
                <a:off x="5135874" y="4595080"/>
                <a:ext cx="677964" cy="369332"/>
              </a:xfrm>
              <a:prstGeom prst="rect">
                <a:avLst/>
              </a:prstGeom>
              <a:noFill/>
            </p:spPr>
            <p:txBody>
              <a:bodyPr wrap="none" rtlCol="0">
                <a:spAutoFit/>
              </a:bodyPr>
              <a:lstStyle/>
              <a:p>
                <a:pPr algn="ctr" defTabSz="685800" fontAlgn="base">
                  <a:spcBef>
                    <a:spcPct val="50000"/>
                  </a:spcBef>
                  <a:spcAft>
                    <a:spcPct val="30000"/>
                  </a:spcAft>
                  <a:buClr>
                    <a:srgbClr val="FFFFFF"/>
                  </a:buClr>
                </a:pPr>
                <a:r>
                  <a:rPr lang="en-US" sz="1200" dirty="0">
                    <a:solidFill>
                      <a:srgbClr val="000000"/>
                    </a:solidFill>
                    <a:latin typeface="Arial" charset="0"/>
                  </a:rPr>
                  <a:t>USD</a:t>
                </a:r>
              </a:p>
            </p:txBody>
          </p:sp>
        </p:grpSp>
        <p:grpSp>
          <p:nvGrpSpPr>
            <p:cNvPr id="32" name="Group 31"/>
            <p:cNvGrpSpPr/>
            <p:nvPr/>
          </p:nvGrpSpPr>
          <p:grpSpPr>
            <a:xfrm>
              <a:off x="6262015" y="3909280"/>
              <a:ext cx="685800" cy="1055132"/>
              <a:chOff x="5131957" y="3909280"/>
              <a:chExt cx="685800" cy="1055132"/>
            </a:xfrm>
          </p:grpSpPr>
          <p:pic>
            <p:nvPicPr>
              <p:cNvPr id="34" name="Picture 12" descr="https://encrypted-tbn3.google.com/images?q=tbn:ANd9GcQ2t-9UtfYb7A-JUJaEHTeg4TNdV4wcOWuMuQi1VK3mfp_8TZHc"/>
              <p:cNvPicPr>
                <a:picLocks noChangeAspect="1" noChangeArrowheads="1"/>
              </p:cNvPicPr>
              <p:nvPr/>
            </p:nvPicPr>
            <p:blipFill>
              <a:blip r:embed="rId5" cstate="print"/>
              <a:srcRect/>
              <a:stretch>
                <a:fillRect/>
              </a:stretch>
            </p:blipFill>
            <p:spPr bwMode="auto">
              <a:xfrm>
                <a:off x="5131957" y="3909280"/>
                <a:ext cx="685800" cy="685800"/>
              </a:xfrm>
              <a:prstGeom prst="rect">
                <a:avLst/>
              </a:prstGeom>
              <a:noFill/>
            </p:spPr>
          </p:pic>
          <p:sp>
            <p:nvSpPr>
              <p:cNvPr id="35" name="TextBox 34"/>
              <p:cNvSpPr txBox="1"/>
              <p:nvPr/>
            </p:nvSpPr>
            <p:spPr>
              <a:xfrm>
                <a:off x="5135874" y="4595080"/>
                <a:ext cx="677964" cy="369332"/>
              </a:xfrm>
              <a:prstGeom prst="rect">
                <a:avLst/>
              </a:prstGeom>
              <a:noFill/>
            </p:spPr>
            <p:txBody>
              <a:bodyPr wrap="none" rtlCol="0">
                <a:spAutoFit/>
              </a:bodyPr>
              <a:lstStyle/>
              <a:p>
                <a:pPr algn="ctr" defTabSz="685800" fontAlgn="base">
                  <a:spcBef>
                    <a:spcPct val="50000"/>
                  </a:spcBef>
                  <a:spcAft>
                    <a:spcPct val="30000"/>
                  </a:spcAft>
                  <a:buClr>
                    <a:srgbClr val="FFFFFF"/>
                  </a:buClr>
                </a:pPr>
                <a:r>
                  <a:rPr lang="en-US" sz="1200" dirty="0">
                    <a:solidFill>
                      <a:srgbClr val="000000"/>
                    </a:solidFill>
                    <a:latin typeface="Arial" charset="0"/>
                  </a:rPr>
                  <a:t>USD</a:t>
                </a:r>
              </a:p>
            </p:txBody>
          </p:sp>
        </p:grpSp>
        <p:cxnSp>
          <p:nvCxnSpPr>
            <p:cNvPr id="33" name="Straight Arrow Connector 32"/>
            <p:cNvCxnSpPr/>
            <p:nvPr/>
          </p:nvCxnSpPr>
          <p:spPr bwMode="auto">
            <a:xfrm>
              <a:off x="5817757" y="4421457"/>
              <a:ext cx="457200" cy="0"/>
            </a:xfrm>
            <a:prstGeom prst="straightConnector1">
              <a:avLst/>
            </a:prstGeom>
            <a:noFill/>
            <a:ln w="19050" cap="flat" cmpd="sng" algn="ctr">
              <a:solidFill>
                <a:srgbClr val="D33941"/>
              </a:solidFill>
              <a:prstDash val="solid"/>
              <a:round/>
              <a:headEnd type="arrow" w="med" len="med"/>
              <a:tailEnd type="arrow" w="med" len="med"/>
            </a:ln>
            <a:effectLst/>
          </p:spPr>
        </p:cxnSp>
      </p:grpSp>
    </p:spTree>
    <p:extLst>
      <p:ext uri="{BB962C8B-B14F-4D97-AF65-F5344CB8AC3E}">
        <p14:creationId xmlns:p14="http://schemas.microsoft.com/office/powerpoint/2010/main" val="105463630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1" name="Group 42"/>
          <p:cNvGrpSpPr>
            <a:grpSpLocks/>
          </p:cNvGrpSpPr>
          <p:nvPr/>
        </p:nvGrpSpPr>
        <p:grpSpPr bwMode="auto">
          <a:xfrm>
            <a:off x="2198891" y="698863"/>
            <a:ext cx="772155" cy="1080735"/>
            <a:chOff x="294696" y="3909280"/>
            <a:chExt cx="698658" cy="978349"/>
          </a:xfrm>
        </p:grpSpPr>
        <p:pic>
          <p:nvPicPr>
            <p:cNvPr id="172" name="Picture 14" descr="https://encrypted-tbn3.google.com/images?q=tbn:ANd9GcS7jsZOy6kyM8is8QudY2qZrc79eHLBSeMFV0mYu-ofUV6Hc7SEnXglvB4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696" y="3909280"/>
              <a:ext cx="69865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 name="TextBox 30"/>
            <p:cNvSpPr txBox="1">
              <a:spLocks noChangeArrowheads="1"/>
            </p:cNvSpPr>
            <p:nvPr/>
          </p:nvSpPr>
          <p:spPr bwMode="auto">
            <a:xfrm>
              <a:off x="381354" y="4595080"/>
              <a:ext cx="525343" cy="292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defTabSz="685800" eaLnBrk="1" fontAlgn="base" hangingPunct="1">
                <a:spcBef>
                  <a:spcPct val="50000"/>
                </a:spcBef>
                <a:spcAft>
                  <a:spcPct val="30000"/>
                </a:spcAft>
                <a:buClr>
                  <a:srgbClr val="FFFFFF"/>
                </a:buClr>
              </a:pPr>
              <a:r>
                <a:rPr lang="en-US" sz="1500" b="0" dirty="0">
                  <a:solidFill>
                    <a:srgbClr val="000000"/>
                  </a:solidFill>
                </a:rPr>
                <a:t>CHF</a:t>
              </a:r>
            </a:p>
          </p:txBody>
        </p:sp>
      </p:grpSp>
      <p:grpSp>
        <p:nvGrpSpPr>
          <p:cNvPr id="174" name="Group 45"/>
          <p:cNvGrpSpPr>
            <a:grpSpLocks/>
          </p:cNvGrpSpPr>
          <p:nvPr/>
        </p:nvGrpSpPr>
        <p:grpSpPr bwMode="auto">
          <a:xfrm>
            <a:off x="4222944" y="698863"/>
            <a:ext cx="741615" cy="1080735"/>
            <a:chOff x="2848894" y="3909280"/>
            <a:chExt cx="671052" cy="978349"/>
          </a:xfrm>
        </p:grpSpPr>
        <p:sp>
          <p:nvSpPr>
            <p:cNvPr id="175" name="TextBox 32"/>
            <p:cNvSpPr txBox="1">
              <a:spLocks noChangeArrowheads="1"/>
            </p:cNvSpPr>
            <p:nvPr/>
          </p:nvSpPr>
          <p:spPr bwMode="auto">
            <a:xfrm>
              <a:off x="2916661" y="4595080"/>
              <a:ext cx="535519" cy="292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defTabSz="685800" eaLnBrk="1" fontAlgn="base" hangingPunct="1">
                <a:spcBef>
                  <a:spcPct val="50000"/>
                </a:spcBef>
                <a:spcAft>
                  <a:spcPct val="30000"/>
                </a:spcAft>
                <a:buClr>
                  <a:srgbClr val="FFFFFF"/>
                </a:buClr>
              </a:pPr>
              <a:r>
                <a:rPr lang="en-US" sz="1500" b="0" dirty="0">
                  <a:solidFill>
                    <a:srgbClr val="000000"/>
                  </a:solidFill>
                </a:rPr>
                <a:t>EUR</a:t>
              </a:r>
            </a:p>
          </p:txBody>
        </p:sp>
        <p:pic>
          <p:nvPicPr>
            <p:cNvPr id="17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8894" y="3909280"/>
              <a:ext cx="67105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77" name="Group 46"/>
          <p:cNvGrpSpPr>
            <a:grpSpLocks/>
          </p:cNvGrpSpPr>
          <p:nvPr/>
        </p:nvGrpSpPr>
        <p:grpSpPr bwMode="auto">
          <a:xfrm>
            <a:off x="6170052" y="698863"/>
            <a:ext cx="757980" cy="1080735"/>
            <a:chOff x="5131957" y="3909280"/>
            <a:chExt cx="685800" cy="978349"/>
          </a:xfrm>
        </p:grpSpPr>
        <p:pic>
          <p:nvPicPr>
            <p:cNvPr id="178" name="Picture 12" descr="https://encrypted-tbn3.google.com/images?q=tbn:ANd9GcQ2t-9UtfYb7A-JUJaEHTeg4TNdV4wcOWuMuQi1VK3mfp_8TZHc"/>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31957" y="390928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 name="TextBox 29"/>
            <p:cNvSpPr txBox="1">
              <a:spLocks noChangeArrowheads="1"/>
            </p:cNvSpPr>
            <p:nvPr/>
          </p:nvSpPr>
          <p:spPr bwMode="auto">
            <a:xfrm>
              <a:off x="5207123" y="4595080"/>
              <a:ext cx="535472" cy="292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defTabSz="685800" eaLnBrk="1" fontAlgn="base" hangingPunct="1">
                <a:spcBef>
                  <a:spcPct val="50000"/>
                </a:spcBef>
                <a:spcAft>
                  <a:spcPct val="30000"/>
                </a:spcAft>
                <a:buClr>
                  <a:srgbClr val="FFFFFF"/>
                </a:buClr>
              </a:pPr>
              <a:r>
                <a:rPr lang="en-US" sz="1500" b="0" dirty="0">
                  <a:solidFill>
                    <a:srgbClr val="000000"/>
                  </a:solidFill>
                </a:rPr>
                <a:t>USD</a:t>
              </a:r>
            </a:p>
          </p:txBody>
        </p:sp>
      </p:grpSp>
      <p:sp>
        <p:nvSpPr>
          <p:cNvPr id="2" name="Title 1"/>
          <p:cNvSpPr>
            <a:spLocks noGrp="1"/>
          </p:cNvSpPr>
          <p:nvPr>
            <p:ph type="title"/>
          </p:nvPr>
        </p:nvSpPr>
        <p:spPr/>
        <p:txBody>
          <a:bodyPr/>
          <a:lstStyle/>
          <a:p>
            <a:r>
              <a:rPr lang="en-US" dirty="0" smtClean="0"/>
              <a:t>Each currency is in its own silo</a:t>
            </a:r>
            <a:endParaRPr lang="en-US" dirty="0"/>
          </a:p>
        </p:txBody>
      </p:sp>
      <p:sp>
        <p:nvSpPr>
          <p:cNvPr id="4" name="Flowchart: Magnetic Disk 3"/>
          <p:cNvSpPr/>
          <p:nvPr/>
        </p:nvSpPr>
        <p:spPr bwMode="auto">
          <a:xfrm>
            <a:off x="1764050" y="594360"/>
            <a:ext cx="1626890" cy="3931920"/>
          </a:xfrm>
          <a:prstGeom prst="flowChartMagneticDisk">
            <a:avLst/>
          </a:prstGeom>
          <a:noFill/>
          <a:ln w="19050" algn="ctr">
            <a:solidFill>
              <a:schemeClr val="tx1">
                <a:lumMod val="50000"/>
              </a:schemeClr>
            </a:solidFill>
            <a:round/>
            <a:headEnd/>
            <a:tailEnd/>
          </a:ln>
        </p:spPr>
        <p:txBody>
          <a:bodyPr wrap="none" lIns="0" tIns="0" rIns="0" bIns="0" rtlCol="0" anchor="ctr">
            <a:no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9" name="Flowchart: Magnetic Disk 28"/>
          <p:cNvSpPr/>
          <p:nvPr/>
        </p:nvSpPr>
        <p:spPr bwMode="auto">
          <a:xfrm>
            <a:off x="3758185" y="594360"/>
            <a:ext cx="1626890" cy="3931920"/>
          </a:xfrm>
          <a:prstGeom prst="flowChartMagneticDisk">
            <a:avLst/>
          </a:prstGeom>
          <a:noFill/>
          <a:ln w="19050" algn="ctr">
            <a:solidFill>
              <a:schemeClr val="tx1">
                <a:lumMod val="50000"/>
              </a:schemeClr>
            </a:solidFill>
            <a:round/>
            <a:headEnd/>
            <a:tailEnd/>
          </a:ln>
        </p:spPr>
        <p:txBody>
          <a:bodyPr wrap="none" lIns="0" tIns="0" rIns="0" bIns="0" rtlCol="0" anchor="ctr">
            <a:no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0" name="Flowchart: Magnetic Disk 29"/>
          <p:cNvSpPr/>
          <p:nvPr/>
        </p:nvSpPr>
        <p:spPr bwMode="auto">
          <a:xfrm>
            <a:off x="5752318" y="594360"/>
            <a:ext cx="1626890" cy="3931920"/>
          </a:xfrm>
          <a:prstGeom prst="flowChartMagneticDisk">
            <a:avLst/>
          </a:prstGeom>
          <a:noFill/>
          <a:ln w="19050" algn="ctr">
            <a:solidFill>
              <a:schemeClr val="tx1">
                <a:lumMod val="50000"/>
              </a:schemeClr>
            </a:solidFill>
            <a:round/>
            <a:headEnd/>
            <a:tailEnd/>
          </a:ln>
        </p:spPr>
        <p:txBody>
          <a:bodyPr wrap="none" lIns="0" tIns="0" rIns="0" bIns="0" rtlCol="0" anchor="ctr">
            <a:no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cxnSp>
        <p:nvCxnSpPr>
          <p:cNvPr id="33" name="Straight Connector 32"/>
          <p:cNvCxnSpPr/>
          <p:nvPr/>
        </p:nvCxnSpPr>
        <p:spPr bwMode="auto">
          <a:xfrm>
            <a:off x="3587887" y="1042173"/>
            <a:ext cx="0" cy="3182112"/>
          </a:xfrm>
          <a:prstGeom prst="line">
            <a:avLst/>
          </a:prstGeom>
          <a:noFill/>
          <a:ln w="76200" cap="flat" cmpd="sng" algn="ctr">
            <a:solidFill>
              <a:schemeClr val="tx1">
                <a:lumMod val="50000"/>
              </a:schemeClr>
            </a:solidFill>
            <a:prstDash val="solid"/>
            <a:round/>
            <a:headEnd type="none" w="med" len="med"/>
            <a:tailEnd type="none" w="med" len="med"/>
          </a:ln>
          <a:effectLst/>
        </p:spPr>
      </p:cxnSp>
      <p:grpSp>
        <p:nvGrpSpPr>
          <p:cNvPr id="47" name="Group 46"/>
          <p:cNvGrpSpPr/>
          <p:nvPr/>
        </p:nvGrpSpPr>
        <p:grpSpPr>
          <a:xfrm>
            <a:off x="4460894" y="2577949"/>
            <a:ext cx="886782" cy="933372"/>
            <a:chOff x="6489171" y="3507219"/>
            <a:chExt cx="1182376" cy="1244496"/>
          </a:xfrm>
        </p:grpSpPr>
        <p:grpSp>
          <p:nvGrpSpPr>
            <p:cNvPr id="48" name="Group 63"/>
            <p:cNvGrpSpPr>
              <a:grpSpLocks/>
            </p:cNvGrpSpPr>
            <p:nvPr/>
          </p:nvGrpSpPr>
          <p:grpSpPr bwMode="auto">
            <a:xfrm>
              <a:off x="6754633" y="3507219"/>
              <a:ext cx="651452" cy="1013706"/>
              <a:chOff x="2634" y="2618"/>
              <a:chExt cx="538" cy="837"/>
            </a:xfrm>
          </p:grpSpPr>
          <p:sp>
            <p:nvSpPr>
              <p:cNvPr id="50" name="AutoShape 64"/>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1" name="Freeform 65"/>
              <p:cNvSpPr>
                <a:spLocks/>
              </p:cNvSpPr>
              <p:nvPr/>
            </p:nvSpPr>
            <p:spPr bwMode="auto">
              <a:xfrm flipH="1">
                <a:off x="2918" y="3053"/>
                <a:ext cx="0" cy="254"/>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2" name="Freeform 66"/>
              <p:cNvSpPr>
                <a:spLocks/>
              </p:cNvSpPr>
              <p:nvPr/>
            </p:nvSpPr>
            <p:spPr bwMode="auto">
              <a:xfrm flipH="1">
                <a:off x="2842" y="3011"/>
                <a:ext cx="0" cy="25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3" name="Rectangle 67"/>
              <p:cNvSpPr>
                <a:spLocks noChangeArrowheads="1"/>
              </p:cNvSpPr>
              <p:nvPr/>
            </p:nvSpPr>
            <p:spPr bwMode="auto">
              <a:xfrm rot="21419544" flipH="1">
                <a:off x="3090" y="3030"/>
                <a:ext cx="82" cy="254"/>
              </a:xfrm>
              <a:prstGeom prst="rect">
                <a:avLst/>
              </a:prstGeom>
              <a:solidFill>
                <a:srgbClr val="FFCC99"/>
              </a:solidFill>
              <a:ln w="1270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4" name="Rectangle 68"/>
              <p:cNvSpPr>
                <a:spLocks noChangeArrowheads="1"/>
              </p:cNvSpPr>
              <p:nvPr/>
            </p:nvSpPr>
            <p:spPr bwMode="auto">
              <a:xfrm rot="1196180" flipH="1">
                <a:off x="2634" y="3004"/>
                <a:ext cx="82" cy="254"/>
              </a:xfrm>
              <a:prstGeom prst="rect">
                <a:avLst/>
              </a:prstGeom>
              <a:solidFill>
                <a:srgbClr val="FFFF99"/>
              </a:solidFill>
              <a:ln w="1270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5" name="Oval 69"/>
              <p:cNvSpPr>
                <a:spLocks noChangeArrowheads="1"/>
              </p:cNvSpPr>
              <p:nvPr/>
            </p:nvSpPr>
            <p:spPr bwMode="auto">
              <a:xfrm flipH="1">
                <a:off x="2961" y="3057"/>
                <a:ext cx="50" cy="357"/>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6" name="Oval 70"/>
              <p:cNvSpPr>
                <a:spLocks noChangeArrowheads="1"/>
              </p:cNvSpPr>
              <p:nvPr/>
            </p:nvSpPr>
            <p:spPr bwMode="auto">
              <a:xfrm flipH="1">
                <a:off x="2926" y="3083"/>
                <a:ext cx="47" cy="357"/>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7" name="Oval 71"/>
              <p:cNvSpPr>
                <a:spLocks noChangeArrowheads="1"/>
              </p:cNvSpPr>
              <p:nvPr/>
            </p:nvSpPr>
            <p:spPr bwMode="auto">
              <a:xfrm rot="20190086" flipH="1">
                <a:off x="2882" y="3098"/>
                <a:ext cx="49" cy="357"/>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8" name="Oval 72"/>
              <p:cNvSpPr>
                <a:spLocks noChangeArrowheads="1"/>
              </p:cNvSpPr>
              <p:nvPr/>
            </p:nvSpPr>
            <p:spPr bwMode="auto">
              <a:xfrm rot="18495068" flipH="1">
                <a:off x="2862" y="3115"/>
                <a:ext cx="30" cy="357"/>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9" name="Freeform 73"/>
              <p:cNvSpPr>
                <a:spLocks/>
              </p:cNvSpPr>
              <p:nvPr/>
            </p:nvSpPr>
            <p:spPr bwMode="auto">
              <a:xfrm flipH="1">
                <a:off x="2806" y="3079"/>
                <a:ext cx="0" cy="254"/>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60" name="Freeform 74"/>
              <p:cNvSpPr>
                <a:spLocks/>
              </p:cNvSpPr>
              <p:nvPr/>
            </p:nvSpPr>
            <p:spPr bwMode="auto">
              <a:xfrm flipH="1">
                <a:off x="2828" y="3100"/>
                <a:ext cx="0" cy="254"/>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61" name="Freeform 75"/>
              <p:cNvSpPr>
                <a:spLocks/>
              </p:cNvSpPr>
              <p:nvPr/>
            </p:nvSpPr>
            <p:spPr bwMode="auto">
              <a:xfrm flipH="1">
                <a:off x="2857" y="3122"/>
                <a:ext cx="0" cy="254"/>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49" name="Rectangle 48"/>
            <p:cNvSpPr/>
            <p:nvPr/>
          </p:nvSpPr>
          <p:spPr>
            <a:xfrm>
              <a:off x="6489171" y="4351606"/>
              <a:ext cx="1182376" cy="400109"/>
            </a:xfrm>
            <a:prstGeom prst="rect">
              <a:avLst/>
            </a:prstGeom>
          </p:spPr>
          <p:txBody>
            <a:bodyPr wrap="none">
              <a:spAutoFit/>
            </a:bodyPr>
            <a:lstStyle/>
            <a:p>
              <a:pPr algn="ctr" defTabSz="685800" fontAlgn="base">
                <a:spcBef>
                  <a:spcPct val="50000"/>
                </a:spcBef>
                <a:spcAft>
                  <a:spcPct val="30000"/>
                </a:spcAft>
                <a:buClr>
                  <a:srgbClr val="FFFFFF"/>
                </a:buClr>
              </a:pPr>
              <a:r>
                <a:rPr lang="en-US" sz="1350" dirty="0">
                  <a:solidFill>
                    <a:srgbClr val="000000"/>
                  </a:solidFill>
                  <a:latin typeface="Arial" charset="0"/>
                </a:rPr>
                <a:t>Producer</a:t>
              </a:r>
              <a:endParaRPr lang="en-US" sz="1350" dirty="0">
                <a:solidFill>
                  <a:srgbClr val="000000"/>
                </a:solidFill>
                <a:latin typeface="Arial" charset="0"/>
              </a:endParaRPr>
            </a:p>
          </p:txBody>
        </p:sp>
      </p:grpSp>
      <p:grpSp>
        <p:nvGrpSpPr>
          <p:cNvPr id="62" name="Group 61"/>
          <p:cNvGrpSpPr/>
          <p:nvPr/>
        </p:nvGrpSpPr>
        <p:grpSpPr>
          <a:xfrm>
            <a:off x="4044865" y="3468356"/>
            <a:ext cx="699230" cy="811891"/>
            <a:chOff x="5002707" y="2990218"/>
            <a:chExt cx="932306" cy="1082520"/>
          </a:xfrm>
        </p:grpSpPr>
        <p:grpSp>
          <p:nvGrpSpPr>
            <p:cNvPr id="63" name="Group 4"/>
            <p:cNvGrpSpPr>
              <a:grpSpLocks/>
            </p:cNvGrpSpPr>
            <p:nvPr/>
          </p:nvGrpSpPr>
          <p:grpSpPr bwMode="auto">
            <a:xfrm>
              <a:off x="5267912" y="2990218"/>
              <a:ext cx="407661" cy="726953"/>
              <a:chOff x="2442" y="367"/>
              <a:chExt cx="707" cy="1262"/>
            </a:xfrm>
          </p:grpSpPr>
          <p:sp>
            <p:nvSpPr>
              <p:cNvPr id="65" name="AutoShape 5"/>
              <p:cNvSpPr>
                <a:spLocks noChangeArrowheads="1"/>
              </p:cNvSpPr>
              <p:nvPr/>
            </p:nvSpPr>
            <p:spPr bwMode="auto">
              <a:xfrm rot="16200000">
                <a:off x="2265" y="627"/>
                <a:ext cx="1052" cy="668"/>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66" name="Freeform 6"/>
              <p:cNvSpPr>
                <a:spLocks/>
              </p:cNvSpPr>
              <p:nvPr/>
            </p:nvSpPr>
            <p:spPr bwMode="auto">
              <a:xfrm>
                <a:off x="2442" y="367"/>
                <a:ext cx="229" cy="53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67" name="Freeform 7"/>
              <p:cNvSpPr>
                <a:spLocks/>
              </p:cNvSpPr>
              <p:nvPr/>
            </p:nvSpPr>
            <p:spPr bwMode="auto">
              <a:xfrm>
                <a:off x="2442" y="698"/>
                <a:ext cx="229" cy="53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68" name="Freeform 8"/>
              <p:cNvSpPr>
                <a:spLocks/>
              </p:cNvSpPr>
              <p:nvPr/>
            </p:nvSpPr>
            <p:spPr bwMode="auto">
              <a:xfrm>
                <a:off x="2442" y="1030"/>
                <a:ext cx="229" cy="53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69" name="Group 9"/>
              <p:cNvGrpSpPr>
                <a:grpSpLocks/>
              </p:cNvGrpSpPr>
              <p:nvPr/>
            </p:nvGrpSpPr>
            <p:grpSpPr bwMode="auto">
              <a:xfrm>
                <a:off x="2963" y="630"/>
                <a:ext cx="186" cy="999"/>
                <a:chOff x="2889" y="2715"/>
                <a:chExt cx="279" cy="1512"/>
              </a:xfrm>
            </p:grpSpPr>
            <p:sp>
              <p:nvSpPr>
                <p:cNvPr id="70"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1"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2" name="AutoShape 12"/>
                <p:cNvSpPr>
                  <a:spLocks noChangeArrowheads="1"/>
                </p:cNvSpPr>
                <p:nvPr/>
              </p:nvSpPr>
              <p:spPr bwMode="auto">
                <a:xfrm>
                  <a:off x="3045" y="2715"/>
                  <a:ext cx="0" cy="1512"/>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3" name="Oval 13"/>
                <p:cNvSpPr>
                  <a:spLocks noChangeArrowheads="1"/>
                </p:cNvSpPr>
                <p:nvPr/>
              </p:nvSpPr>
              <p:spPr bwMode="auto">
                <a:xfrm>
                  <a:off x="3040" y="2899"/>
                  <a:ext cx="0" cy="1137"/>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sp>
          <p:nvSpPr>
            <p:cNvPr id="64" name="Rectangle 63"/>
            <p:cNvSpPr/>
            <p:nvPr/>
          </p:nvSpPr>
          <p:spPr>
            <a:xfrm>
              <a:off x="5002707" y="3641852"/>
              <a:ext cx="932306" cy="430886"/>
            </a:xfrm>
            <a:prstGeom prst="rect">
              <a:avLst/>
            </a:prstGeom>
          </p:spPr>
          <p:txBody>
            <a:bodyPr wrap="none">
              <a:spAutoFit/>
            </a:bodyPr>
            <a:lstStyle/>
            <a:p>
              <a:pPr algn="ctr" defTabSz="685800" fontAlgn="base">
                <a:spcBef>
                  <a:spcPct val="50000"/>
                </a:spcBef>
                <a:spcAft>
                  <a:spcPct val="30000"/>
                </a:spcAft>
                <a:buClr>
                  <a:srgbClr val="FFFFFF"/>
                </a:buClr>
              </a:pPr>
              <a:r>
                <a:rPr lang="en-US" sz="1500" dirty="0">
                  <a:solidFill>
                    <a:srgbClr val="000000"/>
                  </a:solidFill>
                  <a:latin typeface="Arial" charset="0"/>
                </a:rPr>
                <a:t>Policy</a:t>
              </a:r>
              <a:endParaRPr lang="en-US" sz="1500" dirty="0">
                <a:solidFill>
                  <a:srgbClr val="000000"/>
                </a:solidFill>
                <a:latin typeface="Arial" charset="0"/>
              </a:endParaRPr>
            </a:p>
          </p:txBody>
        </p:sp>
      </p:grpSp>
      <p:grpSp>
        <p:nvGrpSpPr>
          <p:cNvPr id="75" name="Group 74"/>
          <p:cNvGrpSpPr/>
          <p:nvPr/>
        </p:nvGrpSpPr>
        <p:grpSpPr>
          <a:xfrm>
            <a:off x="3853230" y="1884526"/>
            <a:ext cx="809838" cy="891186"/>
            <a:chOff x="5313611" y="1373826"/>
            <a:chExt cx="1079784" cy="1188247"/>
          </a:xfrm>
        </p:grpSpPr>
        <p:grpSp>
          <p:nvGrpSpPr>
            <p:cNvPr id="76" name="Group 75"/>
            <p:cNvGrpSpPr/>
            <p:nvPr/>
          </p:nvGrpSpPr>
          <p:grpSpPr>
            <a:xfrm>
              <a:off x="5441974" y="1373826"/>
              <a:ext cx="760785" cy="875790"/>
              <a:chOff x="5368337" y="1373826"/>
              <a:chExt cx="760785" cy="875790"/>
            </a:xfrm>
          </p:grpSpPr>
          <p:grpSp>
            <p:nvGrpSpPr>
              <p:cNvPr id="78" name="Group 4"/>
              <p:cNvGrpSpPr>
                <a:grpSpLocks/>
              </p:cNvGrpSpPr>
              <p:nvPr/>
            </p:nvGrpSpPr>
            <p:grpSpPr bwMode="auto">
              <a:xfrm>
                <a:off x="5721461" y="1522663"/>
                <a:ext cx="407661" cy="726953"/>
                <a:chOff x="2442" y="367"/>
                <a:chExt cx="707" cy="1262"/>
              </a:xfrm>
            </p:grpSpPr>
            <p:sp>
              <p:nvSpPr>
                <p:cNvPr id="80" name="AutoShape 5"/>
                <p:cNvSpPr>
                  <a:spLocks noChangeArrowheads="1"/>
                </p:cNvSpPr>
                <p:nvPr/>
              </p:nvSpPr>
              <p:spPr bwMode="auto">
                <a:xfrm rot="16200000">
                  <a:off x="2265" y="627"/>
                  <a:ext cx="1052" cy="668"/>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81" name="Freeform 6"/>
                <p:cNvSpPr>
                  <a:spLocks/>
                </p:cNvSpPr>
                <p:nvPr/>
              </p:nvSpPr>
              <p:spPr bwMode="auto">
                <a:xfrm>
                  <a:off x="2442" y="367"/>
                  <a:ext cx="229" cy="53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82" name="Freeform 7"/>
                <p:cNvSpPr>
                  <a:spLocks/>
                </p:cNvSpPr>
                <p:nvPr/>
              </p:nvSpPr>
              <p:spPr bwMode="auto">
                <a:xfrm>
                  <a:off x="2442" y="698"/>
                  <a:ext cx="229" cy="53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83" name="Freeform 8"/>
                <p:cNvSpPr>
                  <a:spLocks/>
                </p:cNvSpPr>
                <p:nvPr/>
              </p:nvSpPr>
              <p:spPr bwMode="auto">
                <a:xfrm>
                  <a:off x="2442" y="1030"/>
                  <a:ext cx="229" cy="53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84" name="Group 9"/>
                <p:cNvGrpSpPr>
                  <a:grpSpLocks/>
                </p:cNvGrpSpPr>
                <p:nvPr/>
              </p:nvGrpSpPr>
              <p:grpSpPr bwMode="auto">
                <a:xfrm>
                  <a:off x="2963" y="630"/>
                  <a:ext cx="186" cy="999"/>
                  <a:chOff x="2889" y="2715"/>
                  <a:chExt cx="279" cy="1512"/>
                </a:xfrm>
              </p:grpSpPr>
              <p:sp>
                <p:nvSpPr>
                  <p:cNvPr id="85"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86"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87" name="AutoShape 12"/>
                  <p:cNvSpPr>
                    <a:spLocks noChangeArrowheads="1"/>
                  </p:cNvSpPr>
                  <p:nvPr/>
                </p:nvSpPr>
                <p:spPr bwMode="auto">
                  <a:xfrm>
                    <a:off x="3045" y="2715"/>
                    <a:ext cx="0" cy="1512"/>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88" name="Oval 13"/>
                  <p:cNvSpPr>
                    <a:spLocks noChangeArrowheads="1"/>
                  </p:cNvSpPr>
                  <p:nvPr/>
                </p:nvSpPr>
                <p:spPr bwMode="auto">
                  <a:xfrm>
                    <a:off x="3040" y="2899"/>
                    <a:ext cx="0" cy="1137"/>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sp>
            <p:nvSpPr>
              <p:cNvPr id="79" name="AutoShape 91"/>
              <p:cNvSpPr>
                <a:spLocks noChangeAspect="1" noChangeArrowheads="1"/>
              </p:cNvSpPr>
              <p:nvPr/>
            </p:nvSpPr>
            <p:spPr bwMode="auto">
              <a:xfrm>
                <a:off x="5368337" y="1373826"/>
                <a:ext cx="593305" cy="603910"/>
              </a:xfrm>
              <a:prstGeom prst="smileyFace">
                <a:avLst>
                  <a:gd name="adj" fmla="val 4653"/>
                </a:avLst>
              </a:prstGeom>
              <a:solidFill>
                <a:srgbClr val="FFFF99"/>
              </a:solidFill>
              <a:ln w="12700">
                <a:solidFill>
                  <a:srgbClr val="000000"/>
                </a:solidFill>
                <a:round/>
                <a:headEnd/>
                <a:tailEnd/>
              </a:ln>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77" name="TextBox 5"/>
            <p:cNvSpPr txBox="1">
              <a:spLocks noChangeArrowheads="1"/>
            </p:cNvSpPr>
            <p:nvPr/>
          </p:nvSpPr>
          <p:spPr bwMode="auto">
            <a:xfrm>
              <a:off x="5313611" y="2161964"/>
              <a:ext cx="1079784"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defTabSz="685800" eaLnBrk="1" fontAlgn="base" hangingPunct="1">
                <a:spcBef>
                  <a:spcPct val="50000"/>
                </a:spcBef>
                <a:spcAft>
                  <a:spcPct val="30000"/>
                </a:spcAft>
                <a:buClr>
                  <a:srgbClr val="FFFFFF"/>
                </a:buClr>
              </a:pPr>
              <a:r>
                <a:rPr lang="en-US" sz="1350" b="0" dirty="0">
                  <a:solidFill>
                    <a:srgbClr val="000000"/>
                  </a:solidFill>
                  <a:latin typeface="Arial"/>
                </a:rPr>
                <a:t>Account</a:t>
              </a:r>
              <a:endParaRPr lang="en-US" sz="1350" b="0" dirty="0">
                <a:solidFill>
                  <a:srgbClr val="000000"/>
                </a:solidFill>
                <a:latin typeface="Arial"/>
              </a:endParaRPr>
            </a:p>
          </p:txBody>
        </p:sp>
      </p:grpSp>
      <p:grpSp>
        <p:nvGrpSpPr>
          <p:cNvPr id="89" name="Group 88"/>
          <p:cNvGrpSpPr/>
          <p:nvPr/>
        </p:nvGrpSpPr>
        <p:grpSpPr>
          <a:xfrm>
            <a:off x="2449214" y="2577949"/>
            <a:ext cx="886782" cy="933372"/>
            <a:chOff x="6489171" y="3507219"/>
            <a:chExt cx="1182376" cy="1244496"/>
          </a:xfrm>
        </p:grpSpPr>
        <p:grpSp>
          <p:nvGrpSpPr>
            <p:cNvPr id="90" name="Group 63"/>
            <p:cNvGrpSpPr>
              <a:grpSpLocks/>
            </p:cNvGrpSpPr>
            <p:nvPr/>
          </p:nvGrpSpPr>
          <p:grpSpPr bwMode="auto">
            <a:xfrm>
              <a:off x="6754633" y="3507219"/>
              <a:ext cx="651452" cy="1013706"/>
              <a:chOff x="2634" y="2618"/>
              <a:chExt cx="538" cy="837"/>
            </a:xfrm>
          </p:grpSpPr>
          <p:sp>
            <p:nvSpPr>
              <p:cNvPr id="92" name="AutoShape 64"/>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3" name="Freeform 65"/>
              <p:cNvSpPr>
                <a:spLocks/>
              </p:cNvSpPr>
              <p:nvPr/>
            </p:nvSpPr>
            <p:spPr bwMode="auto">
              <a:xfrm flipH="1">
                <a:off x="2918" y="3053"/>
                <a:ext cx="0" cy="254"/>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4" name="Freeform 66"/>
              <p:cNvSpPr>
                <a:spLocks/>
              </p:cNvSpPr>
              <p:nvPr/>
            </p:nvSpPr>
            <p:spPr bwMode="auto">
              <a:xfrm flipH="1">
                <a:off x="2842" y="3011"/>
                <a:ext cx="0" cy="25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5" name="Rectangle 67"/>
              <p:cNvSpPr>
                <a:spLocks noChangeArrowheads="1"/>
              </p:cNvSpPr>
              <p:nvPr/>
            </p:nvSpPr>
            <p:spPr bwMode="auto">
              <a:xfrm rot="21419544" flipH="1">
                <a:off x="3090" y="3030"/>
                <a:ext cx="82" cy="254"/>
              </a:xfrm>
              <a:prstGeom prst="rect">
                <a:avLst/>
              </a:prstGeom>
              <a:solidFill>
                <a:srgbClr val="FFCC99"/>
              </a:solidFill>
              <a:ln w="1270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6" name="Rectangle 68"/>
              <p:cNvSpPr>
                <a:spLocks noChangeArrowheads="1"/>
              </p:cNvSpPr>
              <p:nvPr/>
            </p:nvSpPr>
            <p:spPr bwMode="auto">
              <a:xfrm rot="1196180" flipH="1">
                <a:off x="2634" y="3004"/>
                <a:ext cx="82" cy="254"/>
              </a:xfrm>
              <a:prstGeom prst="rect">
                <a:avLst/>
              </a:prstGeom>
              <a:solidFill>
                <a:srgbClr val="FFFF99"/>
              </a:solidFill>
              <a:ln w="1270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7" name="Oval 69"/>
              <p:cNvSpPr>
                <a:spLocks noChangeArrowheads="1"/>
              </p:cNvSpPr>
              <p:nvPr/>
            </p:nvSpPr>
            <p:spPr bwMode="auto">
              <a:xfrm flipH="1">
                <a:off x="2961" y="3057"/>
                <a:ext cx="50" cy="357"/>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8" name="Oval 70"/>
              <p:cNvSpPr>
                <a:spLocks noChangeArrowheads="1"/>
              </p:cNvSpPr>
              <p:nvPr/>
            </p:nvSpPr>
            <p:spPr bwMode="auto">
              <a:xfrm flipH="1">
                <a:off x="2926" y="3083"/>
                <a:ext cx="47" cy="357"/>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9" name="Oval 71"/>
              <p:cNvSpPr>
                <a:spLocks noChangeArrowheads="1"/>
              </p:cNvSpPr>
              <p:nvPr/>
            </p:nvSpPr>
            <p:spPr bwMode="auto">
              <a:xfrm rot="20190086" flipH="1">
                <a:off x="2882" y="3098"/>
                <a:ext cx="49" cy="357"/>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0" name="Oval 72"/>
              <p:cNvSpPr>
                <a:spLocks noChangeArrowheads="1"/>
              </p:cNvSpPr>
              <p:nvPr/>
            </p:nvSpPr>
            <p:spPr bwMode="auto">
              <a:xfrm rot="18495068" flipH="1">
                <a:off x="2862" y="3115"/>
                <a:ext cx="30" cy="357"/>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1" name="Freeform 73"/>
              <p:cNvSpPr>
                <a:spLocks/>
              </p:cNvSpPr>
              <p:nvPr/>
            </p:nvSpPr>
            <p:spPr bwMode="auto">
              <a:xfrm flipH="1">
                <a:off x="2806" y="3079"/>
                <a:ext cx="0" cy="254"/>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 name="Freeform 74"/>
              <p:cNvSpPr>
                <a:spLocks/>
              </p:cNvSpPr>
              <p:nvPr/>
            </p:nvSpPr>
            <p:spPr bwMode="auto">
              <a:xfrm flipH="1">
                <a:off x="2828" y="3100"/>
                <a:ext cx="0" cy="254"/>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3" name="Freeform 75"/>
              <p:cNvSpPr>
                <a:spLocks/>
              </p:cNvSpPr>
              <p:nvPr/>
            </p:nvSpPr>
            <p:spPr bwMode="auto">
              <a:xfrm flipH="1">
                <a:off x="2857" y="3122"/>
                <a:ext cx="0" cy="254"/>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91" name="Rectangle 90"/>
            <p:cNvSpPr/>
            <p:nvPr/>
          </p:nvSpPr>
          <p:spPr>
            <a:xfrm>
              <a:off x="6489171" y="4351606"/>
              <a:ext cx="1182376" cy="400109"/>
            </a:xfrm>
            <a:prstGeom prst="rect">
              <a:avLst/>
            </a:prstGeom>
          </p:spPr>
          <p:txBody>
            <a:bodyPr wrap="none">
              <a:spAutoFit/>
            </a:bodyPr>
            <a:lstStyle/>
            <a:p>
              <a:pPr algn="ctr" defTabSz="685800" fontAlgn="base">
                <a:spcBef>
                  <a:spcPct val="50000"/>
                </a:spcBef>
                <a:spcAft>
                  <a:spcPct val="30000"/>
                </a:spcAft>
                <a:buClr>
                  <a:srgbClr val="FFFFFF"/>
                </a:buClr>
              </a:pPr>
              <a:r>
                <a:rPr lang="en-US" sz="1350" dirty="0">
                  <a:solidFill>
                    <a:srgbClr val="000000"/>
                  </a:solidFill>
                  <a:latin typeface="Arial" charset="0"/>
                </a:rPr>
                <a:t>Producer</a:t>
              </a:r>
              <a:endParaRPr lang="en-US" sz="1350" dirty="0">
                <a:solidFill>
                  <a:srgbClr val="000000"/>
                </a:solidFill>
                <a:latin typeface="Arial" charset="0"/>
              </a:endParaRPr>
            </a:p>
          </p:txBody>
        </p:sp>
      </p:grpSp>
      <p:grpSp>
        <p:nvGrpSpPr>
          <p:cNvPr id="104" name="Group 103"/>
          <p:cNvGrpSpPr/>
          <p:nvPr/>
        </p:nvGrpSpPr>
        <p:grpSpPr>
          <a:xfrm>
            <a:off x="2033185" y="3468356"/>
            <a:ext cx="699230" cy="811891"/>
            <a:chOff x="5002707" y="2990218"/>
            <a:chExt cx="932306" cy="1082520"/>
          </a:xfrm>
        </p:grpSpPr>
        <p:grpSp>
          <p:nvGrpSpPr>
            <p:cNvPr id="105" name="Group 4"/>
            <p:cNvGrpSpPr>
              <a:grpSpLocks/>
            </p:cNvGrpSpPr>
            <p:nvPr/>
          </p:nvGrpSpPr>
          <p:grpSpPr bwMode="auto">
            <a:xfrm>
              <a:off x="5267912" y="2990218"/>
              <a:ext cx="407661" cy="726953"/>
              <a:chOff x="2442" y="367"/>
              <a:chExt cx="707" cy="1262"/>
            </a:xfrm>
          </p:grpSpPr>
          <p:sp>
            <p:nvSpPr>
              <p:cNvPr id="107" name="AutoShape 5"/>
              <p:cNvSpPr>
                <a:spLocks noChangeArrowheads="1"/>
              </p:cNvSpPr>
              <p:nvPr/>
            </p:nvSpPr>
            <p:spPr bwMode="auto">
              <a:xfrm rot="16200000">
                <a:off x="2265" y="627"/>
                <a:ext cx="1052" cy="668"/>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8" name="Freeform 6"/>
              <p:cNvSpPr>
                <a:spLocks/>
              </p:cNvSpPr>
              <p:nvPr/>
            </p:nvSpPr>
            <p:spPr bwMode="auto">
              <a:xfrm>
                <a:off x="2442" y="367"/>
                <a:ext cx="229" cy="53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9" name="Freeform 7"/>
              <p:cNvSpPr>
                <a:spLocks/>
              </p:cNvSpPr>
              <p:nvPr/>
            </p:nvSpPr>
            <p:spPr bwMode="auto">
              <a:xfrm>
                <a:off x="2442" y="698"/>
                <a:ext cx="229" cy="53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10" name="Freeform 8"/>
              <p:cNvSpPr>
                <a:spLocks/>
              </p:cNvSpPr>
              <p:nvPr/>
            </p:nvSpPr>
            <p:spPr bwMode="auto">
              <a:xfrm>
                <a:off x="2442" y="1030"/>
                <a:ext cx="229" cy="53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111" name="Group 9"/>
              <p:cNvGrpSpPr>
                <a:grpSpLocks/>
              </p:cNvGrpSpPr>
              <p:nvPr/>
            </p:nvGrpSpPr>
            <p:grpSpPr bwMode="auto">
              <a:xfrm>
                <a:off x="2963" y="630"/>
                <a:ext cx="186" cy="999"/>
                <a:chOff x="2889" y="2715"/>
                <a:chExt cx="279" cy="1512"/>
              </a:xfrm>
            </p:grpSpPr>
            <p:sp>
              <p:nvSpPr>
                <p:cNvPr id="112"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13"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14" name="AutoShape 12"/>
                <p:cNvSpPr>
                  <a:spLocks noChangeArrowheads="1"/>
                </p:cNvSpPr>
                <p:nvPr/>
              </p:nvSpPr>
              <p:spPr bwMode="auto">
                <a:xfrm>
                  <a:off x="3045" y="2715"/>
                  <a:ext cx="0" cy="1512"/>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15" name="Oval 13"/>
                <p:cNvSpPr>
                  <a:spLocks noChangeArrowheads="1"/>
                </p:cNvSpPr>
                <p:nvPr/>
              </p:nvSpPr>
              <p:spPr bwMode="auto">
                <a:xfrm>
                  <a:off x="3040" y="2899"/>
                  <a:ext cx="0" cy="1137"/>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sp>
          <p:nvSpPr>
            <p:cNvPr id="106" name="Rectangle 105"/>
            <p:cNvSpPr/>
            <p:nvPr/>
          </p:nvSpPr>
          <p:spPr>
            <a:xfrm>
              <a:off x="5002707" y="3641852"/>
              <a:ext cx="932306" cy="430886"/>
            </a:xfrm>
            <a:prstGeom prst="rect">
              <a:avLst/>
            </a:prstGeom>
          </p:spPr>
          <p:txBody>
            <a:bodyPr wrap="none">
              <a:spAutoFit/>
            </a:bodyPr>
            <a:lstStyle/>
            <a:p>
              <a:pPr algn="ctr" defTabSz="685800" fontAlgn="base">
                <a:spcBef>
                  <a:spcPct val="50000"/>
                </a:spcBef>
                <a:spcAft>
                  <a:spcPct val="30000"/>
                </a:spcAft>
                <a:buClr>
                  <a:srgbClr val="FFFFFF"/>
                </a:buClr>
              </a:pPr>
              <a:r>
                <a:rPr lang="en-US" sz="1500" dirty="0">
                  <a:solidFill>
                    <a:srgbClr val="000000"/>
                  </a:solidFill>
                  <a:latin typeface="Arial" charset="0"/>
                </a:rPr>
                <a:t>Policy</a:t>
              </a:r>
              <a:endParaRPr lang="en-US" sz="1500" dirty="0">
                <a:solidFill>
                  <a:srgbClr val="000000"/>
                </a:solidFill>
                <a:latin typeface="Arial" charset="0"/>
              </a:endParaRPr>
            </a:p>
          </p:txBody>
        </p:sp>
      </p:grpSp>
      <p:grpSp>
        <p:nvGrpSpPr>
          <p:cNvPr id="116" name="Group 115"/>
          <p:cNvGrpSpPr/>
          <p:nvPr/>
        </p:nvGrpSpPr>
        <p:grpSpPr>
          <a:xfrm>
            <a:off x="1841550" y="1884526"/>
            <a:ext cx="809838" cy="891186"/>
            <a:chOff x="5313611" y="1373826"/>
            <a:chExt cx="1079784" cy="1188247"/>
          </a:xfrm>
        </p:grpSpPr>
        <p:grpSp>
          <p:nvGrpSpPr>
            <p:cNvPr id="117" name="Group 116"/>
            <p:cNvGrpSpPr/>
            <p:nvPr/>
          </p:nvGrpSpPr>
          <p:grpSpPr>
            <a:xfrm>
              <a:off x="5441974" y="1373826"/>
              <a:ext cx="760785" cy="875790"/>
              <a:chOff x="5368337" y="1373826"/>
              <a:chExt cx="760785" cy="875790"/>
            </a:xfrm>
          </p:grpSpPr>
          <p:grpSp>
            <p:nvGrpSpPr>
              <p:cNvPr id="119" name="Group 4"/>
              <p:cNvGrpSpPr>
                <a:grpSpLocks/>
              </p:cNvGrpSpPr>
              <p:nvPr/>
            </p:nvGrpSpPr>
            <p:grpSpPr bwMode="auto">
              <a:xfrm>
                <a:off x="5721461" y="1522663"/>
                <a:ext cx="407661" cy="726953"/>
                <a:chOff x="2442" y="367"/>
                <a:chExt cx="707" cy="1262"/>
              </a:xfrm>
            </p:grpSpPr>
            <p:sp>
              <p:nvSpPr>
                <p:cNvPr id="121" name="AutoShape 5"/>
                <p:cNvSpPr>
                  <a:spLocks noChangeArrowheads="1"/>
                </p:cNvSpPr>
                <p:nvPr/>
              </p:nvSpPr>
              <p:spPr bwMode="auto">
                <a:xfrm rot="16200000">
                  <a:off x="2265" y="627"/>
                  <a:ext cx="1052" cy="668"/>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22" name="Freeform 6"/>
                <p:cNvSpPr>
                  <a:spLocks/>
                </p:cNvSpPr>
                <p:nvPr/>
              </p:nvSpPr>
              <p:spPr bwMode="auto">
                <a:xfrm>
                  <a:off x="2442" y="367"/>
                  <a:ext cx="229" cy="53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23" name="Freeform 7"/>
                <p:cNvSpPr>
                  <a:spLocks/>
                </p:cNvSpPr>
                <p:nvPr/>
              </p:nvSpPr>
              <p:spPr bwMode="auto">
                <a:xfrm>
                  <a:off x="2442" y="698"/>
                  <a:ext cx="229" cy="53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24" name="Freeform 8"/>
                <p:cNvSpPr>
                  <a:spLocks/>
                </p:cNvSpPr>
                <p:nvPr/>
              </p:nvSpPr>
              <p:spPr bwMode="auto">
                <a:xfrm>
                  <a:off x="2442" y="1030"/>
                  <a:ext cx="229" cy="53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125" name="Group 9"/>
                <p:cNvGrpSpPr>
                  <a:grpSpLocks/>
                </p:cNvGrpSpPr>
                <p:nvPr/>
              </p:nvGrpSpPr>
              <p:grpSpPr bwMode="auto">
                <a:xfrm>
                  <a:off x="2963" y="630"/>
                  <a:ext cx="186" cy="999"/>
                  <a:chOff x="2889" y="2715"/>
                  <a:chExt cx="279" cy="1512"/>
                </a:xfrm>
              </p:grpSpPr>
              <p:sp>
                <p:nvSpPr>
                  <p:cNvPr id="126"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27"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28" name="AutoShape 12"/>
                  <p:cNvSpPr>
                    <a:spLocks noChangeArrowheads="1"/>
                  </p:cNvSpPr>
                  <p:nvPr/>
                </p:nvSpPr>
                <p:spPr bwMode="auto">
                  <a:xfrm>
                    <a:off x="3045" y="2715"/>
                    <a:ext cx="0" cy="1512"/>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29" name="Oval 13"/>
                  <p:cNvSpPr>
                    <a:spLocks noChangeArrowheads="1"/>
                  </p:cNvSpPr>
                  <p:nvPr/>
                </p:nvSpPr>
                <p:spPr bwMode="auto">
                  <a:xfrm>
                    <a:off x="3040" y="2899"/>
                    <a:ext cx="0" cy="1137"/>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sp>
            <p:nvSpPr>
              <p:cNvPr id="120" name="AutoShape 91"/>
              <p:cNvSpPr>
                <a:spLocks noChangeAspect="1" noChangeArrowheads="1"/>
              </p:cNvSpPr>
              <p:nvPr/>
            </p:nvSpPr>
            <p:spPr bwMode="auto">
              <a:xfrm>
                <a:off x="5368337" y="1373826"/>
                <a:ext cx="593305" cy="603910"/>
              </a:xfrm>
              <a:prstGeom prst="smileyFace">
                <a:avLst>
                  <a:gd name="adj" fmla="val 4653"/>
                </a:avLst>
              </a:prstGeom>
              <a:solidFill>
                <a:srgbClr val="FFFF99"/>
              </a:solidFill>
              <a:ln w="12700">
                <a:solidFill>
                  <a:srgbClr val="000000"/>
                </a:solidFill>
                <a:round/>
                <a:headEnd/>
                <a:tailEnd/>
              </a:ln>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118" name="TextBox 5"/>
            <p:cNvSpPr txBox="1">
              <a:spLocks noChangeArrowheads="1"/>
            </p:cNvSpPr>
            <p:nvPr/>
          </p:nvSpPr>
          <p:spPr bwMode="auto">
            <a:xfrm>
              <a:off x="5313611" y="2161964"/>
              <a:ext cx="1079784"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defTabSz="685800" eaLnBrk="1" fontAlgn="base" hangingPunct="1">
                <a:spcBef>
                  <a:spcPct val="50000"/>
                </a:spcBef>
                <a:spcAft>
                  <a:spcPct val="30000"/>
                </a:spcAft>
                <a:buClr>
                  <a:srgbClr val="FFFFFF"/>
                </a:buClr>
              </a:pPr>
              <a:r>
                <a:rPr lang="en-US" sz="1350" b="0" dirty="0">
                  <a:solidFill>
                    <a:srgbClr val="000000"/>
                  </a:solidFill>
                  <a:latin typeface="Arial"/>
                </a:rPr>
                <a:t>Account</a:t>
              </a:r>
              <a:endParaRPr lang="en-US" sz="1350" b="0" dirty="0">
                <a:solidFill>
                  <a:srgbClr val="000000"/>
                </a:solidFill>
                <a:latin typeface="Arial"/>
              </a:endParaRPr>
            </a:p>
          </p:txBody>
        </p:sp>
      </p:grpSp>
      <p:grpSp>
        <p:nvGrpSpPr>
          <p:cNvPr id="130" name="Group 129"/>
          <p:cNvGrpSpPr/>
          <p:nvPr/>
        </p:nvGrpSpPr>
        <p:grpSpPr>
          <a:xfrm>
            <a:off x="6472574" y="2577949"/>
            <a:ext cx="886782" cy="933372"/>
            <a:chOff x="6489171" y="3507219"/>
            <a:chExt cx="1182376" cy="1244496"/>
          </a:xfrm>
        </p:grpSpPr>
        <p:grpSp>
          <p:nvGrpSpPr>
            <p:cNvPr id="131" name="Group 63"/>
            <p:cNvGrpSpPr>
              <a:grpSpLocks/>
            </p:cNvGrpSpPr>
            <p:nvPr/>
          </p:nvGrpSpPr>
          <p:grpSpPr bwMode="auto">
            <a:xfrm>
              <a:off x="6754633" y="3507219"/>
              <a:ext cx="651452" cy="1013706"/>
              <a:chOff x="2634" y="2618"/>
              <a:chExt cx="538" cy="837"/>
            </a:xfrm>
          </p:grpSpPr>
          <p:sp>
            <p:nvSpPr>
              <p:cNvPr id="133" name="AutoShape 64"/>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34" name="Freeform 65"/>
              <p:cNvSpPr>
                <a:spLocks/>
              </p:cNvSpPr>
              <p:nvPr/>
            </p:nvSpPr>
            <p:spPr bwMode="auto">
              <a:xfrm flipH="1">
                <a:off x="2918" y="3053"/>
                <a:ext cx="0" cy="254"/>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35" name="Freeform 66"/>
              <p:cNvSpPr>
                <a:spLocks/>
              </p:cNvSpPr>
              <p:nvPr/>
            </p:nvSpPr>
            <p:spPr bwMode="auto">
              <a:xfrm flipH="1">
                <a:off x="2842" y="3011"/>
                <a:ext cx="0" cy="25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36" name="Rectangle 67"/>
              <p:cNvSpPr>
                <a:spLocks noChangeArrowheads="1"/>
              </p:cNvSpPr>
              <p:nvPr/>
            </p:nvSpPr>
            <p:spPr bwMode="auto">
              <a:xfrm rot="21419544" flipH="1">
                <a:off x="3090" y="3030"/>
                <a:ext cx="82" cy="254"/>
              </a:xfrm>
              <a:prstGeom prst="rect">
                <a:avLst/>
              </a:prstGeom>
              <a:solidFill>
                <a:srgbClr val="FFCC99"/>
              </a:solidFill>
              <a:ln w="1270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37" name="Rectangle 68"/>
              <p:cNvSpPr>
                <a:spLocks noChangeArrowheads="1"/>
              </p:cNvSpPr>
              <p:nvPr/>
            </p:nvSpPr>
            <p:spPr bwMode="auto">
              <a:xfrm rot="1196180" flipH="1">
                <a:off x="2634" y="3004"/>
                <a:ext cx="82" cy="254"/>
              </a:xfrm>
              <a:prstGeom prst="rect">
                <a:avLst/>
              </a:prstGeom>
              <a:solidFill>
                <a:srgbClr val="FFFF99"/>
              </a:solidFill>
              <a:ln w="1270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38" name="Oval 69"/>
              <p:cNvSpPr>
                <a:spLocks noChangeArrowheads="1"/>
              </p:cNvSpPr>
              <p:nvPr/>
            </p:nvSpPr>
            <p:spPr bwMode="auto">
              <a:xfrm flipH="1">
                <a:off x="2961" y="3057"/>
                <a:ext cx="50" cy="357"/>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39" name="Oval 70"/>
              <p:cNvSpPr>
                <a:spLocks noChangeArrowheads="1"/>
              </p:cNvSpPr>
              <p:nvPr/>
            </p:nvSpPr>
            <p:spPr bwMode="auto">
              <a:xfrm flipH="1">
                <a:off x="2926" y="3083"/>
                <a:ext cx="47" cy="357"/>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40" name="Oval 71"/>
              <p:cNvSpPr>
                <a:spLocks noChangeArrowheads="1"/>
              </p:cNvSpPr>
              <p:nvPr/>
            </p:nvSpPr>
            <p:spPr bwMode="auto">
              <a:xfrm rot="20190086" flipH="1">
                <a:off x="2882" y="3098"/>
                <a:ext cx="49" cy="357"/>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41" name="Oval 72"/>
              <p:cNvSpPr>
                <a:spLocks noChangeArrowheads="1"/>
              </p:cNvSpPr>
              <p:nvPr/>
            </p:nvSpPr>
            <p:spPr bwMode="auto">
              <a:xfrm rot="18495068" flipH="1">
                <a:off x="2862" y="3115"/>
                <a:ext cx="30" cy="357"/>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42" name="Freeform 73"/>
              <p:cNvSpPr>
                <a:spLocks/>
              </p:cNvSpPr>
              <p:nvPr/>
            </p:nvSpPr>
            <p:spPr bwMode="auto">
              <a:xfrm flipH="1">
                <a:off x="2806" y="3079"/>
                <a:ext cx="0" cy="254"/>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43" name="Freeform 74"/>
              <p:cNvSpPr>
                <a:spLocks/>
              </p:cNvSpPr>
              <p:nvPr/>
            </p:nvSpPr>
            <p:spPr bwMode="auto">
              <a:xfrm flipH="1">
                <a:off x="2828" y="3100"/>
                <a:ext cx="0" cy="254"/>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44" name="Freeform 75"/>
              <p:cNvSpPr>
                <a:spLocks/>
              </p:cNvSpPr>
              <p:nvPr/>
            </p:nvSpPr>
            <p:spPr bwMode="auto">
              <a:xfrm flipH="1">
                <a:off x="2857" y="3122"/>
                <a:ext cx="0" cy="254"/>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132" name="Rectangle 131"/>
            <p:cNvSpPr/>
            <p:nvPr/>
          </p:nvSpPr>
          <p:spPr>
            <a:xfrm>
              <a:off x="6489171" y="4351606"/>
              <a:ext cx="1182376" cy="400109"/>
            </a:xfrm>
            <a:prstGeom prst="rect">
              <a:avLst/>
            </a:prstGeom>
          </p:spPr>
          <p:txBody>
            <a:bodyPr wrap="none">
              <a:spAutoFit/>
            </a:bodyPr>
            <a:lstStyle/>
            <a:p>
              <a:pPr algn="ctr" defTabSz="685800" fontAlgn="base">
                <a:spcBef>
                  <a:spcPct val="50000"/>
                </a:spcBef>
                <a:spcAft>
                  <a:spcPct val="30000"/>
                </a:spcAft>
                <a:buClr>
                  <a:srgbClr val="FFFFFF"/>
                </a:buClr>
              </a:pPr>
              <a:r>
                <a:rPr lang="en-US" sz="1350" dirty="0">
                  <a:solidFill>
                    <a:srgbClr val="000000"/>
                  </a:solidFill>
                  <a:latin typeface="Arial" charset="0"/>
                </a:rPr>
                <a:t>Producer</a:t>
              </a:r>
              <a:endParaRPr lang="en-US" sz="1350" dirty="0">
                <a:solidFill>
                  <a:srgbClr val="000000"/>
                </a:solidFill>
                <a:latin typeface="Arial" charset="0"/>
              </a:endParaRPr>
            </a:p>
          </p:txBody>
        </p:sp>
      </p:grpSp>
      <p:grpSp>
        <p:nvGrpSpPr>
          <p:cNvPr id="145" name="Group 144"/>
          <p:cNvGrpSpPr/>
          <p:nvPr/>
        </p:nvGrpSpPr>
        <p:grpSpPr>
          <a:xfrm>
            <a:off x="6056545" y="3468356"/>
            <a:ext cx="699230" cy="811891"/>
            <a:chOff x="5002707" y="2990218"/>
            <a:chExt cx="932306" cy="1082520"/>
          </a:xfrm>
        </p:grpSpPr>
        <p:grpSp>
          <p:nvGrpSpPr>
            <p:cNvPr id="146" name="Group 4"/>
            <p:cNvGrpSpPr>
              <a:grpSpLocks/>
            </p:cNvGrpSpPr>
            <p:nvPr/>
          </p:nvGrpSpPr>
          <p:grpSpPr bwMode="auto">
            <a:xfrm>
              <a:off x="5267912" y="2990218"/>
              <a:ext cx="407661" cy="726953"/>
              <a:chOff x="2442" y="367"/>
              <a:chExt cx="707" cy="1262"/>
            </a:xfrm>
          </p:grpSpPr>
          <p:sp>
            <p:nvSpPr>
              <p:cNvPr id="148" name="AutoShape 5"/>
              <p:cNvSpPr>
                <a:spLocks noChangeArrowheads="1"/>
              </p:cNvSpPr>
              <p:nvPr/>
            </p:nvSpPr>
            <p:spPr bwMode="auto">
              <a:xfrm rot="16200000">
                <a:off x="2265" y="627"/>
                <a:ext cx="1052" cy="668"/>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49" name="Freeform 6"/>
              <p:cNvSpPr>
                <a:spLocks/>
              </p:cNvSpPr>
              <p:nvPr/>
            </p:nvSpPr>
            <p:spPr bwMode="auto">
              <a:xfrm>
                <a:off x="2442" y="367"/>
                <a:ext cx="229" cy="53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50" name="Freeform 7"/>
              <p:cNvSpPr>
                <a:spLocks/>
              </p:cNvSpPr>
              <p:nvPr/>
            </p:nvSpPr>
            <p:spPr bwMode="auto">
              <a:xfrm>
                <a:off x="2442" y="698"/>
                <a:ext cx="229" cy="53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51" name="Freeform 8"/>
              <p:cNvSpPr>
                <a:spLocks/>
              </p:cNvSpPr>
              <p:nvPr/>
            </p:nvSpPr>
            <p:spPr bwMode="auto">
              <a:xfrm>
                <a:off x="2442" y="1030"/>
                <a:ext cx="229" cy="53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152" name="Group 9"/>
              <p:cNvGrpSpPr>
                <a:grpSpLocks/>
              </p:cNvGrpSpPr>
              <p:nvPr/>
            </p:nvGrpSpPr>
            <p:grpSpPr bwMode="auto">
              <a:xfrm>
                <a:off x="2963" y="630"/>
                <a:ext cx="186" cy="999"/>
                <a:chOff x="2889" y="2715"/>
                <a:chExt cx="279" cy="1512"/>
              </a:xfrm>
            </p:grpSpPr>
            <p:sp>
              <p:nvSpPr>
                <p:cNvPr id="153"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54"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55" name="AutoShape 12"/>
                <p:cNvSpPr>
                  <a:spLocks noChangeArrowheads="1"/>
                </p:cNvSpPr>
                <p:nvPr/>
              </p:nvSpPr>
              <p:spPr bwMode="auto">
                <a:xfrm>
                  <a:off x="3045" y="2715"/>
                  <a:ext cx="0" cy="1512"/>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56" name="Oval 13"/>
                <p:cNvSpPr>
                  <a:spLocks noChangeArrowheads="1"/>
                </p:cNvSpPr>
                <p:nvPr/>
              </p:nvSpPr>
              <p:spPr bwMode="auto">
                <a:xfrm>
                  <a:off x="3040" y="2899"/>
                  <a:ext cx="0" cy="1137"/>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sp>
          <p:nvSpPr>
            <p:cNvPr id="147" name="Rectangle 146"/>
            <p:cNvSpPr/>
            <p:nvPr/>
          </p:nvSpPr>
          <p:spPr>
            <a:xfrm>
              <a:off x="5002707" y="3641852"/>
              <a:ext cx="932306" cy="430886"/>
            </a:xfrm>
            <a:prstGeom prst="rect">
              <a:avLst/>
            </a:prstGeom>
          </p:spPr>
          <p:txBody>
            <a:bodyPr wrap="none">
              <a:spAutoFit/>
            </a:bodyPr>
            <a:lstStyle/>
            <a:p>
              <a:pPr algn="ctr" defTabSz="685800" fontAlgn="base">
                <a:spcBef>
                  <a:spcPct val="50000"/>
                </a:spcBef>
                <a:spcAft>
                  <a:spcPct val="30000"/>
                </a:spcAft>
                <a:buClr>
                  <a:srgbClr val="FFFFFF"/>
                </a:buClr>
              </a:pPr>
              <a:r>
                <a:rPr lang="en-US" sz="1500" dirty="0">
                  <a:solidFill>
                    <a:srgbClr val="000000"/>
                  </a:solidFill>
                  <a:latin typeface="Arial" charset="0"/>
                </a:rPr>
                <a:t>Policy</a:t>
              </a:r>
              <a:endParaRPr lang="en-US" sz="1500" dirty="0">
                <a:solidFill>
                  <a:srgbClr val="000000"/>
                </a:solidFill>
                <a:latin typeface="Arial" charset="0"/>
              </a:endParaRPr>
            </a:p>
          </p:txBody>
        </p:sp>
      </p:grpSp>
      <p:grpSp>
        <p:nvGrpSpPr>
          <p:cNvPr id="157" name="Group 156"/>
          <p:cNvGrpSpPr/>
          <p:nvPr/>
        </p:nvGrpSpPr>
        <p:grpSpPr>
          <a:xfrm>
            <a:off x="5864910" y="1884526"/>
            <a:ext cx="809838" cy="891186"/>
            <a:chOff x="5313611" y="1373826"/>
            <a:chExt cx="1079784" cy="1188247"/>
          </a:xfrm>
        </p:grpSpPr>
        <p:grpSp>
          <p:nvGrpSpPr>
            <p:cNvPr id="158" name="Group 157"/>
            <p:cNvGrpSpPr/>
            <p:nvPr/>
          </p:nvGrpSpPr>
          <p:grpSpPr>
            <a:xfrm>
              <a:off x="5441974" y="1373826"/>
              <a:ext cx="760785" cy="875790"/>
              <a:chOff x="5368337" y="1373826"/>
              <a:chExt cx="760785" cy="875790"/>
            </a:xfrm>
          </p:grpSpPr>
          <p:grpSp>
            <p:nvGrpSpPr>
              <p:cNvPr id="160" name="Group 4"/>
              <p:cNvGrpSpPr>
                <a:grpSpLocks/>
              </p:cNvGrpSpPr>
              <p:nvPr/>
            </p:nvGrpSpPr>
            <p:grpSpPr bwMode="auto">
              <a:xfrm>
                <a:off x="5721461" y="1522663"/>
                <a:ext cx="407661" cy="726953"/>
                <a:chOff x="2442" y="367"/>
                <a:chExt cx="707" cy="1262"/>
              </a:xfrm>
            </p:grpSpPr>
            <p:sp>
              <p:nvSpPr>
                <p:cNvPr id="162" name="AutoShape 5"/>
                <p:cNvSpPr>
                  <a:spLocks noChangeArrowheads="1"/>
                </p:cNvSpPr>
                <p:nvPr/>
              </p:nvSpPr>
              <p:spPr bwMode="auto">
                <a:xfrm rot="16200000">
                  <a:off x="2265" y="627"/>
                  <a:ext cx="1052" cy="668"/>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63" name="Freeform 6"/>
                <p:cNvSpPr>
                  <a:spLocks/>
                </p:cNvSpPr>
                <p:nvPr/>
              </p:nvSpPr>
              <p:spPr bwMode="auto">
                <a:xfrm>
                  <a:off x="2442" y="367"/>
                  <a:ext cx="229" cy="53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64" name="Freeform 7"/>
                <p:cNvSpPr>
                  <a:spLocks/>
                </p:cNvSpPr>
                <p:nvPr/>
              </p:nvSpPr>
              <p:spPr bwMode="auto">
                <a:xfrm>
                  <a:off x="2442" y="698"/>
                  <a:ext cx="229" cy="53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65" name="Freeform 8"/>
                <p:cNvSpPr>
                  <a:spLocks/>
                </p:cNvSpPr>
                <p:nvPr/>
              </p:nvSpPr>
              <p:spPr bwMode="auto">
                <a:xfrm>
                  <a:off x="2442" y="1030"/>
                  <a:ext cx="229" cy="53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166" name="Group 9"/>
                <p:cNvGrpSpPr>
                  <a:grpSpLocks/>
                </p:cNvGrpSpPr>
                <p:nvPr/>
              </p:nvGrpSpPr>
              <p:grpSpPr bwMode="auto">
                <a:xfrm>
                  <a:off x="2963" y="630"/>
                  <a:ext cx="186" cy="999"/>
                  <a:chOff x="2889" y="2715"/>
                  <a:chExt cx="279" cy="1512"/>
                </a:xfrm>
              </p:grpSpPr>
              <p:sp>
                <p:nvSpPr>
                  <p:cNvPr id="167"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68"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69" name="AutoShape 12"/>
                  <p:cNvSpPr>
                    <a:spLocks noChangeArrowheads="1"/>
                  </p:cNvSpPr>
                  <p:nvPr/>
                </p:nvSpPr>
                <p:spPr bwMode="auto">
                  <a:xfrm>
                    <a:off x="3045" y="2715"/>
                    <a:ext cx="0" cy="1512"/>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70" name="Oval 13"/>
                  <p:cNvSpPr>
                    <a:spLocks noChangeArrowheads="1"/>
                  </p:cNvSpPr>
                  <p:nvPr/>
                </p:nvSpPr>
                <p:spPr bwMode="auto">
                  <a:xfrm>
                    <a:off x="3040" y="2899"/>
                    <a:ext cx="0" cy="1137"/>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sp>
            <p:nvSpPr>
              <p:cNvPr id="161" name="AutoShape 91"/>
              <p:cNvSpPr>
                <a:spLocks noChangeAspect="1" noChangeArrowheads="1"/>
              </p:cNvSpPr>
              <p:nvPr/>
            </p:nvSpPr>
            <p:spPr bwMode="auto">
              <a:xfrm>
                <a:off x="5368337" y="1373826"/>
                <a:ext cx="593305" cy="603910"/>
              </a:xfrm>
              <a:prstGeom prst="smileyFace">
                <a:avLst>
                  <a:gd name="adj" fmla="val 4653"/>
                </a:avLst>
              </a:prstGeom>
              <a:solidFill>
                <a:srgbClr val="FFFF99"/>
              </a:solidFill>
              <a:ln w="12700">
                <a:solidFill>
                  <a:srgbClr val="000000"/>
                </a:solidFill>
                <a:round/>
                <a:headEnd/>
                <a:tailEnd/>
              </a:ln>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159" name="TextBox 5"/>
            <p:cNvSpPr txBox="1">
              <a:spLocks noChangeArrowheads="1"/>
            </p:cNvSpPr>
            <p:nvPr/>
          </p:nvSpPr>
          <p:spPr bwMode="auto">
            <a:xfrm>
              <a:off x="5313611" y="2161964"/>
              <a:ext cx="1079784"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defTabSz="685800" eaLnBrk="1" fontAlgn="base" hangingPunct="1">
                <a:spcBef>
                  <a:spcPct val="50000"/>
                </a:spcBef>
                <a:spcAft>
                  <a:spcPct val="30000"/>
                </a:spcAft>
                <a:buClr>
                  <a:srgbClr val="FFFFFF"/>
                </a:buClr>
              </a:pPr>
              <a:r>
                <a:rPr lang="en-US" sz="1350" b="0" dirty="0">
                  <a:solidFill>
                    <a:srgbClr val="000000"/>
                  </a:solidFill>
                  <a:latin typeface="Arial"/>
                </a:rPr>
                <a:t>Account</a:t>
              </a:r>
              <a:endParaRPr lang="en-US" sz="1350" b="0" dirty="0">
                <a:solidFill>
                  <a:srgbClr val="000000"/>
                </a:solidFill>
                <a:latin typeface="Arial"/>
              </a:endParaRPr>
            </a:p>
          </p:txBody>
        </p:sp>
      </p:grpSp>
      <p:sp>
        <p:nvSpPr>
          <p:cNvPr id="180" name="TextBox 179"/>
          <p:cNvSpPr txBox="1"/>
          <p:nvPr/>
        </p:nvSpPr>
        <p:spPr>
          <a:xfrm>
            <a:off x="2930202" y="4352709"/>
            <a:ext cx="1315372" cy="461665"/>
          </a:xfrm>
          <a:prstGeom prst="rect">
            <a:avLst/>
          </a:prstGeom>
          <a:noFill/>
        </p:spPr>
        <p:txBody>
          <a:bodyPr wrap="square" rtlCol="0">
            <a:spAutoFit/>
          </a:bodyPr>
          <a:lstStyle/>
          <a:p>
            <a:pPr algn="ctr" defTabSz="685800" fontAlgn="base">
              <a:spcBef>
                <a:spcPct val="50000"/>
              </a:spcBef>
              <a:spcAft>
                <a:spcPct val="30000"/>
              </a:spcAft>
              <a:buClr>
                <a:srgbClr val="FFFFFF"/>
              </a:buClr>
            </a:pPr>
            <a:r>
              <a:rPr lang="en-US" sz="1200" dirty="0">
                <a:solidFill>
                  <a:srgbClr val="000000"/>
                </a:solidFill>
                <a:latin typeface="Arial"/>
                <a:cs typeface="Calibri" pitchFamily="34" charset="0"/>
              </a:rPr>
              <a:t>No transactions between silos</a:t>
            </a:r>
          </a:p>
        </p:txBody>
      </p:sp>
      <p:cxnSp>
        <p:nvCxnSpPr>
          <p:cNvPr id="183" name="Straight Connector 182"/>
          <p:cNvCxnSpPr/>
          <p:nvPr/>
        </p:nvCxnSpPr>
        <p:spPr bwMode="auto">
          <a:xfrm>
            <a:off x="5582915" y="1042173"/>
            <a:ext cx="0" cy="3182112"/>
          </a:xfrm>
          <a:prstGeom prst="line">
            <a:avLst/>
          </a:prstGeom>
          <a:noFill/>
          <a:ln w="76200" cap="flat" cmpd="sng" algn="ctr">
            <a:solidFill>
              <a:schemeClr val="tx1">
                <a:lumMod val="50000"/>
              </a:schemeClr>
            </a:solidFill>
            <a:prstDash val="solid"/>
            <a:round/>
            <a:headEnd type="none" w="med" len="med"/>
            <a:tailEnd type="none" w="med" len="med"/>
          </a:ln>
          <a:effectLst/>
        </p:spPr>
      </p:cxnSp>
      <p:sp>
        <p:nvSpPr>
          <p:cNvPr id="184" name="TextBox 183"/>
          <p:cNvSpPr txBox="1"/>
          <p:nvPr/>
        </p:nvSpPr>
        <p:spPr>
          <a:xfrm>
            <a:off x="4925229" y="4352709"/>
            <a:ext cx="1315372" cy="461665"/>
          </a:xfrm>
          <a:prstGeom prst="rect">
            <a:avLst/>
          </a:prstGeom>
          <a:noFill/>
        </p:spPr>
        <p:txBody>
          <a:bodyPr wrap="square" rtlCol="0">
            <a:spAutoFit/>
          </a:bodyPr>
          <a:lstStyle/>
          <a:p>
            <a:pPr algn="ctr" defTabSz="685800" fontAlgn="base">
              <a:spcBef>
                <a:spcPct val="50000"/>
              </a:spcBef>
              <a:spcAft>
                <a:spcPct val="30000"/>
              </a:spcAft>
              <a:buClr>
                <a:srgbClr val="FFFFFF"/>
              </a:buClr>
            </a:pPr>
            <a:r>
              <a:rPr lang="en-US" sz="1200" dirty="0">
                <a:solidFill>
                  <a:srgbClr val="000000"/>
                </a:solidFill>
                <a:latin typeface="Arial"/>
                <a:cs typeface="Calibri" pitchFamily="34" charset="0"/>
              </a:rPr>
              <a:t>No transactions between silos</a:t>
            </a:r>
          </a:p>
        </p:txBody>
      </p:sp>
    </p:spTree>
    <p:extLst>
      <p:ext uri="{BB962C8B-B14F-4D97-AF65-F5344CB8AC3E}">
        <p14:creationId xmlns:p14="http://schemas.microsoft.com/office/powerpoint/2010/main" val="254901166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Configure Multi Currency</a:t>
            </a:r>
            <a:endParaRPr lang="en-US" dirty="0"/>
          </a:p>
        </p:txBody>
      </p:sp>
      <p:sp>
        <p:nvSpPr>
          <p:cNvPr id="5" name="Content Placeholder 4"/>
          <p:cNvSpPr>
            <a:spLocks noGrp="1"/>
          </p:cNvSpPr>
          <p:nvPr>
            <p:ph idx="1"/>
          </p:nvPr>
        </p:nvSpPr>
        <p:spPr/>
        <p:txBody>
          <a:bodyPr/>
          <a:lstStyle/>
          <a:p>
            <a:r>
              <a:rPr lang="en-US" dirty="0"/>
              <a:t>In the base configuration, multicurrency is disabled</a:t>
            </a:r>
            <a:r>
              <a:rPr lang="en-US" dirty="0" smtClean="0"/>
              <a:t>.</a:t>
            </a:r>
          </a:p>
          <a:p>
            <a:r>
              <a:rPr lang="en-US" dirty="0" smtClean="0"/>
              <a:t>The </a:t>
            </a:r>
            <a:r>
              <a:rPr lang="en-US" dirty="0" err="1"/>
              <a:t>MulticurrencyDisplayMode</a:t>
            </a:r>
            <a:r>
              <a:rPr lang="en-US" dirty="0"/>
              <a:t> parameter can be set to one of the following </a:t>
            </a:r>
            <a:r>
              <a:rPr lang="en-US" dirty="0" smtClean="0"/>
              <a:t>values in config.xml:</a:t>
            </a:r>
          </a:p>
          <a:p>
            <a:r>
              <a:rPr lang="en-US" b="1" dirty="0" smtClean="0">
                <a:latin typeface="Courier New" pitchFamily="49" charset="0"/>
                <a:cs typeface="Courier New" pitchFamily="49" charset="0"/>
              </a:rPr>
              <a:t>SINGLE</a:t>
            </a:r>
          </a:p>
          <a:p>
            <a:endParaRPr lang="en-US" dirty="0"/>
          </a:p>
          <a:p>
            <a:pPr marL="0" indent="0">
              <a:buNone/>
            </a:pPr>
            <a:endParaRPr lang="en-US" dirty="0" smtClean="0"/>
          </a:p>
          <a:p>
            <a:r>
              <a:rPr lang="en-US" b="1" dirty="0" smtClean="0">
                <a:latin typeface="Courier New" pitchFamily="49" charset="0"/>
                <a:cs typeface="Courier New" pitchFamily="49" charset="0"/>
              </a:rPr>
              <a:t>MULTIPLE</a:t>
            </a:r>
            <a:endParaRPr lang="en-US" dirty="0"/>
          </a:p>
          <a:p>
            <a:pPr marL="0" indent="0">
              <a:buNone/>
            </a:pPr>
            <a:endParaRPr lang="en-US" dirty="0"/>
          </a:p>
        </p:txBody>
      </p:sp>
      <p:pic>
        <p:nvPicPr>
          <p:cNvPr id="7" name="Picture 6"/>
          <p:cNvPicPr/>
          <p:nvPr/>
        </p:nvPicPr>
        <p:blipFill>
          <a:blip r:embed="rId3"/>
          <a:stretch>
            <a:fillRect/>
          </a:stretch>
        </p:blipFill>
        <p:spPr>
          <a:xfrm>
            <a:off x="1965960" y="2068830"/>
            <a:ext cx="4834890" cy="803434"/>
          </a:xfrm>
          <a:prstGeom prst="rect">
            <a:avLst/>
          </a:prstGeom>
        </p:spPr>
      </p:pic>
      <p:pic>
        <p:nvPicPr>
          <p:cNvPr id="8" name="Picture 7"/>
          <p:cNvPicPr/>
          <p:nvPr/>
        </p:nvPicPr>
        <p:blipFill>
          <a:blip r:embed="rId4"/>
          <a:stretch>
            <a:fillRect/>
          </a:stretch>
        </p:blipFill>
        <p:spPr>
          <a:xfrm>
            <a:off x="1965960" y="3303271"/>
            <a:ext cx="4834890" cy="960596"/>
          </a:xfrm>
          <a:prstGeom prst="rect">
            <a:avLst/>
          </a:prstGeom>
        </p:spPr>
      </p:pic>
    </p:spTree>
    <p:extLst>
      <p:ext uri="{BB962C8B-B14F-4D97-AF65-F5344CB8AC3E}">
        <p14:creationId xmlns:p14="http://schemas.microsoft.com/office/powerpoint/2010/main" val="228455135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Default Base Currency</a:t>
            </a:r>
            <a:endParaRPr lang="en-US" dirty="0"/>
          </a:p>
        </p:txBody>
      </p:sp>
      <p:sp>
        <p:nvSpPr>
          <p:cNvPr id="5" name="Content Placeholder 4"/>
          <p:cNvSpPr>
            <a:spLocks noGrp="1"/>
          </p:cNvSpPr>
          <p:nvPr>
            <p:ph idx="1"/>
          </p:nvPr>
        </p:nvSpPr>
        <p:spPr/>
        <p:txBody>
          <a:bodyPr/>
          <a:lstStyle/>
          <a:p>
            <a:r>
              <a:rPr lang="en-US" dirty="0"/>
              <a:t>Each BillingCenter instance has a default base currency, as </a:t>
            </a:r>
            <a:r>
              <a:rPr lang="en-US" dirty="0" smtClean="0"/>
              <a:t>set in </a:t>
            </a:r>
            <a:r>
              <a:rPr lang="en-US" b="1" dirty="0" smtClean="0">
                <a:latin typeface="Courier New" pitchFamily="49" charset="0"/>
                <a:cs typeface="Courier New" pitchFamily="49" charset="0"/>
              </a:rPr>
              <a:t>config.xml</a:t>
            </a:r>
          </a:p>
          <a:p>
            <a:endParaRPr lang="en-US" dirty="0"/>
          </a:p>
          <a:p>
            <a:endParaRPr lang="en-US" dirty="0" smtClean="0"/>
          </a:p>
          <a:p>
            <a:endParaRPr lang="en-US" dirty="0"/>
          </a:p>
          <a:p>
            <a:r>
              <a:rPr lang="en-US" dirty="0" smtClean="0"/>
              <a:t>Default base currency is used to populate the </a:t>
            </a:r>
            <a:r>
              <a:rPr lang="en-US" b="1" dirty="0" smtClean="0">
                <a:latin typeface="Courier New" pitchFamily="49" charset="0"/>
                <a:cs typeface="Courier New" pitchFamily="49" charset="0"/>
              </a:rPr>
              <a:t>Currency</a:t>
            </a:r>
            <a:r>
              <a:rPr lang="en-US" dirty="0" smtClean="0">
                <a:latin typeface="Courier New" pitchFamily="49" charset="0"/>
                <a:cs typeface="Courier New" pitchFamily="49" charset="0"/>
              </a:rPr>
              <a:t> </a:t>
            </a:r>
            <a:r>
              <a:rPr lang="en-US" dirty="0" smtClean="0"/>
              <a:t>property for new accounts and producers unless a currency is explicitly specified</a:t>
            </a:r>
            <a:endParaRPr lang="en-US" dirty="0"/>
          </a:p>
          <a:p>
            <a:endParaRPr lang="en-US" dirty="0"/>
          </a:p>
        </p:txBody>
      </p:sp>
      <p:pic>
        <p:nvPicPr>
          <p:cNvPr id="2" name="Picture 1"/>
          <p:cNvPicPr>
            <a:picLocks noChangeAspect="1"/>
          </p:cNvPicPr>
          <p:nvPr/>
        </p:nvPicPr>
        <p:blipFill>
          <a:blip r:embed="rId3"/>
          <a:stretch>
            <a:fillRect/>
          </a:stretch>
        </p:blipFill>
        <p:spPr>
          <a:xfrm>
            <a:off x="1791596" y="1089739"/>
            <a:ext cx="6007894" cy="985838"/>
          </a:xfrm>
          <a:prstGeom prst="rect">
            <a:avLst/>
          </a:prstGeom>
        </p:spPr>
      </p:pic>
    </p:spTree>
    <p:extLst>
      <p:ext uri="{BB962C8B-B14F-4D97-AF65-F5344CB8AC3E}">
        <p14:creationId xmlns:p14="http://schemas.microsoft.com/office/powerpoint/2010/main" val="14285718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Each account has one assigned currency</a:t>
            </a:r>
            <a:endParaRPr lang="en-US" dirty="0"/>
          </a:p>
        </p:txBody>
      </p:sp>
      <p:sp>
        <p:nvSpPr>
          <p:cNvPr id="8" name="Content Placeholder 7"/>
          <p:cNvSpPr>
            <a:spLocks noGrp="1"/>
          </p:cNvSpPr>
          <p:nvPr>
            <p:ph idx="1"/>
          </p:nvPr>
        </p:nvSpPr>
        <p:spPr>
          <a:xfrm>
            <a:off x="4041648" y="685800"/>
            <a:ext cx="3958162" cy="4114800"/>
          </a:xfrm>
        </p:spPr>
        <p:txBody>
          <a:bodyPr/>
          <a:lstStyle/>
          <a:p>
            <a:r>
              <a:rPr lang="en-US" dirty="0" smtClean="0"/>
              <a:t>Currency cannot be modified after account is created</a:t>
            </a:r>
            <a:endParaRPr lang="en-US" dirty="0"/>
          </a:p>
        </p:txBody>
      </p:sp>
      <p:sp>
        <p:nvSpPr>
          <p:cNvPr id="9" name="AutoShape 12"/>
          <p:cNvSpPr>
            <a:spLocks/>
          </p:cNvSpPr>
          <p:nvPr/>
        </p:nvSpPr>
        <p:spPr bwMode="auto">
          <a:xfrm>
            <a:off x="3975856" y="4155697"/>
            <a:ext cx="250160" cy="526412"/>
          </a:xfrm>
          <a:prstGeom prst="leftBrace">
            <a:avLst>
              <a:gd name="adj1" fmla="val 31583"/>
              <a:gd name="adj2" fmla="val 46526"/>
            </a:avLst>
          </a:prstGeom>
          <a:noFill/>
          <a:ln w="19050">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defTabSz="685800" fontAlgn="base">
              <a:spcBef>
                <a:spcPct val="50000"/>
              </a:spcBef>
              <a:spcAft>
                <a:spcPct val="30000"/>
              </a:spcAft>
              <a:buClr>
                <a:srgbClr val="FFFFFF"/>
              </a:buClr>
            </a:pPr>
            <a:endParaRPr lang="en-US" sz="1500" b="1">
              <a:solidFill>
                <a:srgbClr val="D33941"/>
              </a:solidFill>
              <a:latin typeface="Arial" charset="0"/>
            </a:endParaRPr>
          </a:p>
        </p:txBody>
      </p:sp>
      <p:sp>
        <p:nvSpPr>
          <p:cNvPr id="7" name="TextBox 6"/>
          <p:cNvSpPr txBox="1"/>
          <p:nvPr/>
        </p:nvSpPr>
        <p:spPr>
          <a:xfrm>
            <a:off x="1711629" y="3941235"/>
            <a:ext cx="2192860" cy="784830"/>
          </a:xfrm>
          <a:prstGeom prst="rect">
            <a:avLst/>
          </a:prstGeom>
          <a:noFill/>
        </p:spPr>
        <p:txBody>
          <a:bodyPr wrap="square" rtlCol="0">
            <a:spAutoFit/>
          </a:bodyPr>
          <a:lstStyle/>
          <a:p>
            <a:pPr algn="r" defTabSz="685800" fontAlgn="base">
              <a:spcBef>
                <a:spcPct val="50000"/>
              </a:spcBef>
              <a:spcAft>
                <a:spcPct val="30000"/>
              </a:spcAft>
              <a:buClr>
                <a:srgbClr val="FFFFFF"/>
              </a:buClr>
            </a:pPr>
            <a:r>
              <a:rPr lang="en-US" sz="1500" dirty="0">
                <a:solidFill>
                  <a:srgbClr val="000000"/>
                </a:solidFill>
                <a:latin typeface="Arial" pitchFamily="34" charset="0"/>
                <a:cs typeface="Arial" pitchFamily="34" charset="0"/>
              </a:rPr>
              <a:t>Associated plans need not to be same assigned currency</a:t>
            </a:r>
          </a:p>
        </p:txBody>
      </p:sp>
      <p:pic>
        <p:nvPicPr>
          <p:cNvPr id="2" name="Picture 1"/>
          <p:cNvPicPr>
            <a:picLocks noChangeAspect="1"/>
          </p:cNvPicPr>
          <p:nvPr/>
        </p:nvPicPr>
        <p:blipFill>
          <a:blip r:embed="rId3"/>
          <a:stretch>
            <a:fillRect/>
          </a:stretch>
        </p:blipFill>
        <p:spPr>
          <a:xfrm>
            <a:off x="986485" y="633967"/>
            <a:ext cx="2576573" cy="1841930"/>
          </a:xfrm>
          <a:prstGeom prst="rect">
            <a:avLst/>
          </a:prstGeom>
        </p:spPr>
      </p:pic>
      <p:sp>
        <p:nvSpPr>
          <p:cNvPr id="6" name="Freeform 5"/>
          <p:cNvSpPr/>
          <p:nvPr/>
        </p:nvSpPr>
        <p:spPr>
          <a:xfrm>
            <a:off x="3143985" y="1262366"/>
            <a:ext cx="760504" cy="1659943"/>
          </a:xfrm>
          <a:custGeom>
            <a:avLst/>
            <a:gdLst>
              <a:gd name="connsiteX0" fmla="*/ 0 w 877824"/>
              <a:gd name="connsiteY0" fmla="*/ 0 h 2752271"/>
              <a:gd name="connsiteX1" fmla="*/ 524256 w 877824"/>
              <a:gd name="connsiteY1" fmla="*/ 926592 h 2752271"/>
              <a:gd name="connsiteX2" fmla="*/ 524256 w 877824"/>
              <a:gd name="connsiteY2" fmla="*/ 2523744 h 2752271"/>
              <a:gd name="connsiteX3" fmla="*/ 877824 w 877824"/>
              <a:gd name="connsiteY3" fmla="*/ 2706624 h 2752271"/>
            </a:gdLst>
            <a:ahLst/>
            <a:cxnLst>
              <a:cxn ang="0">
                <a:pos x="connsiteX0" y="connsiteY0"/>
              </a:cxn>
              <a:cxn ang="0">
                <a:pos x="connsiteX1" y="connsiteY1"/>
              </a:cxn>
              <a:cxn ang="0">
                <a:pos x="connsiteX2" y="connsiteY2"/>
              </a:cxn>
              <a:cxn ang="0">
                <a:pos x="connsiteX3" y="connsiteY3"/>
              </a:cxn>
            </a:cxnLst>
            <a:rect l="l" t="t" r="r" b="b"/>
            <a:pathLst>
              <a:path w="877824" h="2752271">
                <a:moveTo>
                  <a:pt x="0" y="0"/>
                </a:moveTo>
                <a:cubicBezTo>
                  <a:pt x="218440" y="252984"/>
                  <a:pt x="436880" y="505968"/>
                  <a:pt x="524256" y="926592"/>
                </a:cubicBezTo>
                <a:cubicBezTo>
                  <a:pt x="611632" y="1347216"/>
                  <a:pt x="465328" y="2227072"/>
                  <a:pt x="524256" y="2523744"/>
                </a:cubicBezTo>
                <a:cubicBezTo>
                  <a:pt x="583184" y="2820416"/>
                  <a:pt x="730504" y="2763520"/>
                  <a:pt x="877824" y="2706624"/>
                </a:cubicBezTo>
              </a:path>
            </a:pathLst>
          </a:custGeom>
          <a:ln w="19050">
            <a:solidFill>
              <a:srgbClr val="D33941"/>
            </a:solidFill>
            <a:headEnd type="none" w="med" len="med"/>
            <a:tailEnd type="arrow" w="med" len="med"/>
          </a:ln>
        </p:spPr>
        <p:txBody>
          <a:bodyPr rtlCol="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pic>
        <p:nvPicPr>
          <p:cNvPr id="5" name="Picture 4"/>
          <p:cNvPicPr>
            <a:picLocks noChangeAspect="1"/>
          </p:cNvPicPr>
          <p:nvPr/>
        </p:nvPicPr>
        <p:blipFill>
          <a:blip r:embed="rId4"/>
          <a:stretch>
            <a:fillRect/>
          </a:stretch>
        </p:blipFill>
        <p:spPr>
          <a:xfrm>
            <a:off x="4090305" y="1409714"/>
            <a:ext cx="3910696" cy="3293269"/>
          </a:xfrm>
          <a:prstGeom prst="rect">
            <a:avLst/>
          </a:prstGeom>
        </p:spPr>
      </p:pic>
    </p:spTree>
    <p:extLst>
      <p:ext uri="{BB962C8B-B14F-4D97-AF65-F5344CB8AC3E}">
        <p14:creationId xmlns:p14="http://schemas.microsoft.com/office/powerpoint/2010/main" val="2720402004"/>
      </p:ext>
    </p:extLst>
  </p:cSld>
  <p:clrMapOvr>
    <a:masterClrMapping/>
  </p:clrMapOvr>
  <p:transition/>
</p:sld>
</file>

<file path=ppt/theme/theme1.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Theme" id="{D3A03404-B80B-439B-AF19-52B6AF8DA76C}" vid="{75FB74F2-993F-428C-8E48-C53594268EE5}"/>
    </a:ext>
  </a:extLst>
</a:theme>
</file>

<file path=ppt/theme/theme2.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noFill/>
        <a:ln w="19050" cap="flat" cmpd="sng" algn="ctr">
          <a:solidFill>
            <a:srgbClr val="C00000"/>
          </a:solidFill>
          <a:prstDash val="solid"/>
          <a:round/>
          <a:headEnd type="none" w="med" len="med"/>
          <a:tailEnd type="triangle" w="med" len="med"/>
        </a:ln>
        <a:effectLst/>
      </a:spPr>
      <a:body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6B0B39C-1830-4BEF-8C7E-0DE4A90CCB96}"/>
</file>

<file path=customXml/itemProps2.xml><?xml version="1.0" encoding="utf-8"?>
<ds:datastoreItem xmlns:ds="http://schemas.openxmlformats.org/officeDocument/2006/customXml" ds:itemID="{AA3309A7-DD2E-46E3-91C9-F155760E2A59}"/>
</file>

<file path=customXml/itemProps3.xml><?xml version="1.0" encoding="utf-8"?>
<ds:datastoreItem xmlns:ds="http://schemas.openxmlformats.org/officeDocument/2006/customXml" ds:itemID="{37B50741-E01D-466A-ACE4-F655709622D5}"/>
</file>

<file path=docProps/app.xml><?xml version="1.0" encoding="utf-8"?>
<Properties xmlns="http://schemas.openxmlformats.org/officeDocument/2006/extended-properties" xmlns:vt="http://schemas.openxmlformats.org/officeDocument/2006/docPropsVTypes">
  <Template>CognizantTheme</Template>
  <TotalTime>37</TotalTime>
  <Words>1748</Words>
  <Application>Microsoft Office PowerPoint</Application>
  <PresentationFormat>On-screen Show (16:9)</PresentationFormat>
  <Paragraphs>217</Paragraphs>
  <Slides>28</Slides>
  <Notes>20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28</vt:i4>
      </vt:variant>
    </vt:vector>
  </HeadingPairs>
  <TitlesOfParts>
    <vt:vector size="38" baseType="lpstr">
      <vt:lpstr>Arial</vt:lpstr>
      <vt:lpstr>Calibri</vt:lpstr>
      <vt:lpstr>Courier New</vt:lpstr>
      <vt:lpstr>Times New Roman</vt:lpstr>
      <vt:lpstr>Wingdings</vt:lpstr>
      <vt:lpstr>Wingdings 3</vt:lpstr>
      <vt:lpstr>CognizantTheme</vt:lpstr>
      <vt:lpstr>1_test-template</vt:lpstr>
      <vt:lpstr>2_test-template</vt:lpstr>
      <vt:lpstr>3_test-template</vt:lpstr>
      <vt:lpstr>Multicurrency</vt:lpstr>
      <vt:lpstr>Lesson objectives</vt:lpstr>
      <vt:lpstr>Lesson outline</vt:lpstr>
      <vt:lpstr>Scope of multicurrency support</vt:lpstr>
      <vt:lpstr>All transactions limited to assigned currency</vt:lpstr>
      <vt:lpstr>Each currency is in its own silo</vt:lpstr>
      <vt:lpstr>Configure Multi Currency</vt:lpstr>
      <vt:lpstr>Default Base Currency</vt:lpstr>
      <vt:lpstr>Each account has one assigned currency</vt:lpstr>
      <vt:lpstr>Multiple currencies per Plan</vt:lpstr>
      <vt:lpstr>Multiple currencies per Plan.. cont</vt:lpstr>
      <vt:lpstr>Billing Plan Multiple Currency Mode</vt:lpstr>
      <vt:lpstr>Billing Plan Multiple Currency Mode</vt:lpstr>
      <vt:lpstr>Authority limit profiles</vt:lpstr>
      <vt:lpstr>Lesson outline</vt:lpstr>
      <vt:lpstr>MonetaryAmount data type replaces money </vt:lpstr>
      <vt:lpstr>Monetary Amount widgets</vt:lpstr>
      <vt:lpstr>Using Monetary Amount widget Multiple Payment Entry wizard </vt:lpstr>
      <vt:lpstr>Working with monetary amounts</vt:lpstr>
      <vt:lpstr> Lesson objectives review</vt:lpstr>
      <vt:lpstr>Demo</vt:lpstr>
      <vt:lpstr>PowerPoint Presentation</vt:lpstr>
      <vt:lpstr>Lab</vt:lpstr>
      <vt:lpstr>PowerPoint Presentation</vt:lpstr>
      <vt:lpstr>Review</vt:lpstr>
      <vt:lpstr> </vt:lpstr>
      <vt:lpstr>Notices</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InsuranceSuite 10 Fundamentals</dc:title>
  <dc:creator>Seshan, Sangeetha (Cognizant)</dc:creator>
  <cp:lastModifiedBy>Rajusingaram, Keerthivasan (Cognizant)</cp:lastModifiedBy>
  <cp:revision>6</cp:revision>
  <dcterms:created xsi:type="dcterms:W3CDTF">2020-11-09T02:20:27Z</dcterms:created>
  <dcterms:modified xsi:type="dcterms:W3CDTF">2020-12-11T09:37:01Z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