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slides/slide34.xml" ContentType="application/vnd.openxmlformats-officedocument.presentationml.slide+xml"/>
  <Override PartName="/ppt/presentation.xml" ContentType="application/vnd.openxmlformats-officedocument.presentationml.presentation.main+xml"/>
  <Override PartName="/ppt/slides/slide32.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3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Masters/slideMaster1.xml" ContentType="application/vnd.openxmlformats-officedocument.presentationml.slideMaster+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notesSlides/notesSlide7.xml" ContentType="application/vnd.openxmlformats-officedocument.presentationml.notesSlid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67.xml" ContentType="application/vnd.openxmlformats-officedocument.presentationml.slideLayout+xml"/>
  <Override PartName="/ppt/slideLayouts/slideLayout69.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17.xml" ContentType="application/vnd.openxmlformats-officedocument.presentationml.slideLayout+xml"/>
  <Override PartName="/ppt/slideLayouts/slideLayout116.xml" ContentType="application/vnd.openxmlformats-officedocument.presentationml.slideLayout+xml"/>
  <Override PartName="/ppt/slideLayouts/slideLayout115.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68.xml" ContentType="application/vnd.openxmlformats-officedocument.presentationml.slideLayout+xml"/>
  <Override PartName="/ppt/slideLayouts/slideLayout106.xml" ContentType="application/vnd.openxmlformats-officedocument.presentationml.slideLayout+xml"/>
  <Override PartName="/ppt/slideLayouts/slideLayout104.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10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95.xml" ContentType="application/vnd.openxmlformats-officedocument.presentationml.slideLayout+xml"/>
  <Override PartName="/ppt/slideLayouts/slideLayout93.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94.xml" ContentType="application/vnd.openxmlformats-officedocument.presentationml.slideLayout+xml"/>
  <Override PartName="/ppt/slideLayouts/slideLayout88.xml" ContentType="application/vnd.openxmlformats-officedocument.presentationml.slideLayout+xml"/>
  <Override PartName="/ppt/slideLayouts/slideLayout90.xml" ContentType="application/vnd.openxmlformats-officedocument.presentationml.slideLayout+xml"/>
  <Override PartName="/ppt/slideLayouts/slideLayout92.xml" ContentType="application/vnd.openxmlformats-officedocument.presentationml.slideLayout+xml"/>
  <Override PartName="/ppt/slideLayouts/slideLayout91.xml" ContentType="application/vnd.openxmlformats-officedocument.presentationml.slideLayout+xml"/>
  <Override PartName="/ppt/slideLayouts/slideLayout89.xml" ContentType="application/vnd.openxmlformats-officedocument.presentationml.slideLayout+xml"/>
  <Override PartName="/ppt/notesMasters/notesMaster1.xml" ContentType="application/vnd.openxmlformats-officedocument.presentationml.notesMaster+xml"/>
  <Override PartName="/ppt/theme/themeOverride2.xml" ContentType="application/vnd.openxmlformats-officedocument.themeOverrid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1" r:id="rId2"/>
    <p:sldMasterId id="2147483732" r:id="rId3"/>
    <p:sldMasterId id="2147483747" r:id="rId4"/>
  </p:sldMasterIdLst>
  <p:notesMasterIdLst>
    <p:notesMasterId r:id="rId39"/>
  </p:notesMasterIdLst>
  <p:sldIdLst>
    <p:sldId id="262" r:id="rId5"/>
    <p:sldId id="351" r:id="rId6"/>
    <p:sldId id="352" r:id="rId7"/>
    <p:sldId id="338" r:id="rId8"/>
    <p:sldId id="339" r:id="rId9"/>
    <p:sldId id="340" r:id="rId10"/>
    <p:sldId id="341" r:id="rId11"/>
    <p:sldId id="342" r:id="rId12"/>
    <p:sldId id="334" r:id="rId13"/>
    <p:sldId id="314" r:id="rId14"/>
    <p:sldId id="315" r:id="rId15"/>
    <p:sldId id="343" r:id="rId16"/>
    <p:sldId id="344" r:id="rId17"/>
    <p:sldId id="335" r:id="rId18"/>
    <p:sldId id="345" r:id="rId19"/>
    <p:sldId id="346" r:id="rId20"/>
    <p:sldId id="347" r:id="rId21"/>
    <p:sldId id="348" r:id="rId22"/>
    <p:sldId id="349" r:id="rId23"/>
    <p:sldId id="323" r:id="rId24"/>
    <p:sldId id="324" r:id="rId25"/>
    <p:sldId id="350" r:id="rId26"/>
    <p:sldId id="326" r:id="rId27"/>
    <p:sldId id="327" r:id="rId28"/>
    <p:sldId id="328" r:id="rId29"/>
    <p:sldId id="329" r:id="rId30"/>
    <p:sldId id="330" r:id="rId31"/>
    <p:sldId id="331" r:id="rId32"/>
    <p:sldId id="332" r:id="rId33"/>
    <p:sldId id="353" r:id="rId34"/>
    <p:sldId id="354" r:id="rId35"/>
    <p:sldId id="355" r:id="rId36"/>
    <p:sldId id="356" r:id="rId37"/>
    <p:sldId id="263" r:id="rId3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469" autoAdjust="0"/>
  </p:normalViewPr>
  <p:slideViewPr>
    <p:cSldViewPr snapToGrid="0">
      <p:cViewPr varScale="1">
        <p:scale>
          <a:sx n="84" d="100"/>
          <a:sy n="84" d="100"/>
        </p:scale>
        <p:origin x="80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ustomXml" Target="../customXml/item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ustomXml" Target="../customXml/item3.xml"/><Relationship Id="rId20" Type="http://schemas.openxmlformats.org/officeDocument/2006/relationships/slide" Target="slides/slide16.xml"/><Relationship Id="rId4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5E0BC6-9FDF-4228-82C9-FA31B2A3F269}" type="datetimeFigureOut">
              <a:rPr lang="en-US" smtClean="0"/>
              <a:t>12/11/2020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BF1849-C783-4F45-BDF6-75CB4B4E0564}" type="slidenum">
              <a:rPr lang="en-US" smtClean="0"/>
              <a:t>‹#›</a:t>
            </a:fld>
            <a:endParaRPr lang="en-US"/>
          </a:p>
        </p:txBody>
      </p:sp>
    </p:spTree>
    <p:extLst>
      <p:ext uri="{BB962C8B-B14F-4D97-AF65-F5344CB8AC3E}">
        <p14:creationId xmlns:p14="http://schemas.microsoft.com/office/powerpoint/2010/main" val="4119280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en-US" altLang="en-US" sz="1200" b="0" i="0" u="none" strike="noStrike" kern="1200" cap="none" spc="0" normalizeH="0" baseline="0" noProof="0" dirty="0">
                <a:ln>
                  <a:noFill/>
                </a:ln>
                <a:solidFill>
                  <a:srgbClr val="000000"/>
                </a:solidFill>
                <a:effectLst/>
                <a:uLnTx/>
                <a:uFillTx/>
                <a:latin typeface="Arial" charset="0"/>
                <a:ea typeface="+mn-ea"/>
                <a:cs typeface="+mn-cs"/>
              </a:rPr>
              <a:t> Policies and Invoices </a:t>
            </a: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a:t>
            </a:r>
            <a:fld id="{F80112C0-0814-404A-A9E3-16AB8AF0E60C}"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5</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706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charset="0"/>
              </a:rPr>
              <a:t>A policy issuance (also known as a policy submission) creates a new policy with a new policy period. A policy renewal extends an existing policy for a new policy period. In both cases, the billing instruction must specify:</a:t>
            </a:r>
          </a:p>
          <a:p>
            <a:pPr lvl="1" eaLnBrk="1" hangingPunct="1"/>
            <a:r>
              <a:rPr lang="en-US" dirty="0" smtClean="0">
                <a:latin typeface="Arial" charset="0"/>
              </a:rPr>
              <a:t>Which policy period the billing instruction is for</a:t>
            </a:r>
          </a:p>
          <a:p>
            <a:pPr lvl="1" eaLnBrk="1" hangingPunct="1"/>
            <a:r>
              <a:rPr lang="en-US" dirty="0" smtClean="0">
                <a:latin typeface="Arial" charset="0"/>
              </a:rPr>
              <a:t>Who owns the policy (an account)</a:t>
            </a:r>
          </a:p>
          <a:p>
            <a:pPr lvl="1" eaLnBrk="1" hangingPunct="1"/>
            <a:r>
              <a:rPr lang="en-US" dirty="0" smtClean="0">
                <a:latin typeface="Arial" charset="0"/>
              </a:rPr>
              <a:t>Who to bill for each charge (an account, which is usually the owner but could be a different account)</a:t>
            </a:r>
          </a:p>
          <a:p>
            <a:pPr lvl="1" eaLnBrk="1" hangingPunct="1"/>
            <a:r>
              <a:rPr lang="en-US" dirty="0" smtClean="0">
                <a:latin typeface="Arial" charset="0"/>
              </a:rPr>
              <a:t>Who earns the commission (the producer or producers)</a:t>
            </a:r>
          </a:p>
          <a:p>
            <a:pPr lvl="1" eaLnBrk="1" hangingPunct="1"/>
            <a:r>
              <a:rPr lang="en-US" dirty="0" smtClean="0">
                <a:latin typeface="Arial" charset="0"/>
              </a:rPr>
              <a:t>What to charge (the charges)</a:t>
            </a:r>
          </a:p>
          <a:p>
            <a:pPr lvl="1" eaLnBrk="1" hangingPunct="1"/>
            <a:r>
              <a:rPr lang="en-US" dirty="0" smtClean="0">
                <a:latin typeface="Arial" charset="0"/>
              </a:rPr>
              <a:t>How to break the charges down into invoice items (the payment plan)</a:t>
            </a:r>
          </a:p>
          <a:p>
            <a:pPr lvl="1" eaLnBrk="1" hangingPunct="1"/>
            <a:r>
              <a:rPr lang="en-US" dirty="0" smtClean="0">
                <a:latin typeface="Arial" charset="0"/>
              </a:rPr>
              <a:t>How to schedule the invoices that are created (invoice stream)</a:t>
            </a:r>
          </a:p>
          <a:p>
            <a:pPr eaLnBrk="1" hangingPunct="1"/>
            <a:r>
              <a:rPr lang="en-US" dirty="0" smtClean="0">
                <a:latin typeface="Arial" charset="0"/>
              </a:rPr>
              <a:t>The payment plan and charge types must already be known to BillingCenter. The billing instruction simply references a known payment plan to use and a known charge type for each charge. Typically, the producer and account are also known to BillingCenter. How BillingCenter handles an unknown producer or account depends on the integration between the PAS and BillingCenter.</a:t>
            </a:r>
          </a:p>
          <a:p>
            <a:pPr eaLnBrk="1" hangingPunct="1"/>
            <a:r>
              <a:rPr lang="en-US" dirty="0" smtClean="0">
                <a:latin typeface="Arial" charset="0"/>
              </a:rPr>
              <a:t>An invoice stream is a container for a series of invoices that occur with a given frequency. For example, an invoice stream called Monthly could be set to monthly billing with a billing date of the fifteenth of every month. This stream can accommodate invoices that are sent monthly or every other month or quarterly, but it cannot accommodate invoices that are sent every other week or twice a month. For those requirements, BillingCenter would create separate invoice streams.</a:t>
            </a:r>
          </a:p>
        </p:txBody>
      </p:sp>
    </p:spTree>
    <p:extLst>
      <p:ext uri="{BB962C8B-B14F-4D97-AF65-F5344CB8AC3E}">
        <p14:creationId xmlns:p14="http://schemas.microsoft.com/office/powerpoint/2010/main" val="2656244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Copyright"/>
          <p:cNvSpPr>
            <a:spLocks noGrp="1" noChangeArrowheads="1"/>
          </p:cNvSpPr>
          <p:nvPr>
            <p:ph type="sldNum" sz="quarter" idx="5"/>
          </p:nvPr>
        </p:nvSpPr>
        <p:spPr/>
        <p:txBody>
          <a:body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en-US" altLang="en-US" sz="1200" b="0" i="0" u="none" strike="noStrike" kern="1200" cap="none" spc="0" normalizeH="0" baseline="0" noProof="0" dirty="0">
                <a:ln>
                  <a:noFill/>
                </a:ln>
                <a:solidFill>
                  <a:srgbClr val="000000"/>
                </a:solidFill>
                <a:effectLst/>
                <a:uLnTx/>
                <a:uFillTx/>
                <a:latin typeface="Arial" charset="0"/>
                <a:ea typeface="+mn-ea"/>
                <a:cs typeface="+mn-cs"/>
              </a:rPr>
              <a:t> Policies and Invoices </a:t>
            </a: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a:t>
            </a:r>
            <a:fld id="{01838CEA-5BC0-4F85-8D98-1D2C6B156FE5}"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14</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86019" name="SectionName"/>
          <p:cNvSpPr>
            <a:spLocks noGrp="1" noChangeArrowheads="1"/>
          </p:cNvSpPr>
          <p:nvPr>
            <p:ph type="hdr" sz="quarter"/>
          </p:nvPr>
        </p:nvSpPr>
        <p:spPr/>
        <p:txBody>
          <a:body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86020" name="Rectangle 2"/>
          <p:cNvSpPr>
            <a:spLocks noGrp="1" noRot="1" noChangeAspect="1" noChangeArrowheads="1" noTextEdit="1"/>
          </p:cNvSpPr>
          <p:nvPr>
            <p:ph type="sldImg"/>
          </p:nvPr>
        </p:nvSpPr>
        <p:spPr>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Earnings </a:t>
            </a:r>
            <a:r>
              <a:rPr lang="en-US" smtClean="0"/>
              <a:t>includes the earning totals for the policy, which include Earned Premium, Other Earnings, Total Earned, and Percentage Earned. Other earned items can include charges such as taxes and fees. Depending on the charge pattern associated with these items, BillingCenter’s accounting substructure creates a counter expense. For example, taxes are pass-through-charges, so if a policy is assessed a tax, both revenue and expense charges are created to balance the charge.</a:t>
            </a:r>
          </a:p>
          <a:p>
            <a:pPr eaLnBrk="1" hangingPunct="1"/>
            <a:r>
              <a:rPr lang="en-US" b="1" smtClean="0"/>
              <a:t>Equity </a:t>
            </a:r>
            <a:r>
              <a:rPr lang="en-US" smtClean="0"/>
              <a:t>relates to equity dating, which allows BillingCenter to track that payments are collected from accounts prior to providing them with services. For policies that have premium installment payments, equity is earned periodically. Policy equity indicates difference between how much of the premium has been paid and how much of the policy’s services have been provided. So, equity is positive when the carrier has provided less in services than the amount the insured has already paid. </a:t>
            </a:r>
          </a:p>
          <a:p>
            <a:pPr eaLnBrk="1" hangingPunct="1"/>
            <a:r>
              <a:rPr lang="en-US" b="1" smtClean="0"/>
              <a:t>Equity dating</a:t>
            </a:r>
            <a:r>
              <a:rPr lang="en-US" smtClean="0"/>
              <a:t> allows you to monitor the difference between payment received and services provided on a daily basis by tracking the date the insured has paid through to (Paid Through Date) for the policy period. Through configuration, you can use this calculated date as a trigger for delinquency events. In the event that the insured does not make a payment on time, you can initiate the cancellation process so that it completes on or before the Paid Through Date. The "Include in Equity Dating" property of the charge pattern controls whether a given charge type is included in the equity dating calculation. For example, Premium charges are included whereas Taxes charges are not.</a:t>
            </a:r>
          </a:p>
          <a:p>
            <a:pPr eaLnBrk="1" hangingPunct="1"/>
            <a:endParaRPr lang="en-US" smtClean="0"/>
          </a:p>
        </p:txBody>
      </p:sp>
    </p:spTree>
    <p:extLst>
      <p:ext uri="{BB962C8B-B14F-4D97-AF65-F5344CB8AC3E}">
        <p14:creationId xmlns:p14="http://schemas.microsoft.com/office/powerpoint/2010/main" val="953591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Policies and Invoices -</a:t>
            </a:r>
            <a:fld id="{65B79603-88F1-4034-96A8-490E2A1890D6}"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15</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1369904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en-US" altLang="en-US" sz="1200" b="0" i="0" u="none" strike="noStrike" kern="1200" cap="none" spc="0" normalizeH="0" baseline="0" noProof="0" dirty="0">
                <a:ln>
                  <a:noFill/>
                </a:ln>
                <a:solidFill>
                  <a:srgbClr val="000000"/>
                </a:solidFill>
                <a:effectLst/>
                <a:uLnTx/>
                <a:uFillTx/>
                <a:latin typeface="Arial" charset="0"/>
                <a:ea typeface="+mn-ea"/>
                <a:cs typeface="+mn-cs"/>
              </a:rPr>
              <a:t> Policies and Invoices </a:t>
            </a: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a:t>
            </a:r>
            <a:fld id="{D1C7EFC7-8672-42CE-B896-0975FCBE7306}"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16</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778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77828" name="Rectangle 2"/>
          <p:cNvSpPr>
            <a:spLocks noGrp="1" noRot="1" noChangeAspect="1" noChangeArrowheads="1" noTextEdit="1"/>
          </p:cNvSpPr>
          <p:nvPr>
            <p:ph type="sldImg"/>
          </p:nvPr>
        </p:nvSpPr>
        <p:spPr>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charset="0"/>
              </a:rPr>
              <a:t>When a billing instruction is received by BillingCenter, BillingCenter breaks each charge down into one or more invoice items. In the base application, an immediate charge (such as a fee) or a pass-through charge (such as a tax, which must be "passed through" to another agency, such as the government) typically becomes a single invoice item. A premium charge is often split into an optional single down payment invoice item and one or more installment invoice items. BillingCenter generates the required invoices, places the invoices in the appropriate invoice stream, and assigns each invoice item to one of the invoices. </a:t>
            </a:r>
          </a:p>
          <a:p>
            <a:pPr eaLnBrk="1" hangingPunct="1"/>
            <a:endParaRPr lang="en-US" dirty="0" smtClean="0">
              <a:latin typeface="Arial" charset="0"/>
            </a:endParaRPr>
          </a:p>
          <a:p>
            <a:pPr eaLnBrk="1" hangingPunct="1"/>
            <a:r>
              <a:rPr lang="en-US" dirty="0" smtClean="0">
                <a:latin typeface="Arial" charset="0"/>
              </a:rPr>
              <a:t>In the example above, the account has a policy that is to be billed a total of $750 consisting of 3 charges: a $600 premium charge, a $125 tax charge, and a $25 processing fee charge. The $600 premium is split into a $150 down payment and 5 $90 invoice items. The tax and fee charges are each mapped to a single invoice item that is placed on the first invoice along with the down payment.</a:t>
            </a:r>
          </a:p>
          <a:p>
            <a:pPr eaLnBrk="1" hangingPunct="1"/>
            <a:endParaRPr lang="en-US" dirty="0" smtClean="0">
              <a:latin typeface="Arial" charset="0"/>
            </a:endParaRPr>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The payment plan associated with the policy specifies how a charge is split into invoice items.</a:t>
            </a:r>
          </a:p>
          <a:p>
            <a:pPr eaLnBrk="1" hangingPunct="1"/>
            <a:endParaRPr lang="en-US" dirty="0" smtClean="0">
              <a:latin typeface="Arial" charset="0"/>
            </a:endParaRPr>
          </a:p>
        </p:txBody>
      </p:sp>
    </p:spTree>
    <p:extLst>
      <p:ext uri="{BB962C8B-B14F-4D97-AF65-F5344CB8AC3E}">
        <p14:creationId xmlns:p14="http://schemas.microsoft.com/office/powerpoint/2010/main" val="942859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en-US" altLang="en-US" sz="1200" b="0" i="0" u="none" strike="noStrike" kern="1200" cap="none" spc="0" normalizeH="0" baseline="0" noProof="0" dirty="0">
                <a:ln>
                  <a:noFill/>
                </a:ln>
                <a:solidFill>
                  <a:srgbClr val="000000"/>
                </a:solidFill>
                <a:effectLst/>
                <a:uLnTx/>
                <a:uFillTx/>
                <a:latin typeface="Arial" charset="0"/>
                <a:ea typeface="+mn-ea"/>
                <a:cs typeface="+mn-cs"/>
              </a:rPr>
              <a:t> Policies and Invoices - </a:t>
            </a:r>
            <a:fld id="{E409D3C4-10D0-417E-B0B1-55F244021A42}"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17</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542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Invoices are added to the account as required when billing instructions create charges for an invoice period. The part of a charge added to an invoice is known as an invoice item.</a:t>
            </a:r>
          </a:p>
          <a:p>
            <a:pPr eaLnBrk="1" hangingPunct="1"/>
            <a:r>
              <a:rPr lang="en-US" smtClean="0"/>
              <a:t>The Invoices screen shows all invoices. These have a status that changes over the lifetime of an invoice from planned to billed to due.</a:t>
            </a:r>
          </a:p>
        </p:txBody>
      </p:sp>
    </p:spTree>
    <p:extLst>
      <p:ext uri="{BB962C8B-B14F-4D97-AF65-F5344CB8AC3E}">
        <p14:creationId xmlns:p14="http://schemas.microsoft.com/office/powerpoint/2010/main" val="4258828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en-US" altLang="en-US" sz="1200" b="0" i="0" u="none" strike="noStrike" kern="1200" cap="none" spc="0" normalizeH="0" baseline="0" noProof="0" dirty="0">
                <a:ln>
                  <a:noFill/>
                </a:ln>
                <a:solidFill>
                  <a:srgbClr val="000000"/>
                </a:solidFill>
                <a:effectLst/>
                <a:uLnTx/>
                <a:uFillTx/>
                <a:latin typeface="Arial" charset="0"/>
                <a:ea typeface="+mn-ea"/>
                <a:cs typeface="+mn-cs"/>
              </a:rPr>
              <a:t> Policies and Invoices - </a:t>
            </a:r>
            <a:fld id="{C8E7DACA-4142-43D7-B8D3-5B7305ACA876}"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18</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552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you select an invoice line, the detailed charges for that invoice (the invoice items) are shown in the tab below. This example shows that the top invoice included a charge for tax and a charge for premium.</a:t>
            </a:r>
          </a:p>
        </p:txBody>
      </p:sp>
    </p:spTree>
    <p:extLst>
      <p:ext uri="{BB962C8B-B14F-4D97-AF65-F5344CB8AC3E}">
        <p14:creationId xmlns:p14="http://schemas.microsoft.com/office/powerpoint/2010/main" val="3045021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Policies and Invoices -</a:t>
            </a:r>
            <a:fld id="{E9EEC57E-7884-404A-8729-F443E0AD460A}"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19</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invoice bill date arrives, the invoice batch process:</a:t>
            </a:r>
          </a:p>
          <a:p>
            <a:pPr lvl="1" eaLnBrk="1" hangingPunct="1"/>
            <a:r>
              <a:rPr lang="en-US" smtClean="0"/>
              <a:t>Changes the invoice status to Billed.</a:t>
            </a:r>
          </a:p>
          <a:p>
            <a:pPr lvl="1" eaLnBrk="1" hangingPunct="1"/>
            <a:r>
              <a:rPr lang="en-US" smtClean="0"/>
              <a:t>Creates accounting transactions that move charges from unbilled to billed.</a:t>
            </a:r>
          </a:p>
          <a:p>
            <a:pPr lvl="1" eaLnBrk="1" hangingPunct="1"/>
            <a:r>
              <a:rPr lang="en-US" smtClean="0"/>
              <a:t>Creates a payment request to manage a direct debit collection if the account’s payment method collects by direct debit. This is not actually creating the EFT ("electronic funds transfer") request yet.).  This is only for “non-responsive” payment methods, where “responsive” means that the insured must respond to a sent invoice.  The “non-responsive” payment methods are managed entirely by the carrier, and the insured does not need to respond to the notice unless a change is needed.</a:t>
            </a:r>
          </a:p>
          <a:p>
            <a:pPr lvl="1" eaLnBrk="1" hangingPunct="1"/>
            <a:r>
              <a:rPr lang="en-US" smtClean="0"/>
              <a:t>Sends invoice details to a document production system to produce and send an invoice document (such as a physical piece of paper or an email). (This integration point is not configured in the base application and must be configured during implementation.)</a:t>
            </a:r>
          </a:p>
          <a:p>
            <a:pPr eaLnBrk="1" hangingPunct="1"/>
            <a:r>
              <a:rPr lang="en-US" smtClean="0"/>
              <a:t>On the day after the due date for a billed invoice, the invoice due batch process:</a:t>
            </a:r>
          </a:p>
          <a:p>
            <a:pPr lvl="1" eaLnBrk="1" hangingPunct="1"/>
            <a:r>
              <a:rPr lang="en-US" smtClean="0"/>
              <a:t>Changes the invoice status to Due.</a:t>
            </a:r>
          </a:p>
          <a:p>
            <a:pPr lvl="1" eaLnBrk="1" hangingPunct="1"/>
            <a:r>
              <a:rPr lang="en-US" smtClean="0"/>
              <a:t>Creates accounting transactions that move charges from Billed T-account to Due T-account.</a:t>
            </a:r>
          </a:p>
          <a:p>
            <a:pPr eaLnBrk="1" hangingPunct="1"/>
            <a:endParaRPr lang="en-US" smtClean="0"/>
          </a:p>
        </p:txBody>
      </p:sp>
    </p:spTree>
    <p:extLst>
      <p:ext uri="{BB962C8B-B14F-4D97-AF65-F5344CB8AC3E}">
        <p14:creationId xmlns:p14="http://schemas.microsoft.com/office/powerpoint/2010/main" val="2734402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en-US" altLang="en-US" sz="1200" b="0" i="0" u="none" strike="noStrike" kern="1200" cap="none" spc="0" normalizeH="0" baseline="0" noProof="0" dirty="0">
                <a:ln>
                  <a:noFill/>
                </a:ln>
                <a:solidFill>
                  <a:srgbClr val="000000"/>
                </a:solidFill>
                <a:effectLst/>
                <a:uLnTx/>
                <a:uFillTx/>
                <a:latin typeface="Arial" charset="0"/>
                <a:ea typeface="+mn-ea"/>
                <a:cs typeface="+mn-cs"/>
              </a:rPr>
              <a:t> Policies and Invoices - </a:t>
            </a:r>
            <a:fld id="{651CD174-233A-4283-8C90-B63333ADBC96}"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20</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583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smtClean="0"/>
              <a:t>When the invoice process is run, the amount invoiced is moved from unbilled to current.</a:t>
            </a:r>
          </a:p>
          <a:p>
            <a:pPr eaLnBrk="1" hangingPunct="1"/>
            <a:r>
              <a:rPr lang="en-GB" smtClean="0"/>
              <a:t>When the invoice due process is run and the invoice has not been paid, the amount is moved from current to past due, and the payment status changes to "Past Due".</a:t>
            </a:r>
          </a:p>
          <a:p>
            <a:pPr eaLnBrk="1" hangingPunct="1"/>
            <a:r>
              <a:rPr lang="en-GB" b="1" smtClean="0"/>
              <a:t>Adjusted  Unbilled and Current Amounts</a:t>
            </a:r>
          </a:p>
          <a:p>
            <a:pPr eaLnBrk="1" hangingPunct="1"/>
            <a:r>
              <a:rPr lang="en-US" smtClean="0"/>
              <a:t>There are two "adjusted" fields on the Open Policy Status listview: Adj. Unbilled and Adj. Current. The adjustment is a calculation that BillingCenter makes so that the field values reflect the amounts that the customer actually owes the carrier rather than simply showing the unbilled amounts (or billed and due amounts) on the invoices. The calculation includes any credits (that is, negative values due to a discount such as a premium refund) and payments made against applicable invoice items. If the calculation returns a negative amount, the field is set to null. </a:t>
            </a:r>
            <a:endParaRPr lang="en-GB" smtClean="0"/>
          </a:p>
          <a:p>
            <a:pPr eaLnBrk="1" hangingPunct="1"/>
            <a:endParaRPr lang="en-GB" smtClean="0"/>
          </a:p>
        </p:txBody>
      </p:sp>
    </p:spTree>
    <p:extLst>
      <p:ext uri="{BB962C8B-B14F-4D97-AF65-F5344CB8AC3E}">
        <p14:creationId xmlns:p14="http://schemas.microsoft.com/office/powerpoint/2010/main" val="66488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en-US" altLang="en-US" sz="1200" b="0" i="0" u="none" strike="noStrike" kern="1200" cap="none" spc="0" normalizeH="0" baseline="0" noProof="0" dirty="0">
                <a:ln>
                  <a:noFill/>
                </a:ln>
                <a:solidFill>
                  <a:srgbClr val="000000"/>
                </a:solidFill>
                <a:effectLst/>
                <a:uLnTx/>
                <a:uFillTx/>
                <a:latin typeface="Arial" charset="0"/>
                <a:ea typeface="+mn-ea"/>
                <a:cs typeface="+mn-cs"/>
              </a:rPr>
              <a:t> Policies and Invoices - </a:t>
            </a:r>
            <a:fld id="{D92D5161-642C-476F-8109-ED3F02AEB028}"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21</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593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policy summary shows the current amount outstanding. This is updated by the Invoice batch process, which also posts from unbilled to billed. Notice that the outstanding amount has been adjusted, so any credits and payments have been applied. </a:t>
            </a:r>
          </a:p>
          <a:p>
            <a:pPr eaLnBrk="1" hangingPunct="1"/>
            <a:r>
              <a:rPr lang="en-US" dirty="0" smtClean="0"/>
              <a:t>When the policy becomes past due, this amount is updated on the policy summary by the Invoice Due batch process, and the amount now past due is posted from billed to past due. Note that this posting is always done as payments post from past due into paid (which is discussed later in this lesson).</a:t>
            </a:r>
          </a:p>
          <a:p>
            <a:pPr eaLnBrk="1" hangingPunct="1"/>
            <a:r>
              <a:rPr lang="en-US" dirty="0" smtClean="0"/>
              <a:t>In this example, the premium is configured to be subject to equity dating. When the Invoice batch process was run, the policy has been in force for 0 days and no money was received. The Invoice Due batch process was run 8 days later. Notice that the negative policy equity has increased and that a cancellation is pending because the policy is past due.</a:t>
            </a:r>
          </a:p>
          <a:p>
            <a:pPr eaLnBrk="1" hangingPunct="1"/>
            <a:r>
              <a:rPr lang="en-US" dirty="0" smtClean="0"/>
              <a:t>Note that this type of policy has strict terms with a monthly premium and, like a monthly policy, will cancel if the premium is not paid. (Delinquency is configurable and covered in detail in a later lesson.)</a:t>
            </a:r>
          </a:p>
        </p:txBody>
      </p:sp>
    </p:spTree>
    <p:extLst>
      <p:ext uri="{BB962C8B-B14F-4D97-AF65-F5344CB8AC3E}">
        <p14:creationId xmlns:p14="http://schemas.microsoft.com/office/powerpoint/2010/main" val="1570532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Policies and Invoices -</a:t>
            </a:r>
            <a:fld id="{B79E2CDE-4D7F-4F25-9216-E15D904A067E}"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22</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532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3790720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Policies and Invoices - </a:t>
            </a:r>
            <a:fld id="{443DECF5-621E-43BE-9676-1E85F9340522}"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23</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368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a:t>
            </a:r>
            <a:r>
              <a:rPr lang="en-US" b="1" smtClean="0"/>
              <a:t>T-account</a:t>
            </a:r>
            <a:r>
              <a:rPr lang="en-US" smtClean="0"/>
              <a:t> is a financial account containing money that is in a given state or designated for a given use. A T-account is so called because it has the form of a letter T. An entry on the left side is called a debit and on the right side is called a credit.  T-accounts are covered in a later lesson.</a:t>
            </a:r>
          </a:p>
        </p:txBody>
      </p:sp>
    </p:spTree>
    <p:extLst>
      <p:ext uri="{BB962C8B-B14F-4D97-AF65-F5344CB8AC3E}">
        <p14:creationId xmlns:p14="http://schemas.microsoft.com/office/powerpoint/2010/main" val="333090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Policies and Invoices - </a:t>
            </a:r>
            <a:fld id="{8A510629-8CF3-40B4-A042-7C73BBCD2D53}"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6</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389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endParaRPr lang="en-US" smtClean="0"/>
          </a:p>
        </p:txBody>
      </p:sp>
    </p:spTree>
    <p:extLst>
      <p:ext uri="{BB962C8B-B14F-4D97-AF65-F5344CB8AC3E}">
        <p14:creationId xmlns:p14="http://schemas.microsoft.com/office/powerpoint/2010/main" val="8966831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Policies and Invoices - </a:t>
            </a:r>
            <a:fld id="{67DA0FDC-DE80-4D6E-A8D3-BA74B183A1D1}"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24</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378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you change the BillingCenter clock to an earlier (rather than later) date, you will receive FieldFutureDateException error messages when you try to access existing accounts.</a:t>
            </a:r>
          </a:p>
        </p:txBody>
      </p:sp>
    </p:spTree>
    <p:extLst>
      <p:ext uri="{BB962C8B-B14F-4D97-AF65-F5344CB8AC3E}">
        <p14:creationId xmlns:p14="http://schemas.microsoft.com/office/powerpoint/2010/main" val="37477676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Policies and Invoices - </a:t>
            </a:r>
            <a:fld id="{2973C096-D527-4B90-B92D-36E431354011}"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25</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389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dirty="0" smtClean="0"/>
              <a:t>The Server and Internal Tools functionality is typically disabled in production instances. </a:t>
            </a:r>
          </a:p>
          <a:p>
            <a:pPr eaLnBrk="1" hangingPunct="1"/>
            <a:endParaRPr lang="en-US" dirty="0" smtClean="0"/>
          </a:p>
        </p:txBody>
      </p:sp>
    </p:spTree>
    <p:extLst>
      <p:ext uri="{BB962C8B-B14F-4D97-AF65-F5344CB8AC3E}">
        <p14:creationId xmlns:p14="http://schemas.microsoft.com/office/powerpoint/2010/main" val="33272757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Policies and Invoices - </a:t>
            </a:r>
            <a:fld id="{A343BB7D-43B0-426C-A395-129727E12D41}"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26</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399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167918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Policies and Invoices - </a:t>
            </a:r>
            <a:fld id="{753FE94A-BBA3-450A-9945-FF6150548809}"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27</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dirty="0" smtClean="0"/>
              <a:t>Batch processes are listed in alphabetical order. You can click a column header to reorder them. It is up to the tester to run them in a logical order. (The next scheduled run time could be used to help with determining a logical order.)</a:t>
            </a:r>
          </a:p>
          <a:p>
            <a:pPr eaLnBrk="1" hangingPunct="1"/>
            <a:endParaRPr lang="en-US" dirty="0" smtClean="0"/>
          </a:p>
        </p:txBody>
      </p:sp>
    </p:spTree>
    <p:extLst>
      <p:ext uri="{BB962C8B-B14F-4D97-AF65-F5344CB8AC3E}">
        <p14:creationId xmlns:p14="http://schemas.microsoft.com/office/powerpoint/2010/main" val="22224247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Policies and Invoices -</a:t>
            </a:r>
            <a:fld id="{A0398594-671F-4A7E-AF98-2D678FF49FB8}"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28</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593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59396" name="Rectangle 2"/>
          <p:cNvSpPr>
            <a:spLocks noGrp="1" noRot="1" noChangeAspect="1" noChangeArrowheads="1" noTextEdit="1"/>
          </p:cNvSpPr>
          <p:nvPr>
            <p:ph type="sldImg"/>
          </p:nvPr>
        </p:nvSpPr>
        <p:spPr>
          <a:xfrm>
            <a:off x="-187325" y="630238"/>
            <a:ext cx="7239000" cy="4073525"/>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31673050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Policies and Invoices -</a:t>
            </a:r>
            <a:fld id="{71A70794-671F-4E3D-BBBF-05F6ED0BC104}"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29</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04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0420" name="Rectangle 2"/>
          <p:cNvSpPr>
            <a:spLocks noGrp="1" noRot="1" noChangeAspect="1" noChangeArrowheads="1" noTextEdit="1"/>
          </p:cNvSpPr>
          <p:nvPr>
            <p:ph type="sldImg"/>
          </p:nvPr>
        </p:nvSpPr>
        <p:spPr>
          <a:xfrm>
            <a:off x="-187325" y="630238"/>
            <a:ext cx="7239000" cy="4073525"/>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smtClean="0"/>
              <a:t>Answers</a:t>
            </a:r>
          </a:p>
          <a:p>
            <a:pPr marL="209550" indent="-209550" eaLnBrk="1" hangingPunct="1">
              <a:buFontTx/>
              <a:buAutoNum type="arabicPeriod"/>
            </a:pPr>
            <a:r>
              <a:rPr lang="en-US" smtClean="0"/>
              <a:t>Planned, Billed, and Due (also Carry Forward and Written Off).</a:t>
            </a:r>
          </a:p>
          <a:p>
            <a:pPr marL="209550" indent="-209550" eaLnBrk="1" hangingPunct="1">
              <a:buFontTx/>
              <a:buAutoNum type="arabicPeriod"/>
            </a:pPr>
            <a:r>
              <a:rPr lang="en-US" smtClean="0"/>
              <a:t>Policy, account, producer, charges, payment plan.</a:t>
            </a:r>
          </a:p>
          <a:p>
            <a:pPr marL="209550" indent="-209550" eaLnBrk="1" hangingPunct="1"/>
            <a:endParaRPr lang="en-US" smtClean="0"/>
          </a:p>
          <a:p>
            <a:pPr marL="209550" indent="-209550" eaLnBrk="1" hangingPunct="1"/>
            <a:endParaRPr lang="en-US" smtClean="0"/>
          </a:p>
          <a:p>
            <a:pPr marL="209550" indent="-209550" eaLnBrk="1" hangingPunct="1"/>
            <a:endParaRPr lang="en-US" smtClean="0"/>
          </a:p>
          <a:p>
            <a:pPr marL="209550" indent="-209550" eaLnBrk="1" hangingPunct="1">
              <a:buFontTx/>
              <a:buAutoNum type="arabicPeriod"/>
            </a:pPr>
            <a:endParaRPr lang="en-US" smtClean="0"/>
          </a:p>
          <a:p>
            <a:pPr marL="209550" indent="-209550" eaLnBrk="1" hangingPunct="1"/>
            <a:endParaRPr lang="en-US" smtClean="0"/>
          </a:p>
          <a:p>
            <a:pPr marL="209550" indent="-209550" eaLnBrk="1" hangingPunct="1">
              <a:buFontTx/>
              <a:buAutoNum type="arabicPeriod"/>
            </a:pPr>
            <a:endParaRPr lang="en-US" smtClean="0"/>
          </a:p>
          <a:p>
            <a:pPr marL="209550" indent="-209550" eaLnBrk="1" hangingPunct="1">
              <a:buFontTx/>
              <a:buAutoNum type="arabicPeriod"/>
            </a:pPr>
            <a:endParaRPr lang="en-US" smtClean="0"/>
          </a:p>
          <a:p>
            <a:pPr marL="209550" indent="-209550" eaLnBrk="1" hangingPunct="1">
              <a:buFontTx/>
              <a:buAutoNum type="arabicPeriod"/>
            </a:pPr>
            <a:endParaRPr lang="en-US" smtClean="0"/>
          </a:p>
        </p:txBody>
      </p:sp>
    </p:spTree>
    <p:extLst>
      <p:ext uri="{BB962C8B-B14F-4D97-AF65-F5344CB8AC3E}">
        <p14:creationId xmlns:p14="http://schemas.microsoft.com/office/powerpoint/2010/main" val="701107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577543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698611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164030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BF1849-C783-4F45-BDF6-75CB4B4E0564}" type="slidenum">
              <a:rPr lang="en-US" smtClean="0"/>
              <a:t>34</a:t>
            </a:fld>
            <a:endParaRPr lang="en-US"/>
          </a:p>
        </p:txBody>
      </p:sp>
    </p:spTree>
    <p:extLst>
      <p:ext uri="{BB962C8B-B14F-4D97-AF65-F5344CB8AC3E}">
        <p14:creationId xmlns:p14="http://schemas.microsoft.com/office/powerpoint/2010/main" val="3833614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pyright"/>
          <p:cNvSpPr>
            <a:spLocks noGrp="1" noChangeArrowheads="1"/>
          </p:cNvSpPr>
          <p:nvPr>
            <p:ph type="sldNum" sz="quarter" idx="5"/>
          </p:nvPr>
        </p:nvSpPr>
        <p:spPr/>
        <p:txBody>
          <a:body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en-US" altLang="en-US" sz="1200" b="0" i="0" u="none" strike="noStrike" kern="1200" cap="none" spc="0" normalizeH="0" baseline="0" noProof="0" dirty="0">
                <a:ln>
                  <a:noFill/>
                </a:ln>
                <a:solidFill>
                  <a:srgbClr val="000000"/>
                </a:solidFill>
                <a:effectLst/>
                <a:uLnTx/>
                <a:uFillTx/>
                <a:latin typeface="Arial" charset="0"/>
                <a:ea typeface="+mn-ea"/>
                <a:cs typeface="+mn-cs"/>
              </a:rPr>
              <a:t> Policies and </a:t>
            </a: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Invoices - </a:t>
            </a:r>
            <a:fld id="{CAAE6414-D14A-4818-A407-EAEBCEAC08F6}"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7</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60419" name="SectionName"/>
          <p:cNvSpPr>
            <a:spLocks noGrp="1" noChangeArrowheads="1"/>
          </p:cNvSpPr>
          <p:nvPr>
            <p:ph type="hdr" sz="quarter"/>
          </p:nvPr>
        </p:nvSpPr>
        <p:spPr/>
        <p:txBody>
          <a:body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166489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pyright"/>
          <p:cNvSpPr>
            <a:spLocks noGrp="1" noChangeArrowheads="1"/>
          </p:cNvSpPr>
          <p:nvPr>
            <p:ph type="sldNum" sz="quarter" idx="5"/>
          </p:nvPr>
        </p:nvSpPr>
        <p:spPr/>
        <p:txBody>
          <a:body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en-US" altLang="en-US" sz="1200" b="0" i="0" u="none" strike="noStrike" kern="1200" cap="none" spc="0" normalizeH="0" baseline="0" noProof="0" dirty="0">
                <a:ln>
                  <a:noFill/>
                </a:ln>
                <a:solidFill>
                  <a:srgbClr val="000000"/>
                </a:solidFill>
                <a:effectLst/>
                <a:uLnTx/>
                <a:uFillTx/>
                <a:latin typeface="Arial" charset="0"/>
                <a:ea typeface="+mn-ea"/>
                <a:cs typeface="+mn-cs"/>
              </a:rPr>
              <a:t> Policies and </a:t>
            </a: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Invoices - </a:t>
            </a:r>
            <a:fld id="{B1078592-7FD4-431D-9FAF-B3A2467022C0}"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8</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61443" name="SectionName"/>
          <p:cNvSpPr>
            <a:spLocks noGrp="1" noChangeArrowheads="1"/>
          </p:cNvSpPr>
          <p:nvPr>
            <p:ph type="hdr" sz="quarter"/>
          </p:nvPr>
        </p:nvSpPr>
        <p:spPr/>
        <p:txBody>
          <a:body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screenshot has been edited to fit on the slide. Specifically, the fields for secondary and referrer producers have been removed.</a:t>
            </a:r>
          </a:p>
          <a:p>
            <a:pPr eaLnBrk="1" hangingPunct="1"/>
            <a:r>
              <a:rPr lang="en-US" smtClean="0"/>
              <a:t>"Assigned risk" is liability coverage for certain individuals (such as reckless drivers) who cannot buy conventional insurance policies due to their adverse record. A state can require that insurance carriers take on some of these bad risks. The carrier is allowed to apply higher rates and can impose tighter credit and delinquency terms to assigned risk policies. </a:t>
            </a:r>
          </a:p>
          <a:p>
            <a:pPr eaLnBrk="1" hangingPunct="1"/>
            <a:r>
              <a:rPr lang="en-US" smtClean="0"/>
              <a:t>Multiple producers can be involved with a single policy. The three levels of producer (primary, secondary, and referrer) allow different commission rates to be applied to three different producers.</a:t>
            </a:r>
          </a:p>
          <a:p>
            <a:pPr eaLnBrk="1" hangingPunct="1"/>
            <a:r>
              <a:rPr lang="en-US" smtClean="0"/>
              <a:t>A primary producer would typically have a higher commission rate than a secondary producer. Referrers can be given an even smaller rate as they do not actively service the policy holder.</a:t>
            </a:r>
          </a:p>
          <a:p>
            <a:pPr eaLnBrk="1" hangingPunct="1"/>
            <a:r>
              <a:rPr lang="en-US" smtClean="0"/>
              <a:t>Note: When selecting a producer, be sure to also select a producer code if the code is not preselected for you. </a:t>
            </a:r>
          </a:p>
          <a:p>
            <a:pPr eaLnBrk="1" hangingPunct="1"/>
            <a:r>
              <a:rPr lang="en-US" smtClean="0"/>
              <a:t>BillingCenter does not require that every policy has a producer.</a:t>
            </a:r>
          </a:p>
          <a:p>
            <a:pPr eaLnBrk="1" hangingPunct="1"/>
            <a:r>
              <a:rPr lang="en-US" smtClean="0"/>
              <a:t>A policy contact, which is optional, is typically used to communicate notices in policy status changes (for example, cancellation or reinstatement) so this information is most likely to come from PAS (or is at least kept synchronized with the PAS). </a:t>
            </a:r>
          </a:p>
        </p:txBody>
      </p:sp>
    </p:spTree>
    <p:extLst>
      <p:ext uri="{BB962C8B-B14F-4D97-AF65-F5344CB8AC3E}">
        <p14:creationId xmlns:p14="http://schemas.microsoft.com/office/powerpoint/2010/main" val="2031432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 </a:t>
            </a:r>
            <a:r>
              <a:rPr lang="en-US" b="1" dirty="0" smtClean="0"/>
              <a:t>direct bill </a:t>
            </a:r>
            <a:r>
              <a:rPr lang="en-US" dirty="0" smtClean="0"/>
              <a:t>policy must have a payment plan. Overriding payer account, overriding invoice stream, and primary, secondary, and referrer producer information are optional.</a:t>
            </a:r>
          </a:p>
          <a:p>
            <a:r>
              <a:rPr lang="en-US" dirty="0" smtClean="0"/>
              <a:t>A </a:t>
            </a:r>
            <a:r>
              <a:rPr lang="en-US" b="1" dirty="0" smtClean="0"/>
              <a:t>list bill </a:t>
            </a:r>
            <a:r>
              <a:rPr lang="en-US" dirty="0" smtClean="0"/>
              <a:t>policy requires both an overriding payer and overriding invoice stream in addition to a payment plan:</a:t>
            </a:r>
          </a:p>
          <a:p>
            <a:pPr lvl="1"/>
            <a:r>
              <a:rPr lang="en-US" dirty="0" smtClean="0"/>
              <a:t>The payment plan must already be associated with the list bill account. </a:t>
            </a:r>
          </a:p>
          <a:p>
            <a:pPr lvl="1"/>
            <a:r>
              <a:rPr lang="en-US" dirty="0" smtClean="0"/>
              <a:t>The overriding payer must be an account of type "List Bill". </a:t>
            </a:r>
          </a:p>
          <a:p>
            <a:pPr lvl="1"/>
            <a:r>
              <a:rPr lang="en-US" dirty="0" smtClean="0"/>
              <a:t>The overriding invoice stream must exist already, be owned by the list bill account, and have a periodicity that is compatible with the selected payment plan.</a:t>
            </a:r>
          </a:p>
          <a:p>
            <a:r>
              <a:rPr lang="en-US" dirty="0" smtClean="0"/>
              <a:t>An </a:t>
            </a:r>
            <a:r>
              <a:rPr lang="en-US" b="1" dirty="0" smtClean="0"/>
              <a:t>agency bill </a:t>
            </a:r>
            <a:r>
              <a:rPr lang="en-US" dirty="0" smtClean="0"/>
              <a:t>policy requires a primary producer and producer code in addition to a payment plan. Recall that an agency bill policy is paid by the primary producer. Agency bill policies use only one invoice stream: Monthly. Fields for overriding payer account and overriding invoice stream are hidden for agency bill policies. Agency bill policies are discussed in detail later in this course.</a:t>
            </a:r>
          </a:p>
          <a:p>
            <a:r>
              <a:rPr lang="en-US" dirty="0" smtClean="0"/>
              <a:t>"Overriding Payer Account" allows you to specify an account that is not the policy owner as the policy payer. If a policy is owned by one account and has a different account as the overriding payer, the policy will be listed on the Policies screen for both accounts.</a:t>
            </a:r>
          </a:p>
        </p:txBody>
      </p:sp>
      <p:sp>
        <p:nvSpPr>
          <p:cNvPr id="62468" name="Slide Number Placeholder 3"/>
          <p:cNvSpPr>
            <a:spLocks noGrp="1"/>
          </p:cNvSpPr>
          <p:nvPr>
            <p:ph type="sldNum" sz="quarter" idx="5"/>
          </p:nvPr>
        </p:nvSpPr>
        <p:spPr/>
        <p:txBody>
          <a:body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en-US" altLang="en-US" sz="1200" b="0" i="0" u="none" strike="noStrike" kern="1200" cap="none" spc="0" normalizeH="0" baseline="0" noProof="0" dirty="0">
                <a:ln>
                  <a:noFill/>
                </a:ln>
                <a:solidFill>
                  <a:srgbClr val="000000"/>
                </a:solidFill>
                <a:effectLst/>
                <a:uLnTx/>
                <a:uFillTx/>
                <a:latin typeface="Arial" charset="0"/>
                <a:ea typeface="+mn-ea"/>
                <a:cs typeface="+mn-cs"/>
              </a:rPr>
              <a:t> Policies and Invoices </a:t>
            </a: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a:t>
            </a:r>
            <a:fld id="{36D58614-489A-4209-B27F-FA959AF4711E}"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9</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62469" name="Header Placeholder 4"/>
          <p:cNvSpPr>
            <a:spLocks noGrp="1"/>
          </p:cNvSpPr>
          <p:nvPr>
            <p:ph type="hdr" sz="quarter"/>
          </p:nvPr>
        </p:nvSpPr>
        <p:spPr/>
        <p:txBody>
          <a:body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930855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pyright"/>
          <p:cNvSpPr>
            <a:spLocks noGrp="1" noChangeArrowheads="1"/>
          </p:cNvSpPr>
          <p:nvPr>
            <p:ph type="sldNum" sz="quarter" idx="5"/>
          </p:nvPr>
        </p:nvSpPr>
        <p:spPr/>
        <p:txBody>
          <a:body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en-US" altLang="en-US" sz="1200" b="0" i="0" u="none" strike="noStrike" kern="1200" cap="none" spc="0" normalizeH="0" baseline="0" noProof="0" dirty="0">
                <a:ln>
                  <a:noFill/>
                </a:ln>
                <a:solidFill>
                  <a:srgbClr val="000000"/>
                </a:solidFill>
                <a:effectLst/>
                <a:uLnTx/>
                <a:uFillTx/>
                <a:latin typeface="Arial" charset="0"/>
                <a:ea typeface="+mn-ea"/>
                <a:cs typeface="+mn-cs"/>
              </a:rPr>
              <a:t> Policies and Invoices </a:t>
            </a: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a:t>
            </a:r>
            <a:fld id="{8963E825-C3CA-4F53-A7C9-3EA73D818EF7}"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10</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63491" name="SectionName"/>
          <p:cNvSpPr>
            <a:spLocks noGrp="1" noChangeArrowheads="1"/>
          </p:cNvSpPr>
          <p:nvPr>
            <p:ph type="hdr" sz="quarter"/>
          </p:nvPr>
        </p:nvSpPr>
        <p:spPr/>
        <p:txBody>
          <a:body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On the second step, you specify the individual charges for the billing instruction. For each charge, you must specify a type of charge and an amount. </a:t>
            </a:r>
          </a:p>
          <a:p>
            <a:pPr eaLnBrk="1" hangingPunct="1"/>
            <a:r>
              <a:rPr lang="en-US" smtClean="0"/>
              <a:t>There are three optional fields:</a:t>
            </a:r>
          </a:p>
          <a:p>
            <a:pPr lvl="1" eaLnBrk="1" hangingPunct="1"/>
            <a:r>
              <a:rPr lang="en-US" b="1" smtClean="0"/>
              <a:t>Charge Group </a:t>
            </a:r>
            <a:r>
              <a:rPr lang="en-US" smtClean="0"/>
              <a:t>is a text field that allows you to group charges. Charge groups are discussed later in this lesson. </a:t>
            </a:r>
          </a:p>
          <a:p>
            <a:pPr lvl="1" eaLnBrk="1" hangingPunct="1"/>
            <a:r>
              <a:rPr lang="en-US" b="1" smtClean="0"/>
              <a:t>Payer</a:t>
            </a:r>
            <a:r>
              <a:rPr lang="en-US" smtClean="0"/>
              <a:t> allows you to select a payer that is an account other than the policy owner. For example, the parent of a teenager can be the payer of a policy owned by the teenager. </a:t>
            </a:r>
          </a:p>
          <a:p>
            <a:pPr lvl="1" eaLnBrk="1" hangingPunct="1"/>
            <a:r>
              <a:rPr lang="en-US" b="1" smtClean="0"/>
              <a:t>Invoice Stream </a:t>
            </a:r>
            <a:r>
              <a:rPr lang="en-US" smtClean="0"/>
              <a:t>allows you to select an invoice stream belonging to the account that is the policy payer (if the Payer field is blank, then this is the account that owns the policy). This feature allows you to select a custom invoice stream for containing the policy’s invoices. </a:t>
            </a:r>
          </a:p>
          <a:p>
            <a:pPr eaLnBrk="1" hangingPunct="1"/>
            <a:r>
              <a:rPr lang="en-US" smtClean="0"/>
              <a:t>In the base application, BillingCenter New Policy Wizard is configured to allow new charges of the charge types allowable for the policy period T-Account owner; namely:</a:t>
            </a:r>
          </a:p>
          <a:p>
            <a:pPr lvl="1" eaLnBrk="1" hangingPunct="1"/>
            <a:r>
              <a:rPr lang="en-US" b="1" smtClean="0"/>
              <a:t>Premiums</a:t>
            </a:r>
            <a:r>
              <a:rPr lang="en-US" smtClean="0"/>
              <a:t> (billable by installment, included in equity dating and earned monthly), </a:t>
            </a:r>
          </a:p>
          <a:p>
            <a:pPr lvl="1" eaLnBrk="1" hangingPunct="1"/>
            <a:r>
              <a:rPr lang="en-US" b="1" smtClean="0"/>
              <a:t>Taxes</a:t>
            </a:r>
            <a:r>
              <a:rPr lang="en-US" smtClean="0"/>
              <a:t> (billable as a one-time charge and passed through to a third party) and </a:t>
            </a:r>
          </a:p>
          <a:p>
            <a:pPr lvl="1" eaLnBrk="1" hangingPunct="1"/>
            <a:r>
              <a:rPr lang="en-US" b="1" smtClean="0"/>
              <a:t>Reinstatement</a:t>
            </a:r>
            <a:r>
              <a:rPr lang="en-US" smtClean="0"/>
              <a:t> </a:t>
            </a:r>
            <a:r>
              <a:rPr lang="en-US" b="1" smtClean="0"/>
              <a:t>fees</a:t>
            </a:r>
            <a:r>
              <a:rPr lang="en-US" smtClean="0"/>
              <a:t> (billable as a one time charge). </a:t>
            </a:r>
          </a:p>
          <a:p>
            <a:pPr eaLnBrk="1" hangingPunct="1"/>
            <a:r>
              <a:rPr lang="en-US" smtClean="0"/>
              <a:t>Any number of additional charge types may be configured to suit a carrier’s requirements such as different taxes, different policy fees, and so on.</a:t>
            </a:r>
          </a:p>
          <a:p>
            <a:pPr eaLnBrk="1" hangingPunct="1"/>
            <a:r>
              <a:rPr lang="en-US" smtClean="0"/>
              <a:t>Charges and charge types are discussed in detail in a later lesson.</a:t>
            </a:r>
          </a:p>
          <a:p>
            <a:pPr eaLnBrk="1" hangingPunct="1"/>
            <a:endParaRPr lang="en-US" smtClean="0"/>
          </a:p>
          <a:p>
            <a:pPr eaLnBrk="1" hangingPunct="1"/>
            <a:endParaRPr lang="en-US" smtClean="0"/>
          </a:p>
        </p:txBody>
      </p:sp>
    </p:spTree>
    <p:extLst>
      <p:ext uri="{BB962C8B-B14F-4D97-AF65-F5344CB8AC3E}">
        <p14:creationId xmlns:p14="http://schemas.microsoft.com/office/powerpoint/2010/main" val="94963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pyright"/>
          <p:cNvSpPr>
            <a:spLocks noGrp="1" noChangeArrowheads="1"/>
          </p:cNvSpPr>
          <p:nvPr>
            <p:ph type="sldNum" sz="quarter" idx="5"/>
          </p:nvPr>
        </p:nvSpPr>
        <p:spPr/>
        <p:txBody>
          <a:body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en-US" altLang="en-US" sz="1200" b="0" i="0" u="none" strike="noStrike" kern="1200" cap="none" spc="0" normalizeH="0" baseline="0" noProof="0" dirty="0">
                <a:ln>
                  <a:noFill/>
                </a:ln>
                <a:solidFill>
                  <a:srgbClr val="000000"/>
                </a:solidFill>
                <a:effectLst/>
                <a:uLnTx/>
                <a:uFillTx/>
                <a:latin typeface="Arial" charset="0"/>
                <a:ea typeface="+mn-ea"/>
                <a:cs typeface="+mn-cs"/>
              </a:rPr>
              <a:t> Policies and Invoices </a:t>
            </a: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a:t>
            </a:r>
            <a:fld id="{E0505C44-C10F-4CA7-A456-432A0635E50E}"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11</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64515" name="SectionName"/>
          <p:cNvSpPr>
            <a:spLocks noGrp="1" noChangeArrowheads="1"/>
          </p:cNvSpPr>
          <p:nvPr>
            <p:ph type="hdr" sz="quarter"/>
          </p:nvPr>
        </p:nvSpPr>
        <p:spPr/>
        <p:txBody>
          <a:body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base application, BillingCenter appends a -1 to the policy number to indicate the first term number of the policy period. The suffix increases from 1 to 2 upon the first renewal. Upon the second renewal, it increases from 2 to3. The policy term number continues to increase with each renewal.</a:t>
            </a:r>
          </a:p>
        </p:txBody>
      </p:sp>
    </p:spTree>
    <p:extLst>
      <p:ext uri="{BB962C8B-B14F-4D97-AF65-F5344CB8AC3E}">
        <p14:creationId xmlns:p14="http://schemas.microsoft.com/office/powerpoint/2010/main" val="476036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pyright"/>
          <p:cNvSpPr>
            <a:spLocks noGrp="1" noChangeArrowheads="1"/>
          </p:cNvSpPr>
          <p:nvPr>
            <p:ph type="sldNum" sz="quarter" idx="5"/>
          </p:nvPr>
        </p:nvSpPr>
        <p:spPr/>
        <p:txBody>
          <a:body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en-US" altLang="en-US" sz="1200" b="0" i="0" u="none" strike="noStrike" kern="1200" cap="none" spc="0" normalizeH="0" baseline="0" noProof="0" dirty="0">
                <a:ln>
                  <a:noFill/>
                </a:ln>
                <a:solidFill>
                  <a:srgbClr val="000000"/>
                </a:solidFill>
                <a:effectLst/>
                <a:uLnTx/>
                <a:uFillTx/>
                <a:latin typeface="Arial" charset="0"/>
                <a:ea typeface="+mn-ea"/>
                <a:cs typeface="+mn-cs"/>
              </a:rPr>
              <a:t> Policies and Invoices </a:t>
            </a: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a:t>
            </a:r>
            <a:fld id="{735F299E-3C60-4AB0-A862-2706BEAF8768}"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12</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72707" name="SectionName"/>
          <p:cNvSpPr>
            <a:spLocks noGrp="1" noChangeArrowheads="1"/>
          </p:cNvSpPr>
          <p:nvPr>
            <p:ph type="hdr" sz="quarter"/>
          </p:nvPr>
        </p:nvSpPr>
        <p:spPr/>
        <p:txBody>
          <a:body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72708" name="Rectangle 2"/>
          <p:cNvSpPr>
            <a:spLocks noGrp="1" noRot="1" noChangeAspect="1" noChangeArrowheads="1" noTextEdit="1"/>
          </p:cNvSpPr>
          <p:nvPr>
            <p:ph type="sldImg"/>
          </p:nvPr>
        </p:nvSpPr>
        <p:spPr>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invoices are generated for the payer account. Depending on the periodicity of the invoices and the billing level of the account payer, a billing instruction can result in a new invoice stream. For example, if policy-level billing is in effect for the account payer, every policy gets its own dedicated invoice stream.</a:t>
            </a:r>
          </a:p>
          <a:p>
            <a:pPr eaLnBrk="1" hangingPunct="1"/>
            <a:r>
              <a:rPr lang="en-US" dirty="0" smtClean="0"/>
              <a:t>If the paying</a:t>
            </a:r>
            <a:r>
              <a:rPr lang="en-US" baseline="0" dirty="0" smtClean="0"/>
              <a:t> account uses cash separation, a designated unapplied is created for the policy if one doesn't already exist.</a:t>
            </a:r>
            <a:endParaRPr lang="en-US" dirty="0" smtClean="0"/>
          </a:p>
        </p:txBody>
      </p:sp>
    </p:spTree>
    <p:extLst>
      <p:ext uri="{BB962C8B-B14F-4D97-AF65-F5344CB8AC3E}">
        <p14:creationId xmlns:p14="http://schemas.microsoft.com/office/powerpoint/2010/main" val="296122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Copyright"/>
          <p:cNvSpPr>
            <a:spLocks noGrp="1" noChangeArrowheads="1"/>
          </p:cNvSpPr>
          <p:nvPr>
            <p:ph type="sldNum" sz="quarter" idx="5"/>
          </p:nvPr>
        </p:nvSpPr>
        <p:spPr/>
        <p:txBody>
          <a:body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en-US" altLang="en-US" sz="1200" b="0" i="0" u="none" strike="noStrike" kern="1200" cap="none" spc="0" normalizeH="0" baseline="0" noProof="0" dirty="0">
                <a:ln>
                  <a:noFill/>
                </a:ln>
                <a:solidFill>
                  <a:srgbClr val="000000"/>
                </a:solidFill>
                <a:effectLst/>
                <a:uLnTx/>
                <a:uFillTx/>
                <a:latin typeface="Arial" charset="0"/>
                <a:ea typeface="+mn-ea"/>
                <a:cs typeface="+mn-cs"/>
              </a:rPr>
              <a:t> Policies and Invoices </a:t>
            </a: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a:t>
            </a:r>
            <a:fld id="{01838CEA-5BC0-4F85-8D98-1D2C6B156FE5}"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13</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86019" name="SectionName"/>
          <p:cNvSpPr>
            <a:spLocks noGrp="1" noChangeArrowheads="1"/>
          </p:cNvSpPr>
          <p:nvPr>
            <p:ph type="hdr" sz="quarter"/>
          </p:nvPr>
        </p:nvSpPr>
        <p:spPr/>
        <p:txBody>
          <a:body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86020" name="Rectangle 2"/>
          <p:cNvSpPr>
            <a:spLocks noGrp="1" noRot="1" noChangeAspect="1" noChangeArrowheads="1" noTextEdit="1"/>
          </p:cNvSpPr>
          <p:nvPr>
            <p:ph type="sldImg"/>
          </p:nvPr>
        </p:nvSpPr>
        <p:spPr>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Earnings </a:t>
            </a:r>
            <a:r>
              <a:rPr lang="en-US" smtClean="0"/>
              <a:t>includes the earning totals for the policy, which include Earned Premium, Other Earnings, Total Earned, and Percentage Earned. Other earned items can include charges such as taxes and fees. Depending on the charge pattern associated with these items, BillingCenter’s accounting substructure creates a counter expense. For example, taxes are pass-through-charges, so if a policy is assessed a tax, both revenue and expense charges are created to balance the charge.</a:t>
            </a:r>
          </a:p>
          <a:p>
            <a:pPr eaLnBrk="1" hangingPunct="1"/>
            <a:r>
              <a:rPr lang="en-US" b="1" smtClean="0"/>
              <a:t>Equity </a:t>
            </a:r>
            <a:r>
              <a:rPr lang="en-US" smtClean="0"/>
              <a:t>relates to equity dating, which allows BillingCenter to track that payments are collected from accounts prior to providing them with services. For policies that have premium installment payments, equity is earned periodically. Policy equity indicates difference between how much of the premium has been paid and how much of the policy’s services have been provided. So, equity is positive when the carrier has provided less in services than the amount the insured has already paid. </a:t>
            </a:r>
          </a:p>
          <a:p>
            <a:pPr eaLnBrk="1" hangingPunct="1"/>
            <a:r>
              <a:rPr lang="en-US" b="1" smtClean="0"/>
              <a:t>Equity dating</a:t>
            </a:r>
            <a:r>
              <a:rPr lang="en-US" smtClean="0"/>
              <a:t> allows you to monitor the difference between payment received and services provided on a daily basis by tracking the date the insured has paid through to (Paid Through Date) for the policy period. Through configuration, you can use this calculated date as a trigger for delinquency events. In the event that the insured does not make a payment on time, you can initiate the cancellation process so that it completes on or before the Paid Through Date. The "Include in Equity Dating" property of the charge pattern controls whether a given charge type is included in the equity dating calculation. For example, Premium charges are included whereas Taxes charges are not.</a:t>
            </a:r>
          </a:p>
          <a:p>
            <a:pPr eaLnBrk="1" hangingPunct="1"/>
            <a:endParaRPr lang="en-US" smtClean="0"/>
          </a:p>
        </p:txBody>
      </p:sp>
    </p:spTree>
    <p:extLst>
      <p:ext uri="{BB962C8B-B14F-4D97-AF65-F5344CB8AC3E}">
        <p14:creationId xmlns:p14="http://schemas.microsoft.com/office/powerpoint/2010/main" val="17215972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
            </a:r>
            <a:br>
              <a:rPr lang="en-US" dirty="0"/>
            </a:br>
            <a:r>
              <a:rPr lang="en-US" dirty="0"/>
              <a:t>Title Goes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26403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A90430C-755F-CC48-B69D-C7B5FE58167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689223646"/>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4" y="685802"/>
            <a:ext cx="4083050" cy="4106467"/>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761856579"/>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685800"/>
            <a:ext cx="4087368"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a:t>Click to edit Left Column Subtitle</a:t>
            </a:r>
          </a:p>
        </p:txBody>
      </p:sp>
      <p:sp>
        <p:nvSpPr>
          <p:cNvPr id="3" name="txt Right Col Content"/>
          <p:cNvSpPr>
            <a:spLocks noGrp="1"/>
          </p:cNvSpPr>
          <p:nvPr>
            <p:ph sz="half" idx="1"/>
          </p:nvPr>
        </p:nvSpPr>
        <p:spPr>
          <a:xfrm>
            <a:off x="519114" y="1314450"/>
            <a:ext cx="4083050" cy="3477816"/>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60988397"/>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1" y="685799"/>
            <a:ext cx="5532120" cy="41148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647770266"/>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3582381"/>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6172200" y="685802"/>
            <a:ext cx="2651760" cy="410646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00051650"/>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6172200" y="1314452"/>
            <a:ext cx="2651760" cy="347781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xt Right Col SubTitle"/>
          <p:cNvSpPr>
            <a:spLocks noGrp="1" noChangeArrowheads="1"/>
          </p:cNvSpPr>
          <p:nvPr>
            <p:ph type="subTitle" idx="11" hasCustomPrompt="1"/>
          </p:nvPr>
        </p:nvSpPr>
        <p:spPr>
          <a:xfrm>
            <a:off x="6172200" y="685800"/>
            <a:ext cx="2651760"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a:t>Click to edit Right Column Subtitle</a:t>
            </a:r>
          </a:p>
        </p:txBody>
      </p:sp>
    </p:spTree>
    <p:extLst>
      <p:ext uri="{BB962C8B-B14F-4D97-AF65-F5344CB8AC3E}">
        <p14:creationId xmlns:p14="http://schemas.microsoft.com/office/powerpoint/2010/main" val="1584744023"/>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4754563" y="685802"/>
            <a:ext cx="4083050" cy="410646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979514458"/>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8" name="txt Right Col SubTitle"/>
          <p:cNvSpPr>
            <a:spLocks noGrp="1"/>
          </p:cNvSpPr>
          <p:nvPr>
            <p:ph type="body" sz="quarter" idx="11" hasCustomPrompt="1"/>
          </p:nvPr>
        </p:nvSpPr>
        <p:spPr>
          <a:xfrm>
            <a:off x="4754880" y="685800"/>
            <a:ext cx="4087368" cy="628650"/>
          </a:xfrm>
        </p:spPr>
        <p:txBody>
          <a:bodyPr/>
          <a:lstStyle>
            <a:lvl1pPr marL="0" indent="0">
              <a:buFontTx/>
              <a:buNone/>
              <a:defRPr/>
            </a:lvl1pPr>
          </a:lstStyle>
          <a:p>
            <a:r>
              <a:rPr lang="en-US" altLang="en-US" dirty="0"/>
              <a:t>Click to edit Right Column Subtitle</a:t>
            </a:r>
          </a:p>
        </p:txBody>
      </p:sp>
      <p:sp>
        <p:nvSpPr>
          <p:cNvPr id="4" name="txt Right Col Content"/>
          <p:cNvSpPr>
            <a:spLocks noGrp="1"/>
          </p:cNvSpPr>
          <p:nvPr>
            <p:ph sz="half" idx="2"/>
          </p:nvPr>
        </p:nvSpPr>
        <p:spPr>
          <a:xfrm>
            <a:off x="4754563" y="1314450"/>
            <a:ext cx="4083050" cy="347781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47836469"/>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3305175" y="685800"/>
            <a:ext cx="553212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00420746"/>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6" y="8572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solidFill>
                  <a:srgbClr val="CC0099"/>
                </a:solidFill>
                <a:latin typeface="+mj-lt"/>
                <a:cs typeface="Arial" pitchFamily="34" charset="0"/>
              </a:rPr>
              <a:t>(Notes only slide)</a:t>
            </a:r>
            <a:endParaRPr lang="en-US" sz="2400" dirty="0">
              <a:latin typeface="+mj-lt"/>
              <a:cs typeface="Arial" pitchFamily="34" charset="0"/>
            </a:endParaRPr>
          </a:p>
        </p:txBody>
      </p:sp>
      <p:sp>
        <p:nvSpPr>
          <p:cNvPr id="3" name="txt Title Fixed NotesOnly"/>
          <p:cNvSpPr txBox="1">
            <a:spLocks noChangeArrowheads="1"/>
          </p:cNvSpPr>
          <p:nvPr userDrawn="1"/>
        </p:nvSpPr>
        <p:spPr bwMode="auto">
          <a:xfrm>
            <a:off x="492126" y="8572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solidFill>
                  <a:srgbClr val="CC0099"/>
                </a:solidFill>
                <a:latin typeface="+mj-lt"/>
                <a:cs typeface="Arial" pitchFamily="34" charset="0"/>
              </a:rPr>
              <a:t>(Notes only slide)</a:t>
            </a:r>
            <a:endParaRPr lang="en-US" sz="2400" dirty="0">
              <a:latin typeface="+mj-lt"/>
              <a:cs typeface="Arial" pitchFamily="34" charset="0"/>
            </a:endParaRPr>
          </a:p>
        </p:txBody>
      </p:sp>
    </p:spTree>
    <p:extLst>
      <p:ext uri="{BB962C8B-B14F-4D97-AF65-F5344CB8AC3E}">
        <p14:creationId xmlns:p14="http://schemas.microsoft.com/office/powerpoint/2010/main" val="202971779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smtClean="0"/>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726251264"/>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685800"/>
            <a:ext cx="2651760" cy="27432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3429000"/>
            <a:ext cx="832104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69518672"/>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685800"/>
            <a:ext cx="2651760" cy="20574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27432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739917964"/>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2743200"/>
            <a:ext cx="2651760" cy="20574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6858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682708754"/>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2057400"/>
            <a:ext cx="2651760" cy="27432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685800"/>
            <a:ext cx="8321040" cy="13716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922603137"/>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Tree>
    <p:extLst>
      <p:ext uri="{BB962C8B-B14F-4D97-AF65-F5344CB8AC3E}">
        <p14:creationId xmlns:p14="http://schemas.microsoft.com/office/powerpoint/2010/main" val="792478704"/>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6" y="8572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Lesson</a:t>
            </a:r>
            <a:r>
              <a:rPr lang="en-US" sz="2400" dirty="0">
                <a:latin typeface="Arial" pitchFamily="34" charset="0"/>
                <a:cs typeface="Arial" pitchFamily="34" charset="0"/>
              </a:rPr>
              <a:t> outline</a:t>
            </a:r>
          </a:p>
        </p:txBody>
      </p:sp>
      <p:sp>
        <p:nvSpPr>
          <p:cNvPr id="3" name="txt Topic Content"/>
          <p:cNvSpPr>
            <a:spLocks noGrp="1"/>
          </p:cNvSpPr>
          <p:nvPr>
            <p:ph idx="1" hasCustomPrompt="1"/>
          </p:nvPr>
        </p:nvSpPr>
        <p:spPr>
          <a:xfrm>
            <a:off x="519114" y="685800"/>
            <a:ext cx="8318500" cy="4114800"/>
          </a:xfrm>
        </p:spPr>
        <p:txBody>
          <a:bodyPr/>
          <a:lstStyle>
            <a:lvl1pPr marL="214313" indent="-214313" algn="l" rtl="0" eaLnBrk="0" fontAlgn="base" hangingPunct="0">
              <a:lnSpc>
                <a:spcPct val="150000"/>
              </a:lnSpc>
              <a:spcBef>
                <a:spcPct val="40000"/>
              </a:spcBef>
              <a:spcAft>
                <a:spcPct val="0"/>
              </a:spcAft>
              <a:buClr>
                <a:srgbClr val="04628C"/>
              </a:buClr>
              <a:buSzPct val="90000"/>
              <a:buFont typeface="Arial" charset="0"/>
              <a:buChar char="•"/>
              <a:defRPr lang="en-US" sz="2100" baseline="0" dirty="0" smtClean="0">
                <a:solidFill>
                  <a:srgbClr val="C0C0C0"/>
                </a:solidFill>
                <a:latin typeface="+mn-lt"/>
                <a:ea typeface="Calibri" pitchFamily="34" charset="0"/>
                <a:cs typeface="Calibri" pitchFamily="34" charset="0"/>
              </a:defRPr>
            </a:lvl1pPr>
            <a:lvl2pPr marL="300038" indent="0">
              <a:buClr>
                <a:srgbClr val="04628C"/>
              </a:buClr>
              <a:buFontTx/>
              <a:buNone/>
              <a:defRPr/>
            </a:lvl2pPr>
            <a:lvl3pPr marL="557213" indent="0">
              <a:buClr>
                <a:srgbClr val="04628C"/>
              </a:buClr>
              <a:buFontTx/>
              <a:buNone/>
              <a:defRPr/>
            </a:lvl3pPr>
            <a:lvl4pPr marL="813197" indent="0">
              <a:buClr>
                <a:srgbClr val="04628C"/>
              </a:buClr>
              <a:buFontTx/>
              <a:buNone/>
              <a:defRPr/>
            </a:lvl4pPr>
            <a:lvl5pPr>
              <a:buClr>
                <a:srgbClr val="04628C"/>
              </a:buClr>
              <a:buFont typeface="Calibri" pitchFamily="34" charset="0"/>
              <a:buChar char="-"/>
              <a:defRPr/>
            </a:lvl5pPr>
          </a:lstStyle>
          <a:p>
            <a:pPr lvl="0"/>
            <a:r>
              <a:rPr lang="en-US" dirty="0"/>
              <a:t>Topic 01 (Current topic = black font color)</a:t>
            </a:r>
          </a:p>
          <a:p>
            <a:pPr lvl="0"/>
            <a:r>
              <a:rPr lang="en-US" dirty="0"/>
              <a:t>Topic 02</a:t>
            </a:r>
          </a:p>
          <a:p>
            <a:pPr lvl="0"/>
            <a:r>
              <a:rPr lang="en-US" dirty="0"/>
              <a:t>Topic 03</a:t>
            </a:r>
          </a:p>
          <a:p>
            <a:pPr lvl="0"/>
            <a:r>
              <a:rPr lang="en-US" dirty="0"/>
              <a:t>Topic 04</a:t>
            </a:r>
          </a:p>
          <a:p>
            <a:pPr lvl="0"/>
            <a:endParaRPr lang="en-US" dirty="0"/>
          </a:p>
        </p:txBody>
      </p:sp>
      <p:sp>
        <p:nvSpPr>
          <p:cNvPr id="5" name="txt Title Fixed"/>
          <p:cNvSpPr txBox="1">
            <a:spLocks noChangeArrowheads="1"/>
          </p:cNvSpPr>
          <p:nvPr/>
        </p:nvSpPr>
        <p:spPr bwMode="auto">
          <a:xfrm>
            <a:off x="492126" y="8572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Lesson</a:t>
            </a:r>
            <a:r>
              <a:rPr lang="en-US" sz="2400" dirty="0">
                <a:latin typeface="Arial" pitchFamily="34" charset="0"/>
                <a:cs typeface="Arial" pitchFamily="34" charset="0"/>
              </a:rPr>
              <a:t> outline</a:t>
            </a:r>
          </a:p>
        </p:txBody>
      </p:sp>
      <p:sp>
        <p:nvSpPr>
          <p:cNvPr id="6" name="txt Title Fixed"/>
          <p:cNvSpPr txBox="1">
            <a:spLocks noChangeArrowheads="1"/>
          </p:cNvSpPr>
          <p:nvPr userDrawn="1"/>
        </p:nvSpPr>
        <p:spPr bwMode="auto">
          <a:xfrm>
            <a:off x="492126" y="8572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Lesson</a:t>
            </a:r>
            <a:r>
              <a:rPr lang="en-US" sz="2400" dirty="0">
                <a:latin typeface="Arial" pitchFamily="34" charset="0"/>
                <a:cs typeface="Arial" pitchFamily="34" charset="0"/>
              </a:rPr>
              <a:t> outline</a:t>
            </a:r>
          </a:p>
        </p:txBody>
      </p:sp>
    </p:spTree>
    <p:extLst>
      <p:ext uri="{BB962C8B-B14F-4D97-AF65-F5344CB8AC3E}">
        <p14:creationId xmlns:p14="http://schemas.microsoft.com/office/powerpoint/2010/main" val="948461585"/>
      </p:ext>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6172200" y="685800"/>
            <a:ext cx="2651760" cy="27432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3429000"/>
            <a:ext cx="832104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02275020"/>
      </p:ext>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6172200" y="685800"/>
            <a:ext cx="2651760" cy="20574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27432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96385559"/>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2743200"/>
            <a:ext cx="2651760" cy="20574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6858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2609999"/>
      </p:ext>
    </p:extLst>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2057400"/>
            <a:ext cx="2651760" cy="27432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685800"/>
            <a:ext cx="832104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9094126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smtClean="0"/>
              <a:t>Click to edit Master title style</a:t>
            </a:r>
            <a:endParaRPr lang="en-US" dirty="0"/>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spTree>
    <p:extLst>
      <p:ext uri="{BB962C8B-B14F-4D97-AF65-F5344CB8AC3E}">
        <p14:creationId xmlns:p14="http://schemas.microsoft.com/office/powerpoint/2010/main" val="253531256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6" y="8572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Lesson</a:t>
            </a:r>
            <a:r>
              <a:rPr lang="en-US" sz="2400" dirty="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4343400"/>
            <a:ext cx="8305800" cy="74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200" b="0" dirty="0">
                <a:solidFill>
                  <a:schemeClr val="accent1"/>
                </a:solidFill>
              </a:rPr>
              <a:t>This lesson uses the notes section for additional explanation and information.</a:t>
            </a:r>
            <a:r>
              <a:rPr lang="en-US" sz="1200" dirty="0">
                <a:solidFill>
                  <a:schemeClr val="accent1"/>
                </a:solidFill>
              </a:rPr>
              <a:t> </a:t>
            </a:r>
            <a:br>
              <a:rPr lang="en-US" sz="1200" dirty="0">
                <a:solidFill>
                  <a:schemeClr val="accent1"/>
                </a:solidFill>
              </a:rPr>
            </a:br>
            <a:r>
              <a:rPr lang="en-US" sz="1200" b="0" dirty="0">
                <a:solidFill>
                  <a:schemeClr val="accent1"/>
                </a:solidFill>
              </a:rPr>
              <a:t>To view the notes in PowerPoint, select View </a:t>
            </a:r>
            <a:r>
              <a:rPr lang="en-US" sz="1200" b="0" dirty="0">
                <a:solidFill>
                  <a:schemeClr val="accent1"/>
                </a:solidFill>
                <a:sym typeface="Wingdings" pitchFamily="2" charset="2"/>
              </a:rPr>
              <a:t> Normal or </a:t>
            </a:r>
            <a:r>
              <a:rPr lang="en-US" sz="1200" b="0" dirty="0">
                <a:solidFill>
                  <a:schemeClr val="accent1"/>
                </a:solidFill>
              </a:rPr>
              <a:t>View </a:t>
            </a:r>
            <a:r>
              <a:rPr lang="en-US" sz="1200" b="0" dirty="0">
                <a:solidFill>
                  <a:schemeClr val="accent1"/>
                </a:solidFill>
                <a:sym typeface="Wingdings" pitchFamily="2" charset="2"/>
              </a:rPr>
              <a:t> </a:t>
            </a:r>
            <a:r>
              <a:rPr lang="en-US" sz="1200" b="0" dirty="0">
                <a:solidFill>
                  <a:schemeClr val="accent1"/>
                </a:solidFill>
              </a:rPr>
              <a:t>Notes Page. </a:t>
            </a:r>
            <a:br>
              <a:rPr lang="en-US" sz="1200" b="0" dirty="0">
                <a:solidFill>
                  <a:schemeClr val="accent1"/>
                </a:solidFill>
              </a:rPr>
            </a:br>
            <a:r>
              <a:rPr lang="en-US" sz="1200" b="0" dirty="0">
                <a:solidFill>
                  <a:schemeClr val="accent1"/>
                </a:solidFill>
              </a:rPr>
              <a:t>When printing </a:t>
            </a:r>
            <a:r>
              <a:rPr lang="en-US" sz="1200" dirty="0">
                <a:solidFill>
                  <a:schemeClr val="accent1"/>
                </a:solidFill>
              </a:rPr>
              <a:t>notes, select Note Pages and</a:t>
            </a:r>
            <a:r>
              <a:rPr lang="en-US" sz="1200" baseline="0" dirty="0">
                <a:solidFill>
                  <a:schemeClr val="accent1"/>
                </a:solidFill>
              </a:rPr>
              <a:t> </a:t>
            </a:r>
            <a:r>
              <a:rPr lang="en-US" sz="1200" b="0" dirty="0">
                <a:solidFill>
                  <a:schemeClr val="accent1"/>
                </a:solidFill>
              </a:rPr>
              <a:t>Print hidden slides.</a:t>
            </a:r>
          </a:p>
          <a:p>
            <a:pPr lvl="1" algn="l">
              <a:spcBef>
                <a:spcPct val="20000"/>
              </a:spcBef>
              <a:buSzPct val="90000"/>
              <a:buFont typeface="Wingdings 2" pitchFamily="18" charset="2"/>
              <a:buNone/>
            </a:pPr>
            <a:endParaRPr lang="en-US" sz="1050" b="0" dirty="0">
              <a:solidFill>
                <a:srgbClr val="AA3704"/>
              </a:solidFill>
            </a:endParaRPr>
          </a:p>
        </p:txBody>
      </p:sp>
      <p:sp>
        <p:nvSpPr>
          <p:cNvPr id="9" name="txt Content Fixed"/>
          <p:cNvSpPr/>
          <p:nvPr/>
        </p:nvSpPr>
        <p:spPr>
          <a:xfrm>
            <a:off x="521208" y="685800"/>
            <a:ext cx="8321040" cy="3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14313" lvl="0" indent="-214313" eaLnBrk="0" fontAlgn="base" hangingPunct="0">
              <a:spcBef>
                <a:spcPct val="40000"/>
              </a:spcBef>
              <a:spcAft>
                <a:spcPct val="0"/>
              </a:spcAft>
              <a:buClr>
                <a:srgbClr val="04628C"/>
              </a:buClr>
              <a:buSzPct val="90000"/>
              <a:buFont typeface="Arial" pitchFamily="34" charset="0"/>
              <a:buChar char="•"/>
            </a:pPr>
            <a:r>
              <a:rPr lang="en-US" sz="1800" dirty="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008126"/>
            <a:ext cx="8321040" cy="3257550"/>
          </a:xfrm>
        </p:spPr>
        <p:txBody>
          <a:bodyPr/>
          <a:lstStyle>
            <a:lvl2pPr marL="471488" indent="-171450">
              <a:buFont typeface="Calibri" pitchFamily="34" charset="0"/>
              <a:buChar char="-"/>
              <a:defRPr lang="en-US" sz="1500" dirty="0" smtClean="0">
                <a:solidFill>
                  <a:schemeClr val="bg1"/>
                </a:solidFill>
                <a:latin typeface="+mn-lt"/>
                <a:ea typeface="Calibri" pitchFamily="34" charset="0"/>
                <a:cs typeface="Calibri" pitchFamily="34" charset="0"/>
              </a:defRPr>
            </a:lvl2pPr>
          </a:lstStyle>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1120418986"/>
      </p:ext>
    </p:extLst>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6" y="8572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Lesson</a:t>
            </a:r>
            <a:r>
              <a:rPr lang="en-US" sz="2400" dirty="0">
                <a:latin typeface="Arial" pitchFamily="34" charset="0"/>
                <a:cs typeface="Arial" pitchFamily="34" charset="0"/>
              </a:rPr>
              <a:t> objectives review</a:t>
            </a:r>
          </a:p>
        </p:txBody>
      </p:sp>
      <p:sp>
        <p:nvSpPr>
          <p:cNvPr id="9" name="txt Content Fixed"/>
          <p:cNvSpPr/>
          <p:nvPr/>
        </p:nvSpPr>
        <p:spPr>
          <a:xfrm>
            <a:off x="521208" y="685800"/>
            <a:ext cx="8321040" cy="3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14313" lvl="0" indent="-214313" eaLnBrk="0" fontAlgn="base" hangingPunct="0">
              <a:spcBef>
                <a:spcPct val="40000"/>
              </a:spcBef>
              <a:spcAft>
                <a:spcPct val="0"/>
              </a:spcAft>
              <a:buClr>
                <a:srgbClr val="04628C"/>
              </a:buClr>
              <a:buSzPct val="90000"/>
              <a:buFont typeface="Arial" pitchFamily="34" charset="0"/>
              <a:buChar char="•"/>
            </a:pPr>
            <a:r>
              <a:rPr lang="en-US" sz="1800" dirty="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008126"/>
            <a:ext cx="8321040" cy="3792474"/>
          </a:xfrm>
        </p:spPr>
        <p:txBody>
          <a:bodyPr/>
          <a:lstStyle>
            <a:lvl2pPr marL="471488" indent="-171450">
              <a:buFont typeface="Calibri" pitchFamily="34" charset="0"/>
              <a:buChar char="-"/>
              <a:defRPr lang="en-US" sz="1500" dirty="0" smtClean="0">
                <a:solidFill>
                  <a:schemeClr val="bg1"/>
                </a:solidFill>
                <a:latin typeface="+mn-lt"/>
                <a:ea typeface="Calibri" pitchFamily="34" charset="0"/>
                <a:cs typeface="Calibri" pitchFamily="34" charset="0"/>
              </a:defRPr>
            </a:lvl2pPr>
          </a:lstStyle>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2598052058"/>
      </p:ext>
    </p:extLst>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6" y="8572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Review</a:t>
            </a:r>
            <a:r>
              <a:rPr lang="en-US" sz="2400" dirty="0">
                <a:latin typeface="Arial" pitchFamily="34" charset="0"/>
                <a:cs typeface="Arial" pitchFamily="34" charset="0"/>
              </a:rPr>
              <a:t> questions</a:t>
            </a:r>
          </a:p>
        </p:txBody>
      </p:sp>
      <p:sp>
        <p:nvSpPr>
          <p:cNvPr id="3" name="txt Content"/>
          <p:cNvSpPr>
            <a:spLocks noGrp="1"/>
          </p:cNvSpPr>
          <p:nvPr>
            <p:ph idx="1" hasCustomPrompt="1"/>
          </p:nvPr>
        </p:nvSpPr>
        <p:spPr>
          <a:xfrm>
            <a:off x="519114" y="685800"/>
            <a:ext cx="8318500" cy="4114800"/>
          </a:xfrm>
        </p:spPr>
        <p:txBody>
          <a:bodyPr/>
          <a:lstStyle>
            <a:lvl1pPr marL="342900" marR="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sz="18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Question…?</a:t>
            </a:r>
          </a:p>
          <a:p>
            <a:pPr lvl="0"/>
            <a:r>
              <a:rPr lang="en-US" dirty="0"/>
              <a:t>Question…?</a:t>
            </a:r>
          </a:p>
          <a:p>
            <a:pPr marL="342900" marR="0" lvl="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marL="342900" marR="0" lvl="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lvl="0"/>
            <a:endParaRPr lang="en-US" dirty="0"/>
          </a:p>
        </p:txBody>
      </p:sp>
      <p:sp>
        <p:nvSpPr>
          <p:cNvPr id="4" name="txt Title Fixed"/>
          <p:cNvSpPr txBox="1">
            <a:spLocks noChangeArrowheads="1"/>
          </p:cNvSpPr>
          <p:nvPr userDrawn="1"/>
        </p:nvSpPr>
        <p:spPr bwMode="auto">
          <a:xfrm>
            <a:off x="492126" y="8572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Review</a:t>
            </a:r>
            <a:r>
              <a:rPr lang="en-US" sz="2400" dirty="0">
                <a:latin typeface="Arial" pitchFamily="34" charset="0"/>
                <a:cs typeface="Arial" pitchFamily="34" charset="0"/>
              </a:rPr>
              <a:t> questions</a:t>
            </a:r>
          </a:p>
        </p:txBody>
      </p:sp>
    </p:spTree>
    <p:extLst>
      <p:ext uri="{BB962C8B-B14F-4D97-AF65-F5344CB8AC3E}">
        <p14:creationId xmlns:p14="http://schemas.microsoft.com/office/powerpoint/2010/main" val="2230503862"/>
      </p:ext>
    </p:extLst>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6" y="8572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Review</a:t>
            </a:r>
            <a:r>
              <a:rPr lang="en-US" sz="2400" dirty="0">
                <a:latin typeface="+mj-lt"/>
              </a:rPr>
              <a:t> questions</a:t>
            </a:r>
          </a:p>
        </p:txBody>
      </p:sp>
      <p:sp>
        <p:nvSpPr>
          <p:cNvPr id="7" name="txt Content Fixed"/>
          <p:cNvSpPr/>
          <p:nvPr/>
        </p:nvSpPr>
        <p:spPr>
          <a:xfrm>
            <a:off x="521208" y="685800"/>
            <a:ext cx="832104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1800" dirty="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1800" dirty="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4" y="1085850"/>
            <a:ext cx="8318500" cy="3714750"/>
          </a:xfrm>
        </p:spPr>
        <p:txBody>
          <a:bodyPr/>
          <a:lstStyle>
            <a:lvl1pPr marL="342900" marR="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Statement.</a:t>
            </a:r>
          </a:p>
          <a:p>
            <a:pPr lvl="0"/>
            <a:r>
              <a:rPr lang="en-US" dirty="0"/>
              <a:t>Statement.</a:t>
            </a:r>
          </a:p>
          <a:p>
            <a:pPr lvl="0"/>
            <a:r>
              <a:rPr lang="en-US" dirty="0"/>
              <a:t>Statement.</a:t>
            </a:r>
          </a:p>
          <a:p>
            <a:pPr lvl="0"/>
            <a:r>
              <a:rPr lang="en-US" dirty="0"/>
              <a:t>Statement.</a:t>
            </a:r>
          </a:p>
        </p:txBody>
      </p:sp>
    </p:spTree>
    <p:extLst>
      <p:ext uri="{BB962C8B-B14F-4D97-AF65-F5344CB8AC3E}">
        <p14:creationId xmlns:p14="http://schemas.microsoft.com/office/powerpoint/2010/main" val="1641197291"/>
      </p:ext>
    </p:extLst>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6" y="8572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Notices</a:t>
            </a:r>
            <a:endParaRPr lang="en-US" sz="2400" dirty="0">
              <a:latin typeface="+mj-lt"/>
            </a:endParaRPr>
          </a:p>
        </p:txBody>
      </p:sp>
      <p:sp>
        <p:nvSpPr>
          <p:cNvPr id="4" name="txt Notice Fixed"/>
          <p:cNvSpPr/>
          <p:nvPr userDrawn="1"/>
        </p:nvSpPr>
        <p:spPr>
          <a:xfrm>
            <a:off x="521209" y="685800"/>
            <a:ext cx="8289417" cy="405765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200" b="1" dirty="0">
                <a:solidFill>
                  <a:schemeClr val="bg1"/>
                </a:solidFill>
              </a:rPr>
              <a:t>Copyright © 2001-2014 Guidewire Software, Inc. All rights reserved.</a:t>
            </a:r>
            <a:br>
              <a:rPr lang="en-US" sz="1200" b="1" dirty="0">
                <a:solidFill>
                  <a:schemeClr val="bg1"/>
                </a:solidFill>
              </a:rPr>
            </a:br>
            <a:endParaRPr lang="en-US" sz="1200" b="1" dirty="0">
              <a:solidFill>
                <a:schemeClr val="bg1"/>
              </a:solidFill>
            </a:endParaRPr>
          </a:p>
          <a:p>
            <a:pPr marL="0" indent="0">
              <a:buFont typeface="Wingdings 3" pitchFamily="18" charset="2"/>
              <a:buNone/>
            </a:pPr>
            <a:r>
              <a:rPr lang="en-US" sz="1050" b="0" dirty="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050" b="0" dirty="0" err="1">
                <a:solidFill>
                  <a:schemeClr val="bg1"/>
                </a:solidFill>
              </a:rPr>
              <a:t>DataHub</a:t>
            </a:r>
            <a:r>
              <a:rPr lang="en-US" sz="1050" b="0" dirty="0">
                <a:solidFill>
                  <a:schemeClr val="bg1"/>
                </a:solidFill>
              </a:rPr>
              <a:t>, Guidewire </a:t>
            </a:r>
            <a:r>
              <a:rPr lang="en-US" sz="1050" b="0" dirty="0" err="1">
                <a:solidFill>
                  <a:schemeClr val="bg1"/>
                </a:solidFill>
              </a:rPr>
              <a:t>InfoCenter</a:t>
            </a:r>
            <a:r>
              <a:rPr lang="en-US" sz="1050" b="0" dirty="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050" b="0" dirty="0">
                <a:solidFill>
                  <a:schemeClr val="bg1"/>
                </a:solidFill>
              </a:rPr>
            </a:br>
            <a:endParaRPr lang="en-US" sz="1050" b="0" dirty="0">
              <a:solidFill>
                <a:schemeClr val="bg1"/>
              </a:solidFill>
            </a:endParaRPr>
          </a:p>
          <a:p>
            <a:pPr marL="0" indent="0">
              <a:buFont typeface="Wingdings 3" pitchFamily="18" charset="2"/>
              <a:buNone/>
            </a:pPr>
            <a:r>
              <a:rPr lang="en-US" sz="1050" b="0" dirty="0">
                <a:solidFill>
                  <a:schemeClr val="bg1"/>
                </a:solidFill>
              </a:rPr>
              <a:t>All other trademarks are the property of their respective owners.</a:t>
            </a:r>
          </a:p>
          <a:p>
            <a:pPr marL="0" indent="0">
              <a:buFont typeface="Wingdings 3" pitchFamily="18" charset="2"/>
              <a:buNone/>
            </a:pPr>
            <a:endParaRPr lang="en-US" sz="1200" b="0" dirty="0">
              <a:solidFill>
                <a:schemeClr val="bg1"/>
              </a:solidFill>
            </a:endParaRPr>
          </a:p>
          <a:p>
            <a:pPr marL="0" indent="0">
              <a:buFont typeface="Wingdings 3" pitchFamily="18" charset="2"/>
              <a:buNone/>
            </a:pPr>
            <a:r>
              <a:rPr lang="en-US" sz="1200" b="1" dirty="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200" b="0" dirty="0">
              <a:solidFill>
                <a:schemeClr val="bg1"/>
              </a:solidFill>
            </a:endParaRPr>
          </a:p>
          <a:p>
            <a:pPr marL="0" indent="0">
              <a:buFont typeface="Wingdings 3" pitchFamily="18" charset="2"/>
              <a:buNone/>
            </a:pPr>
            <a:r>
              <a:rPr lang="en-US" sz="1050" b="0" dirty="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050" b="0" dirty="0">
                <a:solidFill>
                  <a:schemeClr val="bg1"/>
                </a:solidFill>
              </a:rPr>
            </a:br>
            <a:endParaRPr lang="en-US" sz="1050" b="0" dirty="0">
              <a:solidFill>
                <a:schemeClr val="bg1"/>
              </a:solidFill>
            </a:endParaRPr>
          </a:p>
          <a:p>
            <a:pPr marL="0" indent="0">
              <a:buFont typeface="Wingdings 3" pitchFamily="18" charset="2"/>
              <a:buNone/>
            </a:pPr>
            <a:r>
              <a:rPr lang="en-US" sz="1050" b="0" dirty="0">
                <a:solidFill>
                  <a:schemeClr val="bg1"/>
                </a:solidFill>
              </a:rPr>
              <a:t>Guidewire products are protected by one or more United States patents.</a:t>
            </a:r>
          </a:p>
        </p:txBody>
      </p:sp>
    </p:spTree>
    <p:extLst>
      <p:ext uri="{BB962C8B-B14F-4D97-AF65-F5344CB8AC3E}">
        <p14:creationId xmlns:p14="http://schemas.microsoft.com/office/powerpoint/2010/main" val="3663978098"/>
      </p:ext>
    </p:extLst>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userDrawn="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8" y="79603"/>
            <a:ext cx="3237409" cy="1171967"/>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306717"/>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5" y="1907515"/>
            <a:ext cx="8348837" cy="415499"/>
          </a:xfrm>
        </p:spPr>
        <p:txBody>
          <a:bodyPr wrap="square" anchor="ctr" anchorCtr="0">
            <a:spAutoFit/>
          </a:bodyPr>
          <a:lstStyle>
            <a:lvl1pPr algn="l">
              <a:defRPr sz="3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4" y="2452019"/>
            <a:ext cx="8327698" cy="406477"/>
          </a:xfrm>
        </p:spPr>
        <p:txBody>
          <a:bodyPr anchor="ctr" anchorCtr="0">
            <a:noAutofit/>
          </a:bodyPr>
          <a:lstStyle>
            <a:lvl1pPr marL="0" indent="0">
              <a:buFont typeface="Arial" panose="020B0604020202020204" pitchFamily="34" charset="0"/>
              <a:buNone/>
              <a:defRPr sz="1500">
                <a:solidFill>
                  <a:schemeClr val="accent2"/>
                </a:solidFill>
              </a:defRPr>
            </a:lvl1pPr>
            <a:lvl2pPr marL="0" indent="0">
              <a:buNone/>
              <a:defRPr>
                <a:solidFill>
                  <a:schemeClr val="bg2"/>
                </a:solidFill>
              </a:defRPr>
            </a:lvl2pPr>
            <a:lvl3pPr marL="171450" indent="0">
              <a:buNone/>
              <a:defRPr/>
            </a:lvl3pPr>
          </a:lstStyle>
          <a:p>
            <a:pPr lvl="0"/>
            <a:r>
              <a:rPr lang="en-US" dirty="0"/>
              <a:t>Speaker’s Full Name or Subtitle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3"/>
            <a:ext cx="4572000" cy="187241"/>
          </a:xfrm>
          <a:prstGeom prst="rect">
            <a:avLst/>
          </a:prstGeom>
        </p:spPr>
        <p:txBody>
          <a:bodyPr vert="horz" lIns="0" tIns="0" rIns="0" bIns="0" rtlCol="0" anchor="b" anchorCtr="0"/>
          <a:lstStyle>
            <a:lvl1pPr algn="l">
              <a:defRPr sz="600">
                <a:solidFill>
                  <a:schemeClr val="accent2"/>
                </a:solidFill>
                <a:latin typeface="Arial" panose="020B0604020202020204" pitchFamily="34" charset="0"/>
                <a:cs typeface="Arial" panose="020B0604020202020204" pitchFamily="34" charset="0"/>
              </a:defRPr>
            </a:lvl1pPr>
            <a:lvl2pPr marL="0" indent="0">
              <a:defRPr sz="563"/>
            </a:lvl2pPr>
            <a:lvl3pPr marL="0" indent="0">
              <a:defRPr sz="563"/>
            </a:lvl3pPr>
            <a:lvl4pPr marL="0" indent="0">
              <a:defRPr sz="563"/>
            </a:lvl4pPr>
            <a:lvl5pPr marL="0" indent="0">
              <a:defRPr sz="563"/>
            </a:lvl5pPr>
            <a:lvl6pPr marL="0" indent="0">
              <a:defRPr sz="563"/>
            </a:lvl6pPr>
            <a:lvl7pPr marL="0" indent="0">
              <a:defRPr sz="563"/>
            </a:lvl7pPr>
            <a:lvl8pPr marL="0" indent="0">
              <a:defRPr sz="563"/>
            </a:lvl8pPr>
            <a:lvl9pPr marL="0" indent="0">
              <a:defRPr sz="563"/>
            </a:lvl9pPr>
          </a:lstStyle>
          <a:p>
            <a:endParaRPr lang="en-US" dirty="0"/>
          </a:p>
        </p:txBody>
      </p:sp>
    </p:spTree>
    <p:extLst>
      <p:ext uri="{BB962C8B-B14F-4D97-AF65-F5344CB8AC3E}">
        <p14:creationId xmlns:p14="http://schemas.microsoft.com/office/powerpoint/2010/main" val="31952329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rgbClr val="0032A1"/>
                </a:solidFill>
                <a:latin typeface="+mn-lt"/>
              </a:defRPr>
            </a:lvl1pPr>
          </a:lstStyle>
          <a:p>
            <a:pPr lvl="0"/>
            <a:r>
              <a:rPr lang="en-US" smtClean="0"/>
              <a:t>Edit Master text styles</a:t>
            </a:r>
          </a:p>
        </p:txBody>
      </p:sp>
    </p:spTree>
    <p:extLst>
      <p:ext uri="{BB962C8B-B14F-4D97-AF65-F5344CB8AC3E}">
        <p14:creationId xmlns:p14="http://schemas.microsoft.com/office/powerpoint/2010/main" val="3998065602"/>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8" y="4212510"/>
            <a:ext cx="1812123" cy="614672"/>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69237" y="4114801"/>
            <a:ext cx="2509524" cy="908465"/>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80"/>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9"/>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190409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smtClean="0"/>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39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smtClean="0"/>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6204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655389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845218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Divider Slide 1">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accent2"/>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13669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33979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smtClean="0"/>
              <a:t>Edit Master text styles</a:t>
            </a:r>
          </a:p>
        </p:txBody>
      </p:sp>
    </p:spTree>
    <p:extLst>
      <p:ext uri="{BB962C8B-B14F-4D97-AF65-F5344CB8AC3E}">
        <p14:creationId xmlns:p14="http://schemas.microsoft.com/office/powerpoint/2010/main" val="5237778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1397"/>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
            </a:r>
            <a:br>
              <a:rPr lang="en-US" dirty="0"/>
            </a:br>
            <a:r>
              <a:rPr lang="en-US" dirty="0"/>
              <a:t>Title Goes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5157865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smtClean="0"/>
              <a:t>Edit Master text styles</a:t>
            </a:r>
          </a:p>
        </p:txBody>
      </p:sp>
    </p:spTree>
    <p:extLst>
      <p:ext uri="{BB962C8B-B14F-4D97-AF65-F5344CB8AC3E}">
        <p14:creationId xmlns:p14="http://schemas.microsoft.com/office/powerpoint/2010/main" val="109316056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rgbClr val="0032A1"/>
                </a:solidFill>
                <a:latin typeface="+mn-lt"/>
              </a:defRPr>
            </a:lvl1pPr>
          </a:lstStyle>
          <a:p>
            <a:pPr lvl="0"/>
            <a:r>
              <a:rPr lang="en-US" smtClean="0"/>
              <a:t>Edit Master text styles</a:t>
            </a:r>
          </a:p>
        </p:txBody>
      </p:sp>
    </p:spTree>
    <p:extLst>
      <p:ext uri="{BB962C8B-B14F-4D97-AF65-F5344CB8AC3E}">
        <p14:creationId xmlns:p14="http://schemas.microsoft.com/office/powerpoint/2010/main" val="108429660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smtClean="0"/>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1997752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38551" y="4351664"/>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00346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69237" y="4114800"/>
            <a:ext cx="2509524" cy="908465"/>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078390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415699842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505262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86329361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10377" y="4353665"/>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dirty="0"/>
              <a:t>Client/Partner Logo Here</a:t>
            </a:r>
          </a:p>
        </p:txBody>
      </p:sp>
    </p:spTree>
    <p:extLst>
      <p:ext uri="{BB962C8B-B14F-4D97-AF65-F5344CB8AC3E}">
        <p14:creationId xmlns:p14="http://schemas.microsoft.com/office/powerpoint/2010/main" val="177179933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id="{C2914087-A4EF-E640-A3E0-574DF86EFC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91441" y="4114800"/>
            <a:ext cx="2509524" cy="908465"/>
          </a:xfrm>
          <a:prstGeom prst="rect">
            <a:avLst/>
          </a:prstGeom>
        </p:spPr>
      </p:pic>
    </p:spTree>
    <p:extLst>
      <p:ext uri="{BB962C8B-B14F-4D97-AF65-F5344CB8AC3E}">
        <p14:creationId xmlns:p14="http://schemas.microsoft.com/office/powerpoint/2010/main" val="6250522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6" y="79601"/>
            <a:ext cx="3237409" cy="1171967"/>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6773918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717927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685800"/>
            <a:ext cx="831850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83446394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smtClean="0"/>
              <a:t>Click to edit Master title style</a:t>
            </a:r>
            <a:endParaRPr lang="en-US" dirty="0"/>
          </a:p>
        </p:txBody>
      </p:sp>
    </p:spTree>
    <p:extLst>
      <p:ext uri="{BB962C8B-B14F-4D97-AF65-F5344CB8AC3E}">
        <p14:creationId xmlns:p14="http://schemas.microsoft.com/office/powerpoint/2010/main" val="2911127052"/>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9" y="0"/>
            <a:ext cx="9089231" cy="51435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82154" marR="0" indent="-82154" algn="ctr" defTabSz="685800" rtl="0" eaLnBrk="1" fontAlgn="base" latinLnBrk="0" hangingPunct="1">
              <a:lnSpc>
                <a:spcPct val="100000"/>
              </a:lnSpc>
              <a:spcBef>
                <a:spcPct val="50000"/>
              </a:spcBef>
              <a:spcAft>
                <a:spcPct val="0"/>
              </a:spcAft>
              <a:buClr>
                <a:schemeClr val="tx2"/>
              </a:buClr>
              <a:buSzTx/>
              <a:buFont typeface="Arial" charset="0"/>
              <a:buNone/>
              <a:tabLst/>
            </a:pPr>
            <a:endParaRPr kumimoji="0" lang="en-US" sz="12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51435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grpSp>
      <p:sp>
        <p:nvSpPr>
          <p:cNvPr id="20" name="txt Copyright 2001-2013"/>
          <p:cNvSpPr txBox="1"/>
          <p:nvPr/>
        </p:nvSpPr>
        <p:spPr>
          <a:xfrm>
            <a:off x="5410200" y="4914901"/>
            <a:ext cx="3409950" cy="138499"/>
          </a:xfrm>
          <a:prstGeom prst="rect">
            <a:avLst/>
          </a:prstGeom>
          <a:noFill/>
        </p:spPr>
        <p:txBody>
          <a:bodyPr wrap="square" lIns="0" tIns="0" rIns="0" bIns="0">
            <a:spAutoFit/>
          </a:bodyPr>
          <a:lstStyle/>
          <a:p>
            <a:pPr algn="r">
              <a:spcBef>
                <a:spcPts val="450"/>
              </a:spcBef>
              <a:buClr>
                <a:schemeClr val="tx2"/>
              </a:buClr>
              <a:buFont typeface="Arial" charset="0"/>
              <a:buNone/>
              <a:defRPr/>
            </a:pPr>
            <a:r>
              <a:rPr lang="en-US" sz="450" dirty="0">
                <a:solidFill>
                  <a:schemeClr val="tx1"/>
                </a:solidFill>
                <a:latin typeface="+mn-lt"/>
                <a:cs typeface="Arial" pitchFamily="34" charset="0"/>
              </a:rPr>
              <a:t>© Guidewire Software, Inc. </a:t>
            </a:r>
            <a:r>
              <a:rPr lang="en-US" sz="450" dirty="0" smtClean="0">
                <a:solidFill>
                  <a:schemeClr val="tx1"/>
                </a:solidFill>
                <a:latin typeface="+mn-lt"/>
                <a:cs typeface="Arial" pitchFamily="34" charset="0"/>
              </a:rPr>
              <a:t>2001-2014. All </a:t>
            </a:r>
            <a:r>
              <a:rPr lang="en-US" sz="450" dirty="0">
                <a:solidFill>
                  <a:schemeClr val="tx1"/>
                </a:solidFill>
                <a:latin typeface="+mn-lt"/>
                <a:cs typeface="Arial" pitchFamily="34" charset="0"/>
              </a:rPr>
              <a:t>rights reserved</a:t>
            </a:r>
            <a:r>
              <a:rPr lang="en-US" sz="450" dirty="0" smtClean="0">
                <a:solidFill>
                  <a:schemeClr val="tx1"/>
                </a:solidFill>
                <a:latin typeface="+mn-lt"/>
                <a:cs typeface="Arial" pitchFamily="34" charset="0"/>
              </a:rPr>
              <a:t>.</a:t>
            </a:r>
            <a:br>
              <a:rPr lang="en-US" sz="450" dirty="0" smtClean="0">
                <a:solidFill>
                  <a:schemeClr val="tx1"/>
                </a:solidFill>
                <a:latin typeface="+mn-lt"/>
                <a:cs typeface="Arial" pitchFamily="34" charset="0"/>
              </a:rPr>
            </a:br>
            <a:r>
              <a:rPr lang="en-US" sz="450" dirty="0" smtClean="0">
                <a:solidFill>
                  <a:schemeClr val="tx1"/>
                </a:solidFill>
                <a:latin typeface="+mn-lt"/>
                <a:cs typeface="Arial" pitchFamily="34" charset="0"/>
              </a:rPr>
              <a:t>Do </a:t>
            </a:r>
            <a:r>
              <a:rPr lang="en-US" sz="450" dirty="0">
                <a:solidFill>
                  <a:schemeClr val="tx1"/>
                </a:solidFill>
                <a:latin typeface="+mn-lt"/>
                <a:cs typeface="Arial" pitchFamily="34" charset="0"/>
              </a:rPr>
              <a:t>not distribute without </a:t>
            </a:r>
            <a:r>
              <a:rPr lang="en-US" sz="450" dirty="0" smtClean="0">
                <a:solidFill>
                  <a:schemeClr val="tx1"/>
                </a:solidFill>
                <a:latin typeface="+mn-lt"/>
                <a:cs typeface="Arial" pitchFamily="34" charset="0"/>
              </a:rPr>
              <a:t>permission.</a:t>
            </a:r>
            <a:endParaRPr lang="en-US" sz="45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5" y="4498848"/>
            <a:ext cx="1819311" cy="390906"/>
          </a:xfrm>
          <a:prstGeom prst="rect">
            <a:avLst/>
          </a:prstGeom>
        </p:spPr>
      </p:pic>
      <p:sp>
        <p:nvSpPr>
          <p:cNvPr id="7" name="txt Lesson Subtitle"/>
          <p:cNvSpPr>
            <a:spLocks noGrp="1"/>
          </p:cNvSpPr>
          <p:nvPr>
            <p:ph type="body" sz="quarter" idx="10"/>
          </p:nvPr>
        </p:nvSpPr>
        <p:spPr>
          <a:xfrm>
            <a:off x="5718126" y="4459928"/>
            <a:ext cx="3089327" cy="204941"/>
          </a:xfrm>
        </p:spPr>
        <p:txBody>
          <a:bodyPr/>
          <a:lstStyle>
            <a:lvl1pPr algn="r">
              <a:buNone/>
              <a:defRPr sz="12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218029"/>
            <a:ext cx="8348662" cy="525172"/>
          </a:xfrm>
        </p:spPr>
        <p:txBody>
          <a:bodyPr anchor="t"/>
          <a:lstStyle>
            <a:lvl1pPr algn="r">
              <a:lnSpc>
                <a:spcPct val="100000"/>
              </a:lnSpc>
              <a:spcAft>
                <a:spcPct val="20000"/>
              </a:spcAft>
              <a:defRPr sz="27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1148727494"/>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685800"/>
            <a:ext cx="832104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62593862"/>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89155"/>
            <a:ext cx="8321040" cy="557213"/>
          </a:xfrm>
        </p:spPr>
        <p:txBody>
          <a:bodyPr/>
          <a:lstStyle>
            <a:lvl1pPr>
              <a:defRPr sz="24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364577"/>
            <a:ext cx="8321040" cy="285750"/>
          </a:xfrm>
        </p:spPr>
        <p:txBody>
          <a:bodyPr/>
          <a:lstStyle>
            <a:lvl1pPr marL="0" indent="0">
              <a:buNone/>
              <a:defRPr lang="en-US" sz="21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685800"/>
            <a:ext cx="832104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16789146"/>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3" name="txt Left Col Content"/>
          <p:cNvSpPr>
            <a:spLocks noGrp="1"/>
          </p:cNvSpPr>
          <p:nvPr>
            <p:ph sz="half" idx="1"/>
          </p:nvPr>
        </p:nvSpPr>
        <p:spPr>
          <a:xfrm>
            <a:off x="519113" y="685799"/>
            <a:ext cx="4083050" cy="41148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685799"/>
            <a:ext cx="408305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48831124"/>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685800"/>
            <a:ext cx="4087368" cy="628650"/>
          </a:xfrm>
          <a:ln algn="ctr"/>
        </p:spPr>
        <p:txBody>
          <a:bodyPr/>
          <a:lstStyle>
            <a:lvl1pPr marL="0" indent="0">
              <a:buClr>
                <a:srgbClr val="800000"/>
              </a:buClr>
              <a:buFont typeface="Wingdings 3" pitchFamily="18" charset="2"/>
              <a:buNone/>
              <a:defRPr sz="18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685800"/>
            <a:ext cx="4087368" cy="62865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314450"/>
            <a:ext cx="4083050" cy="347781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314450"/>
            <a:ext cx="4083050" cy="3477816"/>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71156890"/>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685799"/>
            <a:ext cx="2651760" cy="41148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685799"/>
            <a:ext cx="265176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685799"/>
            <a:ext cx="265176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826223834"/>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314451"/>
            <a:ext cx="2651760" cy="3477817"/>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314451"/>
            <a:ext cx="2651760" cy="347781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314451"/>
            <a:ext cx="2651760" cy="347781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685800"/>
            <a:ext cx="2651760"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685800"/>
            <a:ext cx="2651760" cy="630936"/>
          </a:xfrm>
        </p:spPr>
        <p:txBody>
          <a:bodyPr/>
          <a:lstStyle>
            <a:lvl1pPr marL="0" indent="0">
              <a:buNone/>
              <a:defRPr>
                <a:solidFill>
                  <a:schemeClr val="bg1"/>
                </a:solidFill>
              </a:defRPr>
            </a:lvl1pPr>
            <a:lvl2pPr marL="300038" indent="0">
              <a:buNone/>
              <a:defRPr/>
            </a:lvl2pPr>
            <a:lvl3pPr marL="557213" indent="0">
              <a:buNone/>
              <a:defRPr/>
            </a:lvl3pPr>
            <a:lvl4pPr marL="813197" indent="0">
              <a:buNone/>
              <a:defRPr/>
            </a:lvl4pPr>
            <a:lvl5pPr marL="1287066"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685800"/>
            <a:ext cx="2651760" cy="630936"/>
          </a:xfrm>
        </p:spPr>
        <p:txBody>
          <a:bodyPr/>
          <a:lstStyle>
            <a:lvl1pPr marL="0" indent="0">
              <a:buNone/>
              <a:defRPr>
                <a:solidFill>
                  <a:schemeClr val="bg1"/>
                </a:solidFill>
              </a:defRPr>
            </a:lvl1pPr>
            <a:lvl2pPr marL="300038" indent="0">
              <a:buNone/>
              <a:defRPr/>
            </a:lvl2pPr>
            <a:lvl3pPr marL="557213" indent="0">
              <a:buNone/>
              <a:defRPr/>
            </a:lvl3pPr>
            <a:lvl4pPr marL="813197" indent="0">
              <a:buNone/>
              <a:defRPr/>
            </a:lvl4pPr>
            <a:lvl5pPr marL="1287066"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2477924497"/>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45640192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2743200"/>
            <a:ext cx="831850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4640015"/>
      </p:ext>
    </p:extLst>
  </p:cSld>
  <p:clrMapOvr>
    <a:masterClrMapping/>
  </p:clrMapOvr>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90488"/>
            <a:ext cx="8318500" cy="557213"/>
          </a:xfrm>
        </p:spPr>
        <p:txBody>
          <a:bodyPr/>
          <a:lstStyle>
            <a:lvl1pPr>
              <a:defRPr sz="24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2743200"/>
            <a:ext cx="831850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685800"/>
            <a:ext cx="8321040" cy="2057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8935968"/>
      </p:ext>
    </p:extLst>
  </p:cSld>
  <p:clrMapOvr>
    <a:masterClrMapping/>
  </p:clrMapOvr>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685800"/>
            <a:ext cx="831850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98704985"/>
      </p:ext>
    </p:extLst>
  </p:cSld>
  <p:clrMapOvr>
    <a:masterClrMapping/>
  </p:clrMapOvr>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4290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830681003"/>
      </p:ext>
    </p:extLst>
  </p:cSld>
  <p:clrMapOvr>
    <a:masterClrMapping/>
  </p:clrMapOvr>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90488"/>
            <a:ext cx="8318500" cy="557213"/>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685800"/>
            <a:ext cx="8321040" cy="1371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0574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34290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6117902"/>
      </p:ext>
    </p:extLst>
  </p:cSld>
  <p:clrMapOvr>
    <a:masterClrMapping/>
  </p:clrMapOvr>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6858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723851096"/>
      </p:ext>
    </p:extLst>
  </p:cSld>
  <p:clrMapOvr>
    <a:masterClrMapping/>
  </p:clrMapOvr>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3" name="txt Left Col Content"/>
          <p:cNvSpPr>
            <a:spLocks noGrp="1"/>
          </p:cNvSpPr>
          <p:nvPr>
            <p:ph sz="half" idx="1"/>
          </p:nvPr>
        </p:nvSpPr>
        <p:spPr>
          <a:xfrm>
            <a:off x="519112" y="685801"/>
            <a:ext cx="2651760" cy="4106467"/>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7408419"/>
      </p:ext>
    </p:extLst>
  </p:cSld>
  <p:clrMapOvr>
    <a:masterClrMapping/>
  </p:clrMapOvr>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314451"/>
            <a:ext cx="2651760" cy="3477817"/>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685800"/>
            <a:ext cx="2651760"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3437078638"/>
      </p:ext>
    </p:extLst>
  </p:cSld>
  <p:clrMapOvr>
    <a:masterClrMapping/>
  </p:clrMapOvr>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3" name="txt Left Col Content"/>
          <p:cNvSpPr>
            <a:spLocks noGrp="1"/>
          </p:cNvSpPr>
          <p:nvPr>
            <p:ph sz="half" idx="1"/>
          </p:nvPr>
        </p:nvSpPr>
        <p:spPr>
          <a:xfrm>
            <a:off x="519113" y="685801"/>
            <a:ext cx="4083050" cy="4106467"/>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34852558"/>
      </p:ext>
    </p:extLst>
  </p:cSld>
  <p:clrMapOvr>
    <a:masterClrMapping/>
  </p:clrMapOvr>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685800"/>
            <a:ext cx="4087368"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314450"/>
            <a:ext cx="4083050" cy="3477816"/>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155744216"/>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7466845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3" name="txt Left Col Content"/>
          <p:cNvSpPr>
            <a:spLocks noGrp="1"/>
          </p:cNvSpPr>
          <p:nvPr>
            <p:ph sz="half" idx="1"/>
          </p:nvPr>
        </p:nvSpPr>
        <p:spPr>
          <a:xfrm>
            <a:off x="519111" y="685799"/>
            <a:ext cx="5532120" cy="41148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55859705"/>
      </p:ext>
    </p:extLst>
  </p:cSld>
  <p:clrMapOvr>
    <a:masterClrMapping/>
  </p:clrMapOvr>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319983"/>
      </p:ext>
    </p:extLst>
  </p:cSld>
  <p:clrMapOvr>
    <a:masterClrMapping/>
  </p:clrMapOvr>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685801"/>
            <a:ext cx="2651760" cy="410646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82178233"/>
      </p:ext>
    </p:extLst>
  </p:cSld>
  <p:clrMapOvr>
    <a:masterClrMapping/>
  </p:clrMapOvr>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314451"/>
            <a:ext cx="2651760" cy="347781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685800"/>
            <a:ext cx="2651760"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190235554"/>
      </p:ext>
    </p:extLst>
  </p:cSld>
  <p:clrMapOvr>
    <a:masterClrMapping/>
  </p:clrMapOvr>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685801"/>
            <a:ext cx="4083050" cy="410646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090804"/>
      </p:ext>
    </p:extLst>
  </p:cSld>
  <p:clrMapOvr>
    <a:masterClrMapping/>
  </p:clrMapOvr>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685800"/>
            <a:ext cx="4087368" cy="62865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314450"/>
            <a:ext cx="4083050" cy="347781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788472377"/>
      </p:ext>
    </p:extLst>
  </p:cSld>
  <p:clrMapOvr>
    <a:masterClrMapping/>
  </p:clrMapOvr>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685800"/>
            <a:ext cx="553212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977508919"/>
      </p:ext>
    </p:extLst>
  </p:cSld>
  <p:clrMapOvr>
    <a:masterClrMapping/>
  </p:clrMapOvr>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smtClean="0">
                <a:solidFill>
                  <a:srgbClr val="CC0099"/>
                </a:solidFill>
                <a:latin typeface="+mj-lt"/>
                <a:cs typeface="Arial" pitchFamily="34" charset="0"/>
              </a:rPr>
              <a:t>(Notes only slide)</a:t>
            </a:r>
            <a:endParaRPr lang="en-US" sz="2400" dirty="0" smtClean="0">
              <a:latin typeface="+mj-lt"/>
              <a:cs typeface="Arial" pitchFamily="34" charset="0"/>
            </a:endParaRPr>
          </a:p>
        </p:txBody>
      </p:sp>
      <p:sp>
        <p:nvSpPr>
          <p:cNvPr id="3" name="txt Title Fixed NotesOnly"/>
          <p:cNvSpPr txBox="1">
            <a:spLocks noChangeArrowheads="1"/>
          </p:cNvSpPr>
          <p:nvPr userDrawn="1"/>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smtClean="0">
                <a:solidFill>
                  <a:srgbClr val="CC0099"/>
                </a:solidFill>
                <a:latin typeface="+mj-lt"/>
                <a:cs typeface="Arial" pitchFamily="34" charset="0"/>
              </a:rPr>
              <a:t>(Notes only slide)</a:t>
            </a:r>
            <a:endParaRPr lang="en-US" sz="2400" dirty="0" smtClean="0">
              <a:latin typeface="+mj-lt"/>
              <a:cs typeface="Arial" pitchFamily="34" charset="0"/>
            </a:endParaRPr>
          </a:p>
        </p:txBody>
      </p:sp>
    </p:spTree>
    <p:extLst>
      <p:ext uri="{BB962C8B-B14F-4D97-AF65-F5344CB8AC3E}">
        <p14:creationId xmlns:p14="http://schemas.microsoft.com/office/powerpoint/2010/main" val="1140314337"/>
      </p:ext>
    </p:extLst>
  </p:cSld>
  <p:clrMapOvr>
    <a:masterClrMapping/>
  </p:clrMapOvr>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3" name="txt Left Col Content"/>
          <p:cNvSpPr>
            <a:spLocks noGrp="1"/>
          </p:cNvSpPr>
          <p:nvPr>
            <p:ph sz="half" idx="1"/>
          </p:nvPr>
        </p:nvSpPr>
        <p:spPr>
          <a:xfrm>
            <a:off x="519112" y="685800"/>
            <a:ext cx="2651760" cy="27432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429000"/>
            <a:ext cx="832104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925836409"/>
      </p:ext>
    </p:extLst>
  </p:cSld>
  <p:clrMapOvr>
    <a:masterClrMapping/>
  </p:clrMapOvr>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3" name="txt Left Col Content"/>
          <p:cNvSpPr>
            <a:spLocks noGrp="1"/>
          </p:cNvSpPr>
          <p:nvPr>
            <p:ph sz="half" idx="1"/>
          </p:nvPr>
        </p:nvSpPr>
        <p:spPr>
          <a:xfrm>
            <a:off x="519112" y="685800"/>
            <a:ext cx="2651760" cy="20574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27432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641468778"/>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00476703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20574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6858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52368476"/>
      </p:ext>
    </p:extLst>
  </p:cSld>
  <p:clrMapOvr>
    <a:masterClrMapping/>
  </p:clrMapOvr>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057400"/>
            <a:ext cx="2651760" cy="27432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685800"/>
            <a:ext cx="8321040" cy="13716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707758045"/>
      </p:ext>
    </p:extLst>
  </p:cSld>
  <p:clrMapOvr>
    <a:masterClrMapping/>
  </p:clrMapOvr>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Tree>
    <p:extLst>
      <p:ext uri="{BB962C8B-B14F-4D97-AF65-F5344CB8AC3E}">
        <p14:creationId xmlns:p14="http://schemas.microsoft.com/office/powerpoint/2010/main" val="3017476542"/>
      </p:ext>
    </p:extLst>
  </p:cSld>
  <p:clrMapOvr>
    <a:masterClrMapping/>
  </p:clrMapOvr>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smtClean="0">
                <a:latin typeface="+mj-lt"/>
                <a:cs typeface="Arial" pitchFamily="34" charset="0"/>
              </a:rPr>
              <a:t>Lesson</a:t>
            </a:r>
            <a:r>
              <a:rPr lang="en-US" sz="24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685800"/>
            <a:ext cx="8318500" cy="4114800"/>
          </a:xfrm>
        </p:spPr>
        <p:txBody>
          <a:bodyPr/>
          <a:lstStyle>
            <a:lvl1pPr marL="214313" indent="-214313" algn="l" rtl="0" eaLnBrk="0" fontAlgn="base" hangingPunct="0">
              <a:lnSpc>
                <a:spcPct val="150000"/>
              </a:lnSpc>
              <a:spcBef>
                <a:spcPct val="40000"/>
              </a:spcBef>
              <a:spcAft>
                <a:spcPct val="0"/>
              </a:spcAft>
              <a:buClr>
                <a:srgbClr val="04628C"/>
              </a:buClr>
              <a:buSzPct val="90000"/>
              <a:buFont typeface="Arial" charset="0"/>
              <a:buChar char="•"/>
              <a:defRPr lang="en-US" sz="2100" baseline="0" dirty="0" smtClean="0">
                <a:solidFill>
                  <a:srgbClr val="C0C0C0"/>
                </a:solidFill>
                <a:latin typeface="+mn-lt"/>
                <a:ea typeface="Calibri" pitchFamily="34" charset="0"/>
                <a:cs typeface="Calibri" pitchFamily="34" charset="0"/>
              </a:defRPr>
            </a:lvl1pPr>
            <a:lvl2pPr marL="300038" indent="0">
              <a:buClr>
                <a:srgbClr val="04628C"/>
              </a:buClr>
              <a:buFontTx/>
              <a:buNone/>
              <a:defRPr/>
            </a:lvl2pPr>
            <a:lvl3pPr marL="557213" indent="0">
              <a:buClr>
                <a:srgbClr val="04628C"/>
              </a:buClr>
              <a:buFontTx/>
              <a:buNone/>
              <a:defRPr/>
            </a:lvl3pPr>
            <a:lvl4pPr marL="813197"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smtClean="0">
                <a:latin typeface="+mj-lt"/>
                <a:cs typeface="Arial" pitchFamily="34" charset="0"/>
              </a:rPr>
              <a:t>Lesson</a:t>
            </a:r>
            <a:r>
              <a:rPr lang="en-US" sz="24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smtClean="0">
                <a:latin typeface="+mj-lt"/>
                <a:cs typeface="Arial" pitchFamily="34" charset="0"/>
              </a:rPr>
              <a:t>Lesson</a:t>
            </a:r>
            <a:r>
              <a:rPr lang="en-US" sz="2400" dirty="0" smtClean="0">
                <a:latin typeface="Arial" pitchFamily="34" charset="0"/>
                <a:cs typeface="Arial" pitchFamily="34" charset="0"/>
              </a:rPr>
              <a:t> outline</a:t>
            </a:r>
          </a:p>
        </p:txBody>
      </p:sp>
    </p:spTree>
    <p:extLst>
      <p:ext uri="{BB962C8B-B14F-4D97-AF65-F5344CB8AC3E}">
        <p14:creationId xmlns:p14="http://schemas.microsoft.com/office/powerpoint/2010/main" val="4040609701"/>
      </p:ext>
    </p:extLst>
  </p:cSld>
  <p:clrMapOvr>
    <a:masterClrMapping/>
  </p:clrMapOvr>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685800"/>
            <a:ext cx="2651760" cy="27432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429000"/>
            <a:ext cx="832104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993737825"/>
      </p:ext>
    </p:extLst>
  </p:cSld>
  <p:clrMapOvr>
    <a:masterClrMapping/>
  </p:clrMapOvr>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685800"/>
            <a:ext cx="2651760" cy="20574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27432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13769555"/>
      </p:ext>
    </p:extLst>
  </p:cSld>
  <p:clrMapOvr>
    <a:masterClrMapping/>
  </p:clrMapOvr>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20574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6858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46137729"/>
      </p:ext>
    </p:extLst>
  </p:cSld>
  <p:clrMapOvr>
    <a:masterClrMapping/>
  </p:clrMapOvr>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057400"/>
            <a:ext cx="2651760" cy="27432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685800"/>
            <a:ext cx="832104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88879358"/>
      </p:ext>
    </p:extLst>
  </p:cSld>
  <p:clrMapOvr>
    <a:masterClrMapping/>
  </p:clrMapOvr>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smtClean="0">
                <a:latin typeface="+mj-lt"/>
                <a:cs typeface="Arial" pitchFamily="34" charset="0"/>
              </a:rPr>
              <a:t>Lesson</a:t>
            </a:r>
            <a:r>
              <a:rPr lang="en-US" sz="24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4343400"/>
            <a:ext cx="8305800" cy="74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200" b="0" dirty="0" smtClean="0">
                <a:solidFill>
                  <a:schemeClr val="accent1"/>
                </a:solidFill>
              </a:rPr>
              <a:t>This lesson uses the notes section for </a:t>
            </a:r>
            <a:r>
              <a:rPr lang="en-US" sz="1200" b="0" dirty="0">
                <a:solidFill>
                  <a:schemeClr val="accent1"/>
                </a:solidFill>
              </a:rPr>
              <a:t>additional explanation and </a:t>
            </a:r>
            <a:r>
              <a:rPr lang="en-US" sz="1200" b="0" dirty="0" smtClean="0">
                <a:solidFill>
                  <a:schemeClr val="accent1"/>
                </a:solidFill>
              </a:rPr>
              <a:t>information.</a:t>
            </a:r>
            <a:r>
              <a:rPr lang="en-US" sz="1200" dirty="0" smtClean="0">
                <a:solidFill>
                  <a:schemeClr val="accent1"/>
                </a:solidFill>
              </a:rPr>
              <a:t> </a:t>
            </a:r>
            <a:br>
              <a:rPr lang="en-US" sz="1200" dirty="0" smtClean="0">
                <a:solidFill>
                  <a:schemeClr val="accent1"/>
                </a:solidFill>
              </a:rPr>
            </a:br>
            <a:r>
              <a:rPr lang="en-US" sz="1200" b="0" dirty="0" smtClean="0">
                <a:solidFill>
                  <a:schemeClr val="accent1"/>
                </a:solidFill>
              </a:rPr>
              <a:t>To </a:t>
            </a:r>
            <a:r>
              <a:rPr lang="en-US" sz="1200" b="0" dirty="0">
                <a:solidFill>
                  <a:schemeClr val="accent1"/>
                </a:solidFill>
              </a:rPr>
              <a:t>view the notes in PowerPoint, </a:t>
            </a:r>
            <a:r>
              <a:rPr lang="en-US" sz="1200" b="0" dirty="0" smtClean="0">
                <a:solidFill>
                  <a:schemeClr val="accent1"/>
                </a:solidFill>
              </a:rPr>
              <a:t>select View </a:t>
            </a:r>
            <a:r>
              <a:rPr lang="en-US" sz="1200" b="0" dirty="0" smtClean="0">
                <a:solidFill>
                  <a:schemeClr val="accent1"/>
                </a:solidFill>
                <a:sym typeface="Wingdings" pitchFamily="2" charset="2"/>
              </a:rPr>
              <a:t> Normal </a:t>
            </a:r>
            <a:r>
              <a:rPr lang="en-US" sz="1200" b="0" dirty="0">
                <a:solidFill>
                  <a:schemeClr val="accent1"/>
                </a:solidFill>
                <a:sym typeface="Wingdings" pitchFamily="2" charset="2"/>
              </a:rPr>
              <a:t>or </a:t>
            </a:r>
            <a:r>
              <a:rPr lang="en-US" sz="1200" b="0" dirty="0" smtClean="0">
                <a:solidFill>
                  <a:schemeClr val="accent1"/>
                </a:solidFill>
              </a:rPr>
              <a:t>View </a:t>
            </a:r>
            <a:r>
              <a:rPr lang="en-US" sz="1200" b="0" dirty="0" smtClean="0">
                <a:solidFill>
                  <a:schemeClr val="accent1"/>
                </a:solidFill>
                <a:sym typeface="Wingdings" pitchFamily="2" charset="2"/>
              </a:rPr>
              <a:t> </a:t>
            </a:r>
            <a:r>
              <a:rPr lang="en-US" sz="1200" b="0" dirty="0" smtClean="0">
                <a:solidFill>
                  <a:schemeClr val="accent1"/>
                </a:solidFill>
              </a:rPr>
              <a:t>Notes </a:t>
            </a:r>
            <a:r>
              <a:rPr lang="en-US" sz="1200" b="0" dirty="0">
                <a:solidFill>
                  <a:schemeClr val="accent1"/>
                </a:solidFill>
              </a:rPr>
              <a:t>Page</a:t>
            </a:r>
            <a:r>
              <a:rPr lang="en-US" sz="1200" b="0" dirty="0" smtClean="0">
                <a:solidFill>
                  <a:schemeClr val="accent1"/>
                </a:solidFill>
              </a:rPr>
              <a:t>. </a:t>
            </a:r>
            <a:br>
              <a:rPr lang="en-US" sz="1200" b="0" dirty="0" smtClean="0">
                <a:solidFill>
                  <a:schemeClr val="accent1"/>
                </a:solidFill>
              </a:rPr>
            </a:br>
            <a:r>
              <a:rPr lang="en-US" sz="1200" b="0" dirty="0" smtClean="0">
                <a:solidFill>
                  <a:schemeClr val="accent1"/>
                </a:solidFill>
              </a:rPr>
              <a:t>When printing </a:t>
            </a:r>
            <a:r>
              <a:rPr lang="en-US" sz="1200" dirty="0" smtClean="0">
                <a:solidFill>
                  <a:schemeClr val="accent1"/>
                </a:solidFill>
              </a:rPr>
              <a:t>notes, select Note Pages and</a:t>
            </a:r>
            <a:r>
              <a:rPr lang="en-US" sz="1200" baseline="0" dirty="0" smtClean="0">
                <a:solidFill>
                  <a:schemeClr val="accent1"/>
                </a:solidFill>
              </a:rPr>
              <a:t> </a:t>
            </a:r>
            <a:r>
              <a:rPr lang="en-US" sz="1200" b="0" dirty="0" smtClean="0">
                <a:solidFill>
                  <a:schemeClr val="accent1"/>
                </a:solidFill>
              </a:rPr>
              <a:t>Print </a:t>
            </a:r>
            <a:r>
              <a:rPr lang="en-US" sz="1200" b="0" dirty="0">
                <a:solidFill>
                  <a:schemeClr val="accent1"/>
                </a:solidFill>
              </a:rPr>
              <a:t>hidden slides</a:t>
            </a:r>
            <a:r>
              <a:rPr lang="en-US" sz="1200" b="0" dirty="0" smtClean="0">
                <a:solidFill>
                  <a:schemeClr val="accent1"/>
                </a:solidFill>
              </a:rPr>
              <a:t>.</a:t>
            </a:r>
            <a:endParaRPr lang="en-US" sz="1200" b="0" dirty="0">
              <a:solidFill>
                <a:schemeClr val="accent1"/>
              </a:solidFill>
            </a:endParaRPr>
          </a:p>
          <a:p>
            <a:pPr lvl="1" algn="l">
              <a:spcBef>
                <a:spcPct val="20000"/>
              </a:spcBef>
              <a:buSzPct val="90000"/>
              <a:buFont typeface="Wingdings 2" pitchFamily="18" charset="2"/>
              <a:buNone/>
            </a:pPr>
            <a:endParaRPr lang="en-US" sz="1050" b="0" dirty="0">
              <a:solidFill>
                <a:srgbClr val="AA3704"/>
              </a:solidFill>
            </a:endParaRPr>
          </a:p>
        </p:txBody>
      </p:sp>
      <p:sp>
        <p:nvSpPr>
          <p:cNvPr id="9" name="txt Content Fixed"/>
          <p:cNvSpPr/>
          <p:nvPr/>
        </p:nvSpPr>
        <p:spPr>
          <a:xfrm>
            <a:off x="521208" y="685800"/>
            <a:ext cx="8321040" cy="3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14313" lvl="0" indent="-214313" eaLnBrk="0" fontAlgn="base" hangingPunct="0">
              <a:spcBef>
                <a:spcPct val="40000"/>
              </a:spcBef>
              <a:spcAft>
                <a:spcPct val="0"/>
              </a:spcAft>
              <a:buClr>
                <a:srgbClr val="04628C"/>
              </a:buClr>
              <a:buSzPct val="90000"/>
              <a:buFont typeface="Arial" pitchFamily="34" charset="0"/>
              <a:buChar char="•"/>
            </a:pPr>
            <a:r>
              <a:rPr lang="en-US" sz="18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008126"/>
            <a:ext cx="8321040" cy="3257550"/>
          </a:xfrm>
        </p:spPr>
        <p:txBody>
          <a:bodyPr/>
          <a:lstStyle>
            <a:lvl2pPr marL="471488" indent="-171450">
              <a:buFont typeface="Calibri" pitchFamily="34" charset="0"/>
              <a:buChar char="-"/>
              <a:defRPr lang="en-US" sz="1500" dirty="0" smtClean="0">
                <a:solidFill>
                  <a:schemeClr val="bg1"/>
                </a:solidFill>
                <a:latin typeface="+mn-lt"/>
                <a:ea typeface="Calibri" pitchFamily="34" charset="0"/>
                <a:cs typeface="Calibri" pitchFamily="34" charset="0"/>
              </a:defRPr>
            </a:lvl2pPr>
          </a:lstStyle>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3340074809"/>
      </p:ext>
    </p:extLst>
  </p:cSld>
  <p:clrMapOvr>
    <a:masterClrMapping/>
  </p:clrMapOvr>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smtClean="0">
                <a:latin typeface="+mj-lt"/>
                <a:cs typeface="Arial" pitchFamily="34" charset="0"/>
              </a:rPr>
              <a:t>Lesson</a:t>
            </a:r>
            <a:r>
              <a:rPr lang="en-US" sz="2400" dirty="0" smtClean="0">
                <a:latin typeface="Arial" pitchFamily="34" charset="0"/>
                <a:cs typeface="Arial" pitchFamily="34" charset="0"/>
              </a:rPr>
              <a:t> objectives review</a:t>
            </a:r>
          </a:p>
        </p:txBody>
      </p:sp>
      <p:sp>
        <p:nvSpPr>
          <p:cNvPr id="9" name="txt Content Fixed"/>
          <p:cNvSpPr/>
          <p:nvPr/>
        </p:nvSpPr>
        <p:spPr>
          <a:xfrm>
            <a:off x="521208" y="685800"/>
            <a:ext cx="8321040" cy="3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14313" lvl="0" indent="-214313" eaLnBrk="0" fontAlgn="base" hangingPunct="0">
              <a:spcBef>
                <a:spcPct val="40000"/>
              </a:spcBef>
              <a:spcAft>
                <a:spcPct val="0"/>
              </a:spcAft>
              <a:buClr>
                <a:srgbClr val="04628C"/>
              </a:buClr>
              <a:buSzPct val="90000"/>
              <a:buFont typeface="Arial" pitchFamily="34" charset="0"/>
              <a:buChar char="•"/>
            </a:pPr>
            <a:r>
              <a:rPr lang="en-US" sz="18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008126"/>
            <a:ext cx="8321040" cy="3792474"/>
          </a:xfrm>
        </p:spPr>
        <p:txBody>
          <a:bodyPr/>
          <a:lstStyle>
            <a:lvl2pPr marL="471488" indent="-171450">
              <a:buFont typeface="Calibri" pitchFamily="34" charset="0"/>
              <a:buChar char="-"/>
              <a:defRPr lang="en-US" sz="1500" dirty="0" smtClean="0">
                <a:solidFill>
                  <a:schemeClr val="bg1"/>
                </a:solidFill>
                <a:latin typeface="+mn-lt"/>
                <a:ea typeface="Calibri" pitchFamily="34" charset="0"/>
                <a:cs typeface="Calibri" pitchFamily="34" charset="0"/>
              </a:defRPr>
            </a:lvl2pPr>
          </a:lstStyle>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23012325"/>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380834718"/>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smtClean="0">
                <a:latin typeface="+mj-lt"/>
                <a:cs typeface="Arial" pitchFamily="34" charset="0"/>
              </a:rPr>
              <a:t>Review</a:t>
            </a:r>
            <a:r>
              <a:rPr lang="en-US" sz="24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685800"/>
            <a:ext cx="8318500" cy="4114800"/>
          </a:xfrm>
        </p:spPr>
        <p:txBody>
          <a:bodyPr/>
          <a:lstStyle>
            <a:lvl1pPr marL="342900" marR="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sz="18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342900" marR="0" lvl="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342900" marR="0" lvl="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smtClean="0">
                <a:latin typeface="+mj-lt"/>
                <a:cs typeface="Arial" pitchFamily="34" charset="0"/>
              </a:rPr>
              <a:t>Review</a:t>
            </a:r>
            <a:r>
              <a:rPr lang="en-US" sz="2400" dirty="0" smtClean="0">
                <a:latin typeface="Arial" pitchFamily="34" charset="0"/>
                <a:cs typeface="Arial" pitchFamily="34" charset="0"/>
              </a:rPr>
              <a:t> questions</a:t>
            </a:r>
          </a:p>
        </p:txBody>
      </p:sp>
    </p:spTree>
    <p:extLst>
      <p:ext uri="{BB962C8B-B14F-4D97-AF65-F5344CB8AC3E}">
        <p14:creationId xmlns:p14="http://schemas.microsoft.com/office/powerpoint/2010/main" val="423496761"/>
      </p:ext>
    </p:extLst>
  </p:cSld>
  <p:clrMapOvr>
    <a:masterClrMapping/>
  </p:clrMapOvr>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smtClean="0">
                <a:latin typeface="+mj-lt"/>
                <a:cs typeface="Arial" pitchFamily="34" charset="0"/>
              </a:rPr>
              <a:t>Review</a:t>
            </a:r>
            <a:r>
              <a:rPr lang="en-US" sz="2400" dirty="0" smtClean="0">
                <a:latin typeface="+mj-lt"/>
              </a:rPr>
              <a:t> questions</a:t>
            </a:r>
          </a:p>
        </p:txBody>
      </p:sp>
      <p:sp>
        <p:nvSpPr>
          <p:cNvPr id="7" name="txt Content Fixed"/>
          <p:cNvSpPr/>
          <p:nvPr/>
        </p:nvSpPr>
        <p:spPr>
          <a:xfrm>
            <a:off x="521208" y="685800"/>
            <a:ext cx="832104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18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18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085850"/>
            <a:ext cx="8318500" cy="3714750"/>
          </a:xfrm>
        </p:spPr>
        <p:txBody>
          <a:bodyPr/>
          <a:lstStyle>
            <a:lvl1pPr marL="342900" marR="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54610737"/>
      </p:ext>
    </p:extLst>
  </p:cSld>
  <p:clrMapOvr>
    <a:masterClrMapping/>
  </p:clrMapOvr>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smtClean="0">
                <a:latin typeface="+mj-lt"/>
                <a:cs typeface="Arial" pitchFamily="34" charset="0"/>
              </a:rPr>
              <a:t>Notices</a:t>
            </a:r>
            <a:endParaRPr lang="en-US" sz="2400" dirty="0" smtClean="0">
              <a:latin typeface="+mj-lt"/>
            </a:endParaRPr>
          </a:p>
        </p:txBody>
      </p:sp>
      <p:sp>
        <p:nvSpPr>
          <p:cNvPr id="6" name="txt Notice Fixed"/>
          <p:cNvSpPr/>
          <p:nvPr userDrawn="1"/>
        </p:nvSpPr>
        <p:spPr>
          <a:xfrm>
            <a:off x="521209" y="685800"/>
            <a:ext cx="8289417" cy="405765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200" b="1" dirty="0" smtClean="0">
                <a:solidFill>
                  <a:schemeClr val="bg1"/>
                </a:solidFill>
              </a:rPr>
              <a:t>Copyright © 2001-2014 Guidewire Software, Inc. All rights reserved.</a:t>
            </a:r>
            <a:br>
              <a:rPr lang="en-US" sz="1200" b="1" dirty="0" smtClean="0">
                <a:solidFill>
                  <a:schemeClr val="bg1"/>
                </a:solidFill>
              </a:rPr>
            </a:br>
            <a:endParaRPr lang="en-US" sz="1200" b="1" dirty="0" smtClean="0">
              <a:solidFill>
                <a:schemeClr val="bg1"/>
              </a:solidFill>
            </a:endParaRPr>
          </a:p>
          <a:p>
            <a:pPr marL="0" indent="0">
              <a:buFont typeface="Wingdings 3" pitchFamily="18" charset="2"/>
              <a:buNone/>
            </a:pPr>
            <a:r>
              <a:rPr lang="en-US" sz="105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050" b="0" dirty="0" err="1" smtClean="0">
                <a:solidFill>
                  <a:schemeClr val="bg1"/>
                </a:solidFill>
              </a:rPr>
              <a:t>DataHub</a:t>
            </a:r>
            <a:r>
              <a:rPr lang="en-US" sz="1050" b="0" dirty="0" smtClean="0">
                <a:solidFill>
                  <a:schemeClr val="bg1"/>
                </a:solidFill>
              </a:rPr>
              <a:t>, Guidewire </a:t>
            </a:r>
            <a:r>
              <a:rPr lang="en-US" sz="1050" b="0" dirty="0" err="1" smtClean="0">
                <a:solidFill>
                  <a:schemeClr val="bg1"/>
                </a:solidFill>
              </a:rPr>
              <a:t>InfoCenter</a:t>
            </a:r>
            <a:r>
              <a:rPr lang="en-US" sz="105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050" b="0" dirty="0" smtClean="0">
                <a:solidFill>
                  <a:schemeClr val="bg1"/>
                </a:solidFill>
              </a:rPr>
            </a:br>
            <a:endParaRPr lang="en-US" sz="1050" b="0" dirty="0" smtClean="0">
              <a:solidFill>
                <a:schemeClr val="bg1"/>
              </a:solidFill>
            </a:endParaRPr>
          </a:p>
          <a:p>
            <a:pPr marL="0" indent="0">
              <a:buFont typeface="Wingdings 3" pitchFamily="18" charset="2"/>
              <a:buNone/>
            </a:pPr>
            <a:r>
              <a:rPr lang="en-US" sz="1050" b="0" dirty="0" smtClean="0">
                <a:solidFill>
                  <a:schemeClr val="bg1"/>
                </a:solidFill>
              </a:rPr>
              <a:t>All other trademarks are the property of their respective owners.</a:t>
            </a:r>
          </a:p>
          <a:p>
            <a:pPr marL="0" indent="0">
              <a:buFont typeface="Wingdings 3" pitchFamily="18" charset="2"/>
              <a:buNone/>
            </a:pPr>
            <a:endParaRPr lang="en-US" sz="1200" b="0" dirty="0" smtClean="0">
              <a:solidFill>
                <a:schemeClr val="bg1"/>
              </a:solidFill>
            </a:endParaRPr>
          </a:p>
          <a:p>
            <a:pPr marL="0" indent="0">
              <a:buFont typeface="Wingdings 3" pitchFamily="18" charset="2"/>
              <a:buNone/>
            </a:pPr>
            <a:r>
              <a:rPr lang="en-US" sz="12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200" b="0" dirty="0" smtClean="0">
              <a:solidFill>
                <a:schemeClr val="bg1"/>
              </a:solidFill>
            </a:endParaRPr>
          </a:p>
          <a:p>
            <a:pPr marL="0" indent="0">
              <a:buFont typeface="Wingdings 3" pitchFamily="18" charset="2"/>
              <a:buNone/>
            </a:pPr>
            <a:r>
              <a:rPr lang="en-US" sz="105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050" b="0" dirty="0" smtClean="0">
                <a:solidFill>
                  <a:schemeClr val="bg1"/>
                </a:solidFill>
              </a:rPr>
            </a:br>
            <a:endParaRPr lang="en-US" sz="1050" b="0" dirty="0" smtClean="0">
              <a:solidFill>
                <a:schemeClr val="bg1"/>
              </a:solidFill>
            </a:endParaRPr>
          </a:p>
          <a:p>
            <a:pPr marL="0" indent="0">
              <a:buFont typeface="Wingdings 3" pitchFamily="18" charset="2"/>
              <a:buNone/>
            </a:pPr>
            <a:r>
              <a:rPr lang="en-US" sz="105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1448051219"/>
      </p:ext>
    </p:extLst>
  </p:cSld>
  <p:clrMapOvr>
    <a:masterClrMapping/>
  </p:clrMapOvr>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218028"/>
            <a:ext cx="8348662" cy="342900"/>
          </a:xfrm>
        </p:spPr>
        <p:txBody>
          <a:bodyPr/>
          <a:lstStyle>
            <a:lvl1pPr algn="r">
              <a:lnSpc>
                <a:spcPct val="100000"/>
              </a:lnSpc>
              <a:spcAft>
                <a:spcPct val="20000"/>
              </a:spcAft>
              <a:defRPr sz="27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4" y="4625833"/>
            <a:ext cx="3089327" cy="204941"/>
          </a:xfrm>
        </p:spPr>
        <p:txBody>
          <a:bodyPr/>
          <a:lstStyle>
            <a:lvl1pPr algn="r">
              <a:buNone/>
              <a:defRPr sz="105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380125224"/>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685800"/>
            <a:ext cx="831850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024469039"/>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894160"/>
            <a:ext cx="4083050" cy="3898106"/>
          </a:xfrm>
        </p:spPr>
        <p:txBody>
          <a:bodyPr/>
          <a:lstStyle>
            <a:lvl1pPr>
              <a:buSzPct val="90000"/>
              <a:buFont typeface="Arial" pitchFamily="34" charset="0"/>
              <a:buChar char="•"/>
              <a:defRPr sz="1800"/>
            </a:lvl1pPr>
            <a:lvl2pPr>
              <a:buClr>
                <a:srgbClr val="04628C"/>
              </a:buClr>
              <a:buFont typeface="Arial" pitchFamily="34" charset="0"/>
              <a:buChar char="-"/>
              <a:defRPr sz="1650"/>
            </a:lvl2pPr>
            <a:lvl3pPr>
              <a:buClr>
                <a:srgbClr val="04628C"/>
              </a:buClr>
              <a:buFont typeface="Arial" pitchFamily="34" charset="0"/>
              <a:buChar char="-"/>
              <a:defRPr sz="1500"/>
            </a:lvl3pPr>
            <a:lvl4pPr>
              <a:buClr>
                <a:srgbClr val="04628C"/>
              </a:buClr>
              <a:buFont typeface="Arial" pitchFamily="34" charset="0"/>
              <a:buChar char="-"/>
              <a:defRPr sz="135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894160"/>
            <a:ext cx="4083050" cy="389810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650">
                <a:latin typeface="+mn-lt"/>
              </a:defRPr>
            </a:lvl2pPr>
            <a:lvl3pPr>
              <a:buClr>
                <a:srgbClr val="04628C"/>
              </a:buClr>
              <a:buFont typeface="Arial" pitchFamily="34" charset="0"/>
              <a:buChar char="-"/>
              <a:defRPr sz="1500">
                <a:latin typeface="+mn-lt"/>
              </a:defRPr>
            </a:lvl3pPr>
            <a:lvl4pPr>
              <a:buClr>
                <a:srgbClr val="04628C"/>
              </a:buClr>
              <a:buFont typeface="Arial" pitchFamily="34" charset="0"/>
              <a:buChar char="-"/>
              <a:defRPr sz="135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041619999"/>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smtClean="0"/>
              <a:t>Click to edit Master title style</a:t>
            </a:r>
            <a:endParaRPr lang="en-US" dirty="0"/>
          </a:p>
        </p:txBody>
      </p:sp>
    </p:spTree>
    <p:extLst>
      <p:ext uri="{BB962C8B-B14F-4D97-AF65-F5344CB8AC3E}">
        <p14:creationId xmlns:p14="http://schemas.microsoft.com/office/powerpoint/2010/main" val="3829727604"/>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lvl1pPr algn="l">
              <a:defRPr sz="3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1353650630"/>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0081441"/>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buSzPct val="90000"/>
              <a:buFont typeface="Arial" pitchFamily="34" charset="0"/>
              <a:buChar char="•"/>
              <a:defRPr sz="1800">
                <a:latin typeface="Calibri" pitchFamily="34" charset="0"/>
                <a:cs typeface="Calibri" pitchFamily="34" charset="0"/>
              </a:defRPr>
            </a:lvl1pPr>
            <a:lvl2pPr>
              <a:buClr>
                <a:srgbClr val="04628C"/>
              </a:buClr>
              <a:buFont typeface="Arial" pitchFamily="34" charset="0"/>
              <a:buChar char="-"/>
              <a:defRPr sz="1800">
                <a:latin typeface="Calibri" pitchFamily="34" charset="0"/>
                <a:cs typeface="Calibri" pitchFamily="34" charset="0"/>
              </a:defRPr>
            </a:lvl2pPr>
            <a:lvl3pPr>
              <a:buClr>
                <a:srgbClr val="04628C"/>
              </a:buClr>
              <a:buFont typeface="Arial" pitchFamily="34" charset="0"/>
              <a:buChar char="-"/>
              <a:defRPr sz="1650">
                <a:latin typeface="Calibri" pitchFamily="34" charset="0"/>
                <a:cs typeface="Calibri" pitchFamily="34" charset="0"/>
              </a:defRPr>
            </a:lvl3pPr>
            <a:lvl4pPr>
              <a:buClr>
                <a:srgbClr val="04628C"/>
              </a:buClr>
              <a:buFont typeface="Arial" pitchFamily="34" charset="0"/>
              <a:buChar char="-"/>
              <a:defRPr sz="1350">
                <a:latin typeface="Calibri" pitchFamily="34" charset="0"/>
                <a:cs typeface="Calibri" pitchFamily="34" charset="0"/>
              </a:defRPr>
            </a:lvl4pPr>
            <a:lvl5pPr>
              <a:buClr>
                <a:srgbClr val="04628C"/>
              </a:buClr>
              <a:buFont typeface="Arial" pitchFamily="34" charset="0"/>
              <a:buChar char="-"/>
              <a:defRPr sz="1350">
                <a:latin typeface="Calibri" pitchFamily="34" charset="0"/>
                <a:cs typeface="Calibri" pitchFamily="34" charset="0"/>
              </a:defRPr>
            </a:lvl5pPr>
            <a:lvl6pPr>
              <a:defRPr sz="1500"/>
            </a:lvl6pPr>
            <a:lvl7pPr>
              <a:defRPr sz="1500"/>
            </a:lvl7pPr>
            <a:lvl8pPr>
              <a:defRPr sz="1500"/>
            </a:lvl8pPr>
            <a:lvl9pPr>
              <a:defRPr sz="15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edit Master text styles</a:t>
            </a:r>
          </a:p>
        </p:txBody>
      </p:sp>
    </p:spTree>
    <p:extLst>
      <p:ext uri="{BB962C8B-B14F-4D97-AF65-F5344CB8AC3E}">
        <p14:creationId xmlns:p14="http://schemas.microsoft.com/office/powerpoint/2010/main" val="46282641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p:nvPicPr>
        <p:blipFill>
          <a:blip r:embed="rId2"/>
          <a:stretch>
            <a:fillRect/>
          </a:stretch>
        </p:blipFill>
        <p:spPr>
          <a:xfrm>
            <a:off x="131956" y="79601"/>
            <a:ext cx="3237409" cy="1171967"/>
          </a:xfrm>
          <a:prstGeom prst="rect">
            <a:avLst/>
          </a:prstGeom>
        </p:spPr>
      </p:pic>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smtClean="0"/>
              <a:t>Double Line Title Here</a:t>
            </a:r>
            <a:br>
              <a:rPr lang="en-US" dirty="0" smtClean="0"/>
            </a:br>
            <a:r>
              <a:rPr lang="en-US" dirty="0" smtClean="0"/>
              <a:t>Double Line Title Here</a:t>
            </a:r>
            <a:endParaRPr lang="en-US" dirty="0"/>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66865635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edit Master text styles</a:t>
            </a:r>
          </a:p>
        </p:txBody>
      </p:sp>
    </p:spTree>
    <p:extLst>
      <p:ext uri="{BB962C8B-B14F-4D97-AF65-F5344CB8AC3E}">
        <p14:creationId xmlns:p14="http://schemas.microsoft.com/office/powerpoint/2010/main" val="1301388464"/>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837412683"/>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90487"/>
            <a:ext cx="2084388" cy="4701779"/>
          </a:xfrm>
        </p:spPr>
        <p:txBody>
          <a:bodyPr vert="eaVert"/>
          <a:lstStyle>
            <a:lvl1pPr>
              <a:defRPr sz="255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1" y="90487"/>
            <a:ext cx="6105525" cy="4701779"/>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973513145"/>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90487"/>
            <a:ext cx="8318500" cy="557213"/>
          </a:xfrm>
        </p:spPr>
        <p:txBody>
          <a:bodyPr/>
          <a:lstStyle>
            <a:lvl1pPr>
              <a:defRPr sz="255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894160"/>
            <a:ext cx="8318500" cy="3898106"/>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439318931"/>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191"/>
            <a:ext cx="9144000" cy="514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3136106"/>
            <a:ext cx="8348662" cy="342900"/>
          </a:xfrm>
        </p:spPr>
        <p:txBody>
          <a:bodyPr/>
          <a:lstStyle>
            <a:lvl1pPr>
              <a:lnSpc>
                <a:spcPct val="100000"/>
              </a:lnSpc>
              <a:spcAft>
                <a:spcPct val="20000"/>
              </a:spcAft>
              <a:defRPr sz="27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089422"/>
            <a:ext cx="8342312" cy="171450"/>
          </a:xfrm>
          <a:ln algn="ctr"/>
        </p:spPr>
        <p:txBody>
          <a:bodyPr/>
          <a:lstStyle>
            <a:lvl1pPr marL="0" indent="0">
              <a:buClr>
                <a:srgbClr val="800000"/>
              </a:buClr>
              <a:buFont typeface="Wingdings 3" pitchFamily="18" charset="2"/>
              <a:buNone/>
              <a:defRPr sz="1875"/>
            </a:lvl1pPr>
          </a:lstStyle>
          <a:p>
            <a:r>
              <a:rPr lang="en-US" altLang="en-US"/>
              <a:t>Click to edit course title</a:t>
            </a:r>
          </a:p>
        </p:txBody>
      </p:sp>
    </p:spTree>
    <p:extLst>
      <p:ext uri="{BB962C8B-B14F-4D97-AF65-F5344CB8AC3E}">
        <p14:creationId xmlns:p14="http://schemas.microsoft.com/office/powerpoint/2010/main" val="2667998701"/>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9" y="0"/>
            <a:ext cx="9089231" cy="51435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82154" marR="0" indent="-82154" algn="ctr" defTabSz="685800" rtl="0" eaLnBrk="1" fontAlgn="base" latinLnBrk="0" hangingPunct="1">
              <a:lnSpc>
                <a:spcPct val="100000"/>
              </a:lnSpc>
              <a:spcBef>
                <a:spcPct val="50000"/>
              </a:spcBef>
              <a:spcAft>
                <a:spcPct val="0"/>
              </a:spcAft>
              <a:buClr>
                <a:schemeClr val="tx2"/>
              </a:buClr>
              <a:buSzTx/>
              <a:buFont typeface="Arial" charset="0"/>
              <a:buNone/>
              <a:tabLst/>
            </a:pPr>
            <a:endParaRPr kumimoji="0" lang="en-US" sz="1200" b="0" i="0" u="none" strike="noStrike" cap="none" normalizeH="0" baseline="0" dirty="0">
              <a:ln>
                <a:noFill/>
              </a:ln>
              <a:solidFill>
                <a:srgbClr val="333333"/>
              </a:solidFill>
              <a:effectLst/>
              <a:latin typeface="+mj-lt"/>
            </a:endParaRPr>
          </a:p>
        </p:txBody>
      </p:sp>
      <p:grpSp>
        <p:nvGrpSpPr>
          <p:cNvPr id="2" name="rec GW Sidebar"/>
          <p:cNvGrpSpPr/>
          <p:nvPr/>
        </p:nvGrpSpPr>
        <p:grpSpPr>
          <a:xfrm>
            <a:off x="1" y="0"/>
            <a:ext cx="109538" cy="51435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grpSp>
      <p:sp>
        <p:nvSpPr>
          <p:cNvPr id="20" name="txt Copyright 2001-2013"/>
          <p:cNvSpPr txBox="1"/>
          <p:nvPr/>
        </p:nvSpPr>
        <p:spPr>
          <a:xfrm>
            <a:off x="5410200" y="4914901"/>
            <a:ext cx="3409950" cy="138499"/>
          </a:xfrm>
          <a:prstGeom prst="rect">
            <a:avLst/>
          </a:prstGeom>
          <a:noFill/>
        </p:spPr>
        <p:txBody>
          <a:bodyPr wrap="square" lIns="0" tIns="0" rIns="0" bIns="0">
            <a:spAutoFit/>
          </a:bodyPr>
          <a:lstStyle/>
          <a:p>
            <a:pPr algn="r">
              <a:spcBef>
                <a:spcPts val="450"/>
              </a:spcBef>
              <a:buClr>
                <a:schemeClr val="tx2"/>
              </a:buClr>
              <a:buFont typeface="Arial" charset="0"/>
              <a:buNone/>
              <a:defRPr/>
            </a:pPr>
            <a:r>
              <a:rPr lang="en-US" sz="450" dirty="0">
                <a:solidFill>
                  <a:schemeClr val="tx1"/>
                </a:solidFill>
                <a:latin typeface="+mn-lt"/>
                <a:cs typeface="Arial" pitchFamily="34" charset="0"/>
              </a:rPr>
              <a:t>© Guidewire Software, Inc. 2001-2014. All rights reserved.</a:t>
            </a:r>
            <a:br>
              <a:rPr lang="en-US" sz="450" dirty="0">
                <a:solidFill>
                  <a:schemeClr val="tx1"/>
                </a:solidFill>
                <a:latin typeface="+mn-lt"/>
                <a:cs typeface="Arial" pitchFamily="34" charset="0"/>
              </a:rPr>
            </a:br>
            <a:r>
              <a:rPr lang="en-US" sz="450" dirty="0">
                <a:solidFill>
                  <a:schemeClr val="tx1"/>
                </a:solidFill>
                <a:latin typeface="+mn-lt"/>
                <a:cs typeface="Arial" pitchFamily="34" charset="0"/>
              </a:rPr>
              <a:t>Do not distribute without permission.</a:t>
            </a: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5" y="4498848"/>
            <a:ext cx="1819311" cy="390906"/>
          </a:xfrm>
          <a:prstGeom prst="rect">
            <a:avLst/>
          </a:prstGeom>
        </p:spPr>
      </p:pic>
      <p:sp>
        <p:nvSpPr>
          <p:cNvPr id="7" name="txt Lesson Subtitle"/>
          <p:cNvSpPr>
            <a:spLocks noGrp="1"/>
          </p:cNvSpPr>
          <p:nvPr>
            <p:ph type="body" sz="quarter" idx="10"/>
          </p:nvPr>
        </p:nvSpPr>
        <p:spPr>
          <a:xfrm>
            <a:off x="5718126" y="4459929"/>
            <a:ext cx="3089327" cy="204941"/>
          </a:xfrm>
        </p:spPr>
        <p:txBody>
          <a:bodyPr/>
          <a:lstStyle>
            <a:lvl1pPr algn="r">
              <a:buNone/>
              <a:defRPr sz="1200">
                <a:solidFill>
                  <a:schemeClr val="tx1"/>
                </a:solidFill>
                <a:latin typeface="Arial" pitchFamily="34" charset="0"/>
                <a:cs typeface="Arial" pitchFamily="34" charset="0"/>
              </a:defRPr>
            </a:lvl1pPr>
          </a:lstStyle>
          <a:p>
            <a:pPr lvl="0"/>
            <a:r>
              <a:rPr lang="en-US"/>
              <a:t>Click to edit Master text styles</a:t>
            </a:r>
          </a:p>
        </p:txBody>
      </p:sp>
      <p:sp>
        <p:nvSpPr>
          <p:cNvPr id="33794" name="txt Lesson Title"/>
          <p:cNvSpPr>
            <a:spLocks noGrp="1" noChangeArrowheads="1"/>
          </p:cNvSpPr>
          <p:nvPr>
            <p:ph type="ctrTitle"/>
          </p:nvPr>
        </p:nvSpPr>
        <p:spPr>
          <a:xfrm>
            <a:off x="458789" y="2218029"/>
            <a:ext cx="8348662" cy="525172"/>
          </a:xfrm>
        </p:spPr>
        <p:txBody>
          <a:bodyPr anchor="t"/>
          <a:lstStyle>
            <a:lvl1pPr algn="r">
              <a:lnSpc>
                <a:spcPct val="100000"/>
              </a:lnSpc>
              <a:spcAft>
                <a:spcPct val="20000"/>
              </a:spcAft>
              <a:defRPr sz="2700" b="1">
                <a:solidFill>
                  <a:schemeClr val="tx1"/>
                </a:solidFill>
                <a:latin typeface="Arial" pitchFamily="34" charset="0"/>
                <a:cs typeface="Arial" pitchFamily="34" charset="0"/>
              </a:defRPr>
            </a:lvl1pPr>
          </a:lstStyle>
          <a:p>
            <a:r>
              <a:rPr lang="en-US" altLang="en-US"/>
              <a:t>Click to edit Master title style</a:t>
            </a:r>
            <a:endParaRPr lang="en-US" altLang="en-US" dirty="0"/>
          </a:p>
        </p:txBody>
      </p:sp>
      <p:sp>
        <p:nvSpPr>
          <p:cNvPr id="14" name="rec Background Gradient"/>
          <p:cNvSpPr/>
          <p:nvPr userDrawn="1"/>
        </p:nvSpPr>
        <p:spPr bwMode="auto">
          <a:xfrm>
            <a:off x="81939" y="0"/>
            <a:ext cx="9089231" cy="51435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82154" marR="0" indent="-82154" algn="ctr" defTabSz="685800" rtl="0" eaLnBrk="1" fontAlgn="base" latinLnBrk="0" hangingPunct="1">
              <a:lnSpc>
                <a:spcPct val="100000"/>
              </a:lnSpc>
              <a:spcBef>
                <a:spcPct val="50000"/>
              </a:spcBef>
              <a:spcAft>
                <a:spcPct val="0"/>
              </a:spcAft>
              <a:buClr>
                <a:schemeClr val="tx2"/>
              </a:buClr>
              <a:buSzTx/>
              <a:buFont typeface="Arial" charset="0"/>
              <a:buNone/>
              <a:tabLst/>
            </a:pPr>
            <a:endParaRPr kumimoji="0" lang="en-US" sz="1200" b="0" i="0" u="none" strike="noStrike" cap="none" normalizeH="0" baseline="0" dirty="0">
              <a:ln>
                <a:noFill/>
              </a:ln>
              <a:solidFill>
                <a:srgbClr val="333333"/>
              </a:solidFill>
              <a:effectLst/>
              <a:latin typeface="+mj-lt"/>
            </a:endParaRPr>
          </a:p>
        </p:txBody>
      </p:sp>
      <p:grpSp>
        <p:nvGrpSpPr>
          <p:cNvPr id="15" name="rec GW Sidebar"/>
          <p:cNvGrpSpPr/>
          <p:nvPr userDrawn="1"/>
        </p:nvGrpSpPr>
        <p:grpSpPr>
          <a:xfrm>
            <a:off x="1" y="0"/>
            <a:ext cx="109538" cy="51435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grpSp>
      <p:sp>
        <p:nvSpPr>
          <p:cNvPr id="30" name="txt Copyright 2001-2013"/>
          <p:cNvSpPr txBox="1"/>
          <p:nvPr userDrawn="1"/>
        </p:nvSpPr>
        <p:spPr>
          <a:xfrm>
            <a:off x="5410200" y="4914901"/>
            <a:ext cx="3409950" cy="138499"/>
          </a:xfrm>
          <a:prstGeom prst="rect">
            <a:avLst/>
          </a:prstGeom>
          <a:noFill/>
        </p:spPr>
        <p:txBody>
          <a:bodyPr wrap="square" lIns="0" tIns="0" rIns="0" bIns="0">
            <a:spAutoFit/>
          </a:bodyPr>
          <a:lstStyle/>
          <a:p>
            <a:pPr algn="r">
              <a:spcBef>
                <a:spcPts val="450"/>
              </a:spcBef>
              <a:buClr>
                <a:schemeClr val="tx2"/>
              </a:buClr>
              <a:buFont typeface="Arial" charset="0"/>
              <a:buNone/>
              <a:defRPr/>
            </a:pPr>
            <a:r>
              <a:rPr lang="en-US" sz="450" dirty="0">
                <a:solidFill>
                  <a:schemeClr val="tx1"/>
                </a:solidFill>
                <a:latin typeface="+mn-lt"/>
                <a:cs typeface="Arial" pitchFamily="34" charset="0"/>
              </a:rPr>
              <a:t>© Guidewire Software, Inc. 2001-2014. All rights reserved.</a:t>
            </a:r>
            <a:br>
              <a:rPr lang="en-US" sz="450" dirty="0">
                <a:solidFill>
                  <a:schemeClr val="tx1"/>
                </a:solidFill>
                <a:latin typeface="+mn-lt"/>
                <a:cs typeface="Arial" pitchFamily="34" charset="0"/>
              </a:rPr>
            </a:br>
            <a:r>
              <a:rPr lang="en-US" sz="450" dirty="0">
                <a:solidFill>
                  <a:schemeClr val="tx1"/>
                </a:solidFill>
                <a:latin typeface="+mn-lt"/>
                <a:cs typeface="Arial" pitchFamily="34" charset="0"/>
              </a:rPr>
              <a:t>Do not distribute without permission.</a:t>
            </a: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5" y="4498848"/>
            <a:ext cx="1819311" cy="390906"/>
          </a:xfrm>
          <a:prstGeom prst="rect">
            <a:avLst/>
          </a:prstGeom>
        </p:spPr>
      </p:pic>
    </p:spTree>
    <p:extLst>
      <p:ext uri="{BB962C8B-B14F-4D97-AF65-F5344CB8AC3E}">
        <p14:creationId xmlns:p14="http://schemas.microsoft.com/office/powerpoint/2010/main" val="4082933518"/>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Content"/>
          <p:cNvSpPr>
            <a:spLocks noGrp="1"/>
          </p:cNvSpPr>
          <p:nvPr>
            <p:ph idx="1"/>
          </p:nvPr>
        </p:nvSpPr>
        <p:spPr>
          <a:xfrm>
            <a:off x="521208" y="685800"/>
            <a:ext cx="832104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6658335"/>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89155"/>
            <a:ext cx="8321040" cy="557213"/>
          </a:xfrm>
        </p:spPr>
        <p:txBody>
          <a:bodyPr/>
          <a:lstStyle>
            <a:lvl1pPr>
              <a:defRPr sz="2400">
                <a:solidFill>
                  <a:srgbClr val="04628C"/>
                </a:solidFill>
                <a:latin typeface="+mj-lt"/>
                <a:cs typeface="Arial" pitchFamily="34" charset="0"/>
              </a:defRPr>
            </a:lvl1pPr>
          </a:lstStyle>
          <a:p>
            <a:r>
              <a:rPr lang="en-US"/>
              <a:t>Click to edit Master title style</a:t>
            </a:r>
            <a:endParaRPr lang="en-US" dirty="0"/>
          </a:p>
        </p:txBody>
      </p:sp>
      <p:sp>
        <p:nvSpPr>
          <p:cNvPr id="5" name="txt SubTitle"/>
          <p:cNvSpPr>
            <a:spLocks noGrp="1"/>
          </p:cNvSpPr>
          <p:nvPr>
            <p:ph type="body" sz="quarter" idx="10"/>
          </p:nvPr>
        </p:nvSpPr>
        <p:spPr>
          <a:xfrm>
            <a:off x="493776" y="364577"/>
            <a:ext cx="8321040" cy="285750"/>
          </a:xfrm>
        </p:spPr>
        <p:txBody>
          <a:bodyPr/>
          <a:lstStyle>
            <a:lvl1pPr marL="0" indent="0">
              <a:buNone/>
              <a:defRPr lang="en-US" sz="2100" b="1" dirty="0">
                <a:solidFill>
                  <a:srgbClr val="04628C"/>
                </a:solidFill>
                <a:latin typeface="+mj-lt"/>
                <a:ea typeface="Arial" pitchFamily="34" charset="0"/>
                <a:cs typeface="Arial" pitchFamily="34" charset="0"/>
              </a:defRPr>
            </a:lvl1pPr>
          </a:lstStyle>
          <a:p>
            <a:pPr lvl="0"/>
            <a:r>
              <a:rPr lang="en-US"/>
              <a:t>Click to edit Master text styles</a:t>
            </a:r>
          </a:p>
        </p:txBody>
      </p:sp>
      <p:sp>
        <p:nvSpPr>
          <p:cNvPr id="3" name="txt Content"/>
          <p:cNvSpPr>
            <a:spLocks noGrp="1"/>
          </p:cNvSpPr>
          <p:nvPr>
            <p:ph idx="1"/>
          </p:nvPr>
        </p:nvSpPr>
        <p:spPr>
          <a:xfrm>
            <a:off x="521208" y="685800"/>
            <a:ext cx="832104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704706724"/>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4" y="685799"/>
            <a:ext cx="4083050" cy="41148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4754563" y="685799"/>
            <a:ext cx="408305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269961513"/>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685800"/>
            <a:ext cx="4087368" cy="628650"/>
          </a:xfrm>
          <a:ln algn="ctr"/>
        </p:spPr>
        <p:txBody>
          <a:bodyPr/>
          <a:lstStyle>
            <a:lvl1pPr marL="0" indent="0">
              <a:buClr>
                <a:srgbClr val="800000"/>
              </a:buClr>
              <a:buFont typeface="Wingdings 3" pitchFamily="18" charset="2"/>
              <a:buNone/>
              <a:defRPr sz="1800" baseline="0"/>
            </a:lvl1pPr>
          </a:lstStyle>
          <a:p>
            <a:r>
              <a:rPr lang="en-US" altLang="en-US" dirty="0"/>
              <a:t>Click to edit Left Column Subtitle</a:t>
            </a:r>
          </a:p>
        </p:txBody>
      </p:sp>
      <p:sp>
        <p:nvSpPr>
          <p:cNvPr id="8" name="txt Right Col SubTitle"/>
          <p:cNvSpPr>
            <a:spLocks noGrp="1"/>
          </p:cNvSpPr>
          <p:nvPr>
            <p:ph type="body" sz="quarter" idx="11" hasCustomPrompt="1"/>
          </p:nvPr>
        </p:nvSpPr>
        <p:spPr>
          <a:xfrm>
            <a:off x="4754880" y="685800"/>
            <a:ext cx="4087368" cy="628650"/>
          </a:xfrm>
        </p:spPr>
        <p:txBody>
          <a:bodyPr/>
          <a:lstStyle>
            <a:lvl1pPr marL="0" indent="0">
              <a:buFontTx/>
              <a:buNone/>
              <a:defRPr/>
            </a:lvl1pPr>
          </a:lstStyle>
          <a:p>
            <a:r>
              <a:rPr lang="en-US" altLang="en-US" dirty="0"/>
              <a:t>Click to edit Right Column Subtitle</a:t>
            </a:r>
          </a:p>
        </p:txBody>
      </p:sp>
      <p:sp>
        <p:nvSpPr>
          <p:cNvPr id="4" name="txt Left Col Content"/>
          <p:cNvSpPr>
            <a:spLocks noGrp="1"/>
          </p:cNvSpPr>
          <p:nvPr>
            <p:ph sz="half" idx="2"/>
          </p:nvPr>
        </p:nvSpPr>
        <p:spPr>
          <a:xfrm>
            <a:off x="4754563" y="1314450"/>
            <a:ext cx="4083050" cy="347781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Right Col Content"/>
          <p:cNvSpPr>
            <a:spLocks noGrp="1"/>
          </p:cNvSpPr>
          <p:nvPr>
            <p:ph sz="half" idx="1"/>
          </p:nvPr>
        </p:nvSpPr>
        <p:spPr>
          <a:xfrm>
            <a:off x="519114" y="1314450"/>
            <a:ext cx="4083050" cy="3477816"/>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63273063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E394311-CCC6-F94F-925A-AA4EE294BA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065198653"/>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cs typeface="Arial" pitchFamily="34" charset="0"/>
              </a:defRPr>
            </a:lvl1pPr>
          </a:lstStyle>
          <a:p>
            <a:r>
              <a:rPr lang="en-US"/>
              <a:t>Click to edit Master title style</a:t>
            </a:r>
            <a:endParaRPr lang="en-US" dirty="0"/>
          </a:p>
        </p:txBody>
      </p:sp>
      <p:sp>
        <p:nvSpPr>
          <p:cNvPr id="3" name="txt Left Col Content"/>
          <p:cNvSpPr>
            <a:spLocks noGrp="1"/>
          </p:cNvSpPr>
          <p:nvPr>
            <p:ph sz="half" idx="1"/>
          </p:nvPr>
        </p:nvSpPr>
        <p:spPr>
          <a:xfrm>
            <a:off x="519112" y="685799"/>
            <a:ext cx="2651760" cy="41148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685799"/>
            <a:ext cx="265176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685799"/>
            <a:ext cx="265176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539279754"/>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1314452"/>
            <a:ext cx="2651760" cy="3477817"/>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1314452"/>
            <a:ext cx="2651760" cy="347781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1314452"/>
            <a:ext cx="2651760" cy="347781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685800"/>
            <a:ext cx="2651760"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a:t>Click to edit Left Column Subtitle</a:t>
            </a:r>
          </a:p>
        </p:txBody>
      </p:sp>
      <p:sp>
        <p:nvSpPr>
          <p:cNvPr id="13" name="txt Center Col SubTitle"/>
          <p:cNvSpPr>
            <a:spLocks noGrp="1"/>
          </p:cNvSpPr>
          <p:nvPr>
            <p:ph type="body" sz="quarter" idx="12" hasCustomPrompt="1"/>
          </p:nvPr>
        </p:nvSpPr>
        <p:spPr>
          <a:xfrm>
            <a:off x="3355848" y="685800"/>
            <a:ext cx="2651760" cy="630936"/>
          </a:xfrm>
        </p:spPr>
        <p:txBody>
          <a:bodyPr/>
          <a:lstStyle>
            <a:lvl1pPr marL="0" indent="0">
              <a:buNone/>
              <a:defRPr>
                <a:solidFill>
                  <a:schemeClr val="bg1"/>
                </a:solidFill>
              </a:defRPr>
            </a:lvl1pPr>
            <a:lvl2pPr marL="300038" indent="0">
              <a:buNone/>
              <a:defRPr/>
            </a:lvl2pPr>
            <a:lvl3pPr marL="557213" indent="0">
              <a:buNone/>
              <a:defRPr/>
            </a:lvl3pPr>
            <a:lvl4pPr marL="813197" indent="0">
              <a:buNone/>
              <a:defRPr/>
            </a:lvl4pPr>
            <a:lvl5pPr marL="1287066" indent="0">
              <a:buNone/>
              <a:defRPr/>
            </a:lvl5pPr>
          </a:lstStyle>
          <a:p>
            <a:r>
              <a:rPr lang="en-US" altLang="en-US" dirty="0"/>
              <a:t>Click to edit Center Column Subtitle</a:t>
            </a:r>
          </a:p>
        </p:txBody>
      </p:sp>
      <p:sp>
        <p:nvSpPr>
          <p:cNvPr id="15" name="txt Right Col SubTitle"/>
          <p:cNvSpPr>
            <a:spLocks noGrp="1"/>
          </p:cNvSpPr>
          <p:nvPr>
            <p:ph type="body" sz="quarter" idx="13" hasCustomPrompt="1"/>
          </p:nvPr>
        </p:nvSpPr>
        <p:spPr>
          <a:xfrm>
            <a:off x="6172200" y="685800"/>
            <a:ext cx="2651760" cy="630936"/>
          </a:xfrm>
        </p:spPr>
        <p:txBody>
          <a:bodyPr/>
          <a:lstStyle>
            <a:lvl1pPr marL="0" indent="0">
              <a:buNone/>
              <a:defRPr>
                <a:solidFill>
                  <a:schemeClr val="bg1"/>
                </a:solidFill>
              </a:defRPr>
            </a:lvl1pPr>
            <a:lvl2pPr marL="300038" indent="0">
              <a:buNone/>
              <a:defRPr/>
            </a:lvl2pPr>
            <a:lvl3pPr marL="557213" indent="0">
              <a:buNone/>
              <a:defRPr/>
            </a:lvl3pPr>
            <a:lvl4pPr marL="813197" indent="0">
              <a:buNone/>
              <a:defRPr/>
            </a:lvl4pPr>
            <a:lvl5pPr marL="1287066" indent="0">
              <a:buNone/>
              <a:defRPr/>
            </a:lvl5pPr>
          </a:lstStyle>
          <a:p>
            <a:r>
              <a:rPr lang="en-US" altLang="en-US" dirty="0"/>
              <a:t>Click to edit Right Column Subtitle</a:t>
            </a:r>
          </a:p>
        </p:txBody>
      </p:sp>
    </p:spTree>
    <p:extLst>
      <p:ext uri="{BB962C8B-B14F-4D97-AF65-F5344CB8AC3E}">
        <p14:creationId xmlns:p14="http://schemas.microsoft.com/office/powerpoint/2010/main" val="1641866509"/>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4" y="2743200"/>
            <a:ext cx="831850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91222829"/>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90489"/>
            <a:ext cx="8318500" cy="557213"/>
          </a:xfrm>
        </p:spPr>
        <p:txBody>
          <a:bodyPr/>
          <a:lstStyle>
            <a:lvl1pPr>
              <a:defRPr sz="24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4" y="2743200"/>
            <a:ext cx="831850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Top Content"/>
          <p:cNvSpPr>
            <a:spLocks noGrp="1"/>
          </p:cNvSpPr>
          <p:nvPr>
            <p:ph type="body" sz="quarter" idx="10"/>
          </p:nvPr>
        </p:nvSpPr>
        <p:spPr>
          <a:xfrm>
            <a:off x="521208" y="685800"/>
            <a:ext cx="8321040" cy="2057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8047915"/>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solidFill>
                  <a:srgbClr val="04628C"/>
                </a:solidFill>
                <a:latin typeface="+mj-lt"/>
                <a:cs typeface="Calibri"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4" y="685800"/>
            <a:ext cx="831850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136479148"/>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4" y="34290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60684446"/>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90489"/>
            <a:ext cx="8318500" cy="557213"/>
          </a:xfrm>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5" name="txt Top Content"/>
          <p:cNvSpPr>
            <a:spLocks noGrp="1"/>
          </p:cNvSpPr>
          <p:nvPr>
            <p:ph type="body" sz="quarter" idx="10"/>
          </p:nvPr>
        </p:nvSpPr>
        <p:spPr>
          <a:xfrm>
            <a:off x="521208" y="685800"/>
            <a:ext cx="8321040" cy="1371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xt Middle Content"/>
          <p:cNvSpPr>
            <a:spLocks noGrp="1"/>
          </p:cNvSpPr>
          <p:nvPr>
            <p:ph idx="11"/>
          </p:nvPr>
        </p:nvSpPr>
        <p:spPr>
          <a:xfrm>
            <a:off x="520701" y="20574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Bottom Content"/>
          <p:cNvSpPr>
            <a:spLocks noGrp="1"/>
          </p:cNvSpPr>
          <p:nvPr>
            <p:ph idx="1"/>
          </p:nvPr>
        </p:nvSpPr>
        <p:spPr>
          <a:xfrm>
            <a:off x="519114" y="34290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1753873"/>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4" y="6858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759777644"/>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685802"/>
            <a:ext cx="2651760" cy="4106467"/>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51020279"/>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1314452"/>
            <a:ext cx="2651760" cy="3477817"/>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685800"/>
            <a:ext cx="2651760"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a:t>Click to edit Left Column Subtitle</a:t>
            </a:r>
          </a:p>
        </p:txBody>
      </p:sp>
    </p:spTree>
    <p:extLst>
      <p:ext uri="{BB962C8B-B14F-4D97-AF65-F5344CB8AC3E}">
        <p14:creationId xmlns:p14="http://schemas.microsoft.com/office/powerpoint/2010/main" val="3226524908"/>
      </p:ext>
    </p:extLst>
  </p:cSld>
  <p:clrMapOvr>
    <a:masterClrMapping/>
  </p:clrMapOv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9" Type="http://schemas.openxmlformats.org/officeDocument/2006/relationships/slideLayout" Target="../slideLayouts/slideLayout71.xml"/><Relationship Id="rId21" Type="http://schemas.openxmlformats.org/officeDocument/2006/relationships/slideLayout" Target="../slideLayouts/slideLayout53.xml"/><Relationship Id="rId34" Type="http://schemas.openxmlformats.org/officeDocument/2006/relationships/slideLayout" Target="../slideLayouts/slideLayout66.xml"/><Relationship Id="rId42" Type="http://schemas.openxmlformats.org/officeDocument/2006/relationships/image" Target="../media/image17.png"/><Relationship Id="rId7" Type="http://schemas.openxmlformats.org/officeDocument/2006/relationships/slideLayout" Target="../slideLayouts/slideLayout3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41" Type="http://schemas.openxmlformats.org/officeDocument/2006/relationships/theme" Target="../theme/theme2.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37" Type="http://schemas.openxmlformats.org/officeDocument/2006/relationships/slideLayout" Target="../slideLayouts/slideLayout69.xml"/><Relationship Id="rId40" Type="http://schemas.openxmlformats.org/officeDocument/2006/relationships/slideLayout" Target="../slideLayouts/slideLayout72.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36" Type="http://schemas.openxmlformats.org/officeDocument/2006/relationships/slideLayout" Target="../slideLayouts/slideLayout68.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35" Type="http://schemas.openxmlformats.org/officeDocument/2006/relationships/slideLayout" Target="../slideLayouts/slideLayout67.xml"/><Relationship Id="rId8" Type="http://schemas.openxmlformats.org/officeDocument/2006/relationships/slideLayout" Target="../slideLayouts/slideLayout40.xml"/><Relationship Id="rId3" Type="http://schemas.openxmlformats.org/officeDocument/2006/relationships/slideLayout" Target="../slideLayouts/slideLayout35.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slideLayout" Target="../slideLayouts/slideLayout65.xml"/><Relationship Id="rId38" Type="http://schemas.openxmlformats.org/officeDocument/2006/relationships/slideLayout" Target="../slideLayouts/slideLayout7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3.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image" Target="../media/image17.png"/><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9.png"/></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97.xml"/><Relationship Id="rId18" Type="http://schemas.openxmlformats.org/officeDocument/2006/relationships/slideLayout" Target="../slideLayouts/slideLayout102.xml"/><Relationship Id="rId26" Type="http://schemas.openxmlformats.org/officeDocument/2006/relationships/slideLayout" Target="../slideLayouts/slideLayout110.xml"/><Relationship Id="rId39" Type="http://schemas.openxmlformats.org/officeDocument/2006/relationships/slideLayout" Target="../slideLayouts/slideLayout123.xml"/><Relationship Id="rId21" Type="http://schemas.openxmlformats.org/officeDocument/2006/relationships/slideLayout" Target="../slideLayouts/slideLayout105.xml"/><Relationship Id="rId34" Type="http://schemas.openxmlformats.org/officeDocument/2006/relationships/slideLayout" Target="../slideLayouts/slideLayout118.xml"/><Relationship Id="rId42" Type="http://schemas.openxmlformats.org/officeDocument/2006/relationships/slideLayout" Target="../slideLayouts/slideLayout126.xml"/><Relationship Id="rId7" Type="http://schemas.openxmlformats.org/officeDocument/2006/relationships/slideLayout" Target="../slideLayouts/slideLayout91.xml"/><Relationship Id="rId2" Type="http://schemas.openxmlformats.org/officeDocument/2006/relationships/slideLayout" Target="../slideLayouts/slideLayout86.xml"/><Relationship Id="rId16" Type="http://schemas.openxmlformats.org/officeDocument/2006/relationships/slideLayout" Target="../slideLayouts/slideLayout100.xml"/><Relationship Id="rId29" Type="http://schemas.openxmlformats.org/officeDocument/2006/relationships/slideLayout" Target="../slideLayouts/slideLayout113.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24" Type="http://schemas.openxmlformats.org/officeDocument/2006/relationships/slideLayout" Target="../slideLayouts/slideLayout108.xml"/><Relationship Id="rId32" Type="http://schemas.openxmlformats.org/officeDocument/2006/relationships/slideLayout" Target="../slideLayouts/slideLayout116.xml"/><Relationship Id="rId37" Type="http://schemas.openxmlformats.org/officeDocument/2006/relationships/slideLayout" Target="../slideLayouts/slideLayout121.xml"/><Relationship Id="rId40" Type="http://schemas.openxmlformats.org/officeDocument/2006/relationships/slideLayout" Target="../slideLayouts/slideLayout124.xml"/><Relationship Id="rId45" Type="http://schemas.openxmlformats.org/officeDocument/2006/relationships/image" Target="../media/image17.png"/><Relationship Id="rId5" Type="http://schemas.openxmlformats.org/officeDocument/2006/relationships/slideLayout" Target="../slideLayouts/slideLayout89.xml"/><Relationship Id="rId15" Type="http://schemas.openxmlformats.org/officeDocument/2006/relationships/slideLayout" Target="../slideLayouts/slideLayout99.xml"/><Relationship Id="rId23" Type="http://schemas.openxmlformats.org/officeDocument/2006/relationships/slideLayout" Target="../slideLayouts/slideLayout107.xml"/><Relationship Id="rId28" Type="http://schemas.openxmlformats.org/officeDocument/2006/relationships/slideLayout" Target="../slideLayouts/slideLayout112.xml"/><Relationship Id="rId36" Type="http://schemas.openxmlformats.org/officeDocument/2006/relationships/slideLayout" Target="../slideLayouts/slideLayout120.xml"/><Relationship Id="rId10" Type="http://schemas.openxmlformats.org/officeDocument/2006/relationships/slideLayout" Target="../slideLayouts/slideLayout94.xml"/><Relationship Id="rId19" Type="http://schemas.openxmlformats.org/officeDocument/2006/relationships/slideLayout" Target="../slideLayouts/slideLayout103.xml"/><Relationship Id="rId31" Type="http://schemas.openxmlformats.org/officeDocument/2006/relationships/slideLayout" Target="../slideLayouts/slideLayout115.xml"/><Relationship Id="rId44" Type="http://schemas.openxmlformats.org/officeDocument/2006/relationships/theme" Target="../theme/theme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slideLayout" Target="../slideLayouts/slideLayout98.xml"/><Relationship Id="rId22" Type="http://schemas.openxmlformats.org/officeDocument/2006/relationships/slideLayout" Target="../slideLayouts/slideLayout106.xml"/><Relationship Id="rId27" Type="http://schemas.openxmlformats.org/officeDocument/2006/relationships/slideLayout" Target="../slideLayouts/slideLayout111.xml"/><Relationship Id="rId30" Type="http://schemas.openxmlformats.org/officeDocument/2006/relationships/slideLayout" Target="../slideLayouts/slideLayout114.xml"/><Relationship Id="rId35" Type="http://schemas.openxmlformats.org/officeDocument/2006/relationships/slideLayout" Target="../slideLayouts/slideLayout119.xml"/><Relationship Id="rId43" Type="http://schemas.openxmlformats.org/officeDocument/2006/relationships/slideLayout" Target="../slideLayouts/slideLayout127.xml"/><Relationship Id="rId8" Type="http://schemas.openxmlformats.org/officeDocument/2006/relationships/slideLayout" Target="../slideLayouts/slideLayout92.xml"/><Relationship Id="rId3" Type="http://schemas.openxmlformats.org/officeDocument/2006/relationships/slideLayout" Target="../slideLayouts/slideLayout87.xml"/><Relationship Id="rId12" Type="http://schemas.openxmlformats.org/officeDocument/2006/relationships/slideLayout" Target="../slideLayouts/slideLayout96.xml"/><Relationship Id="rId17" Type="http://schemas.openxmlformats.org/officeDocument/2006/relationships/slideLayout" Target="../slideLayouts/slideLayout101.xml"/><Relationship Id="rId25" Type="http://schemas.openxmlformats.org/officeDocument/2006/relationships/slideLayout" Target="../slideLayouts/slideLayout109.xml"/><Relationship Id="rId33" Type="http://schemas.openxmlformats.org/officeDocument/2006/relationships/slideLayout" Target="../slideLayouts/slideLayout117.xml"/><Relationship Id="rId38" Type="http://schemas.openxmlformats.org/officeDocument/2006/relationships/slideLayout" Target="../slideLayouts/slideLayout122.xml"/><Relationship Id="rId20" Type="http://schemas.openxmlformats.org/officeDocument/2006/relationships/slideLayout" Target="../slideLayouts/slideLayout104.xml"/><Relationship Id="rId41" Type="http://schemas.openxmlformats.org/officeDocument/2006/relationships/slideLayout" Target="../slideLayouts/slideLayout1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pic>
        <p:nvPicPr>
          <p:cNvPr id="7" name="Picture 6">
            <a:extLst>
              <a:ext uri="{FF2B5EF4-FFF2-40B4-BE49-F238E27FC236}">
                <a16:creationId xmlns:a16="http://schemas.microsoft.com/office/drawing/2014/main" id="{A75C5FF7-2DC4-5442-BB0D-C1FF3C41C2F6}"/>
              </a:ext>
            </a:extLst>
          </p:cNvPr>
          <p:cNvPicPr>
            <a:picLocks noChangeAspect="1"/>
          </p:cNvPicPr>
          <p:nvPr/>
        </p:nvPicPr>
        <p:blipFill>
          <a:blip r:embed="rId34" cstate="screen">
            <a:extLst>
              <a:ext uri="{28A0092B-C50C-407E-A947-70E740481C1C}">
                <a14:useLocalDpi xmlns:a14="http://schemas.microsoft.com/office/drawing/2010/main"/>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val="902780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745" r:id="rId31"/>
    <p:sldLayoutId id="2147483746" r:id="rId32"/>
  </p:sldLayoutIdLst>
  <p:timing>
    <p:tnLst>
      <p:par>
        <p:cTn id="1" dur="indefinite" restart="never" nodeType="tmRoot"/>
      </p:par>
    </p:tnLst>
  </p:timing>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4" pos="240">
          <p15:clr>
            <a:srgbClr val="F26B43"/>
          </p15:clr>
        </p15:guide>
        <p15:guide id="15" pos="5520">
          <p15:clr>
            <a:srgbClr val="F26B43"/>
          </p15:clr>
        </p15:guide>
        <p15:guide id="16" orient="horz" pos="2988">
          <p15:clr>
            <a:srgbClr val="F26B43"/>
          </p15:clr>
        </p15:guide>
        <p15:guide id="17" orient="horz" pos="5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4915060"/>
            <a:ext cx="3673988" cy="69250"/>
          </a:xfrm>
          <a:prstGeom prst="rect">
            <a:avLst/>
          </a:prstGeom>
          <a:noFill/>
        </p:spPr>
        <p:txBody>
          <a:bodyPr wrap="square" lIns="0" tIns="0" rIns="0" bIns="0">
            <a:spAutoFit/>
          </a:bodyPr>
          <a:lstStyle/>
          <a:p>
            <a:pPr algn="l">
              <a:spcBef>
                <a:spcPts val="450"/>
              </a:spcBef>
              <a:buClr>
                <a:schemeClr val="tx2"/>
              </a:buClr>
              <a:buFont typeface="Arial" charset="0"/>
              <a:buNone/>
              <a:defRPr/>
            </a:pPr>
            <a:r>
              <a:rPr lang="en-US" sz="450" dirty="0">
                <a:solidFill>
                  <a:srgbClr val="B2B2B2"/>
                </a:solidFill>
                <a:latin typeface="+mn-lt"/>
              </a:rPr>
              <a:t>© Guidewire Software, Inc. </a:t>
            </a:r>
            <a:r>
              <a:rPr lang="en-US" sz="450" dirty="0" smtClean="0">
                <a:solidFill>
                  <a:srgbClr val="B2B2B2"/>
                </a:solidFill>
                <a:latin typeface="+mn-lt"/>
              </a:rPr>
              <a:t> 2001-2014. All </a:t>
            </a:r>
            <a:r>
              <a:rPr lang="en-US" sz="450" dirty="0">
                <a:solidFill>
                  <a:srgbClr val="B2B2B2"/>
                </a:solidFill>
                <a:latin typeface="+mn-lt"/>
              </a:rPr>
              <a:t>rights reserved. Do not distribute without permission.</a:t>
            </a:r>
          </a:p>
        </p:txBody>
      </p:sp>
      <p:grpSp>
        <p:nvGrpSpPr>
          <p:cNvPr id="12" name="rec GW Sidebar"/>
          <p:cNvGrpSpPr/>
          <p:nvPr/>
        </p:nvGrpSpPr>
        <p:grpSpPr>
          <a:xfrm>
            <a:off x="0" y="0"/>
            <a:ext cx="109538" cy="51435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1" y="4907757"/>
            <a:ext cx="1608137" cy="102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89155"/>
            <a:ext cx="832104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685800"/>
            <a:ext cx="832104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6" y="4856360"/>
            <a:ext cx="519113" cy="170260"/>
          </a:xfrm>
          <a:prstGeom prst="rect">
            <a:avLst/>
          </a:prstGeom>
          <a:noFill/>
          <a:ln w="6350" algn="ctr">
            <a:noFill/>
            <a:miter lim="800000"/>
            <a:headEnd/>
            <a:tailEnd/>
          </a:ln>
          <a:effectLst/>
        </p:spPr>
        <p:txBody>
          <a:bodyPr lIns="0" tIns="0" rIns="0" bIns="0"/>
          <a:lstStyle/>
          <a:p>
            <a:pPr algn="ctr">
              <a:lnSpc>
                <a:spcPts val="1350"/>
              </a:lnSpc>
              <a:spcBef>
                <a:spcPts val="450"/>
              </a:spcBef>
              <a:buFont typeface="Wingdings" pitchFamily="2" charset="2"/>
              <a:buNone/>
              <a:defRPr/>
            </a:pPr>
            <a:fld id="{FABFFE1B-5FD5-480D-9A32-98AB62D1BF82}" type="slidenum">
              <a:rPr lang="en-US" sz="900">
                <a:solidFill>
                  <a:srgbClr val="B2B2B2"/>
                </a:solidFill>
                <a:latin typeface="Arial" pitchFamily="34" charset="0"/>
                <a:cs typeface="Arial" pitchFamily="34" charset="0"/>
              </a:rPr>
              <a:pPr algn="ctr">
                <a:lnSpc>
                  <a:spcPts val="1350"/>
                </a:lnSpc>
                <a:spcBef>
                  <a:spcPts val="450"/>
                </a:spcBef>
                <a:buFont typeface="Wingdings" pitchFamily="2" charset="2"/>
                <a:buNone/>
                <a:defRPr/>
              </a:pPr>
              <a:t>‹#›</a:t>
            </a:fld>
            <a:r>
              <a:rPr lang="en-US" sz="1350" i="1" dirty="0">
                <a:solidFill>
                  <a:srgbClr val="B2B2B2"/>
                </a:solidFill>
                <a:cs typeface="Times New Roman" pitchFamily="18" charset="0"/>
              </a:rPr>
              <a:t> </a:t>
            </a:r>
          </a:p>
        </p:txBody>
      </p:sp>
    </p:spTree>
    <p:extLst>
      <p:ext uri="{BB962C8B-B14F-4D97-AF65-F5344CB8AC3E}">
        <p14:creationId xmlns:p14="http://schemas.microsoft.com/office/powerpoint/2010/main" val="473866704"/>
      </p:ext>
    </p:extLst>
  </p:cSld>
  <p:clrMap bg1="dk2" tx1="lt1" bg2="dk1"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 id="2147483710" r:id="rId19"/>
    <p:sldLayoutId id="2147483711" r:id="rId20"/>
    <p:sldLayoutId id="2147483712" r:id="rId21"/>
    <p:sldLayoutId id="2147483713" r:id="rId22"/>
    <p:sldLayoutId id="2147483714" r:id="rId23"/>
    <p:sldLayoutId id="2147483715" r:id="rId24"/>
    <p:sldLayoutId id="2147483716" r:id="rId25"/>
    <p:sldLayoutId id="2147483717" r:id="rId26"/>
    <p:sldLayoutId id="2147483718" r:id="rId27"/>
    <p:sldLayoutId id="2147483719" r:id="rId28"/>
    <p:sldLayoutId id="2147483720" r:id="rId29"/>
    <p:sldLayoutId id="2147483721" r:id="rId30"/>
    <p:sldLayoutId id="2147483722" r:id="rId31"/>
    <p:sldLayoutId id="2147483723" r:id="rId32"/>
    <p:sldLayoutId id="2147483724" r:id="rId33"/>
    <p:sldLayoutId id="2147483725" r:id="rId34"/>
    <p:sldLayoutId id="2147483726" r:id="rId35"/>
    <p:sldLayoutId id="2147483727" r:id="rId36"/>
    <p:sldLayoutId id="2147483728" r:id="rId37"/>
    <p:sldLayoutId id="2147483729" r:id="rId38"/>
    <p:sldLayoutId id="2147483730" r:id="rId39"/>
    <p:sldLayoutId id="2147483731"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24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5pPr>
      <a:lvl6pPr marL="342900" algn="l" rtl="0" eaLnBrk="1" fontAlgn="base" hangingPunct="1">
        <a:lnSpc>
          <a:spcPct val="90000"/>
        </a:lnSpc>
        <a:spcBef>
          <a:spcPct val="0"/>
        </a:spcBef>
        <a:spcAft>
          <a:spcPct val="0"/>
        </a:spcAft>
        <a:defRPr sz="2250" b="1">
          <a:solidFill>
            <a:schemeClr val="accent1"/>
          </a:solidFill>
          <a:latin typeface="Arial" charset="0"/>
        </a:defRPr>
      </a:lvl6pPr>
      <a:lvl7pPr marL="685800" algn="l" rtl="0" eaLnBrk="1" fontAlgn="base" hangingPunct="1">
        <a:lnSpc>
          <a:spcPct val="90000"/>
        </a:lnSpc>
        <a:spcBef>
          <a:spcPct val="0"/>
        </a:spcBef>
        <a:spcAft>
          <a:spcPct val="0"/>
        </a:spcAft>
        <a:defRPr sz="2250" b="1">
          <a:solidFill>
            <a:schemeClr val="accent1"/>
          </a:solidFill>
          <a:latin typeface="Arial" charset="0"/>
        </a:defRPr>
      </a:lvl7pPr>
      <a:lvl8pPr marL="1028700" algn="l" rtl="0" eaLnBrk="1" fontAlgn="base" hangingPunct="1">
        <a:lnSpc>
          <a:spcPct val="90000"/>
        </a:lnSpc>
        <a:spcBef>
          <a:spcPct val="0"/>
        </a:spcBef>
        <a:spcAft>
          <a:spcPct val="0"/>
        </a:spcAft>
        <a:defRPr sz="2250" b="1">
          <a:solidFill>
            <a:schemeClr val="accent1"/>
          </a:solidFill>
          <a:latin typeface="Arial" charset="0"/>
        </a:defRPr>
      </a:lvl8pPr>
      <a:lvl9pPr marL="1371600" algn="l" rtl="0" eaLnBrk="1" fontAlgn="base" hangingPunct="1">
        <a:lnSpc>
          <a:spcPct val="90000"/>
        </a:lnSpc>
        <a:spcBef>
          <a:spcPct val="0"/>
        </a:spcBef>
        <a:spcAft>
          <a:spcPct val="0"/>
        </a:spcAft>
        <a:defRPr sz="2250" b="1">
          <a:solidFill>
            <a:schemeClr val="accent1"/>
          </a:solidFill>
          <a:latin typeface="Arial" charset="0"/>
        </a:defRPr>
      </a:lvl9pPr>
    </p:titleStyle>
    <p:bodyStyle>
      <a:lvl1pPr marL="214313" indent="-214313" algn="l" rtl="0" eaLnBrk="1" fontAlgn="base" hangingPunct="1">
        <a:spcBef>
          <a:spcPct val="40000"/>
        </a:spcBef>
        <a:spcAft>
          <a:spcPct val="0"/>
        </a:spcAft>
        <a:buClr>
          <a:srgbClr val="04628C"/>
        </a:buClr>
        <a:buSzPct val="90000"/>
        <a:buFont typeface="Arial" charset="0"/>
        <a:buChar char="•"/>
        <a:defRPr sz="1800">
          <a:solidFill>
            <a:schemeClr val="bg1"/>
          </a:solidFill>
          <a:latin typeface="+mn-lt"/>
          <a:ea typeface="Arial" pitchFamily="32" charset="0"/>
          <a:cs typeface="Arial" pitchFamily="32" charset="0"/>
        </a:defRPr>
      </a:lvl1pPr>
      <a:lvl2pPr marL="471488" indent="-171450" algn="l" rtl="0" eaLnBrk="1" fontAlgn="base" hangingPunct="1">
        <a:spcBef>
          <a:spcPct val="20000"/>
        </a:spcBef>
        <a:spcAft>
          <a:spcPct val="0"/>
        </a:spcAft>
        <a:buClr>
          <a:srgbClr val="04628C"/>
        </a:buClr>
        <a:buSzPct val="90000"/>
        <a:buFont typeface="Arial" charset="0"/>
        <a:buChar char="-"/>
        <a:defRPr sz="1500">
          <a:solidFill>
            <a:schemeClr val="bg1"/>
          </a:solidFill>
          <a:latin typeface="+mn-lt"/>
          <a:ea typeface="Arial" pitchFamily="32" charset="0"/>
          <a:cs typeface="Arial" pitchFamily="32" charset="0"/>
        </a:defRPr>
      </a:lvl2pPr>
      <a:lvl3pPr marL="727472" indent="-170260" algn="l" rtl="0" eaLnBrk="1" fontAlgn="base" hangingPunct="1">
        <a:spcBef>
          <a:spcPct val="20000"/>
        </a:spcBef>
        <a:spcAft>
          <a:spcPct val="0"/>
        </a:spcAft>
        <a:buClr>
          <a:srgbClr val="04628C"/>
        </a:buClr>
        <a:buSzPct val="85000"/>
        <a:buFont typeface="Arial" charset="0"/>
        <a:buChar char="-"/>
        <a:defRPr sz="1350">
          <a:solidFill>
            <a:schemeClr val="bg1"/>
          </a:solidFill>
          <a:latin typeface="+mn-lt"/>
          <a:ea typeface="Arial" pitchFamily="32" charset="0"/>
          <a:cs typeface="Arial" pitchFamily="32" charset="0"/>
        </a:defRPr>
      </a:lvl3pPr>
      <a:lvl4pPr marL="1032272" indent="-219075" algn="l" rtl="0" eaLnBrk="1" fontAlgn="base" hangingPunct="1">
        <a:spcBef>
          <a:spcPct val="20000"/>
        </a:spcBef>
        <a:spcAft>
          <a:spcPct val="0"/>
        </a:spcAft>
        <a:buClr>
          <a:srgbClr val="04628C"/>
        </a:buClr>
        <a:buSzPct val="85000"/>
        <a:buFont typeface="Arial" charset="0"/>
        <a:buChar char="-"/>
        <a:defRPr sz="1200">
          <a:solidFill>
            <a:schemeClr val="bg1"/>
          </a:solidFill>
          <a:latin typeface="+mn-lt"/>
          <a:ea typeface="Arial" pitchFamily="32" charset="0"/>
          <a:cs typeface="Arial" pitchFamily="32" charset="0"/>
        </a:defRPr>
      </a:lvl4pPr>
      <a:lvl5pPr marL="1456135" indent="-169069" algn="l" rtl="0" eaLnBrk="1" fontAlgn="base" hangingPunct="1">
        <a:spcBef>
          <a:spcPct val="20000"/>
        </a:spcBef>
        <a:spcAft>
          <a:spcPct val="0"/>
        </a:spcAft>
        <a:buClr>
          <a:srgbClr val="0146AD"/>
        </a:buClr>
        <a:buSzPct val="120000"/>
        <a:buChar char="•"/>
        <a:defRPr sz="1050">
          <a:solidFill>
            <a:schemeClr val="bg1"/>
          </a:solidFill>
          <a:latin typeface="+mn-lt"/>
          <a:ea typeface="Arial" pitchFamily="32" charset="0"/>
          <a:cs typeface="Arial" pitchFamily="32" charset="0"/>
        </a:defRPr>
      </a:lvl5pPr>
      <a:lvl6pPr marL="1799035" indent="-169069" algn="l" rtl="0" eaLnBrk="1" fontAlgn="base" hangingPunct="1">
        <a:spcBef>
          <a:spcPct val="20000"/>
        </a:spcBef>
        <a:spcAft>
          <a:spcPct val="0"/>
        </a:spcAft>
        <a:buClr>
          <a:srgbClr val="0146AD"/>
        </a:buClr>
        <a:buSzPct val="120000"/>
        <a:buChar char="•"/>
        <a:defRPr sz="1050">
          <a:solidFill>
            <a:schemeClr val="bg1"/>
          </a:solidFill>
          <a:latin typeface="+mn-lt"/>
        </a:defRPr>
      </a:lvl6pPr>
      <a:lvl7pPr marL="2141935" indent="-169069" algn="l" rtl="0" eaLnBrk="1" fontAlgn="base" hangingPunct="1">
        <a:spcBef>
          <a:spcPct val="20000"/>
        </a:spcBef>
        <a:spcAft>
          <a:spcPct val="0"/>
        </a:spcAft>
        <a:buClr>
          <a:srgbClr val="0146AD"/>
        </a:buClr>
        <a:buSzPct val="120000"/>
        <a:buChar char="•"/>
        <a:defRPr sz="1050">
          <a:solidFill>
            <a:schemeClr val="bg1"/>
          </a:solidFill>
          <a:latin typeface="+mn-lt"/>
        </a:defRPr>
      </a:lvl7pPr>
      <a:lvl8pPr marL="2484835" indent="-169069" algn="l" rtl="0" eaLnBrk="1" fontAlgn="base" hangingPunct="1">
        <a:spcBef>
          <a:spcPct val="20000"/>
        </a:spcBef>
        <a:spcAft>
          <a:spcPct val="0"/>
        </a:spcAft>
        <a:buClr>
          <a:srgbClr val="0146AD"/>
        </a:buClr>
        <a:buSzPct val="120000"/>
        <a:buChar char="•"/>
        <a:defRPr sz="1050">
          <a:solidFill>
            <a:schemeClr val="bg1"/>
          </a:solidFill>
          <a:latin typeface="+mn-lt"/>
        </a:defRPr>
      </a:lvl8pPr>
      <a:lvl9pPr marL="2827735" indent="-169069" algn="l" rtl="0" eaLnBrk="1" fontAlgn="base" hangingPunct="1">
        <a:spcBef>
          <a:spcPct val="20000"/>
        </a:spcBef>
        <a:spcAft>
          <a:spcPct val="0"/>
        </a:spcAft>
        <a:buClr>
          <a:srgbClr val="0146AD"/>
        </a:buClr>
        <a:buSzPct val="120000"/>
        <a:buChar char="•"/>
        <a:defRPr sz="1050">
          <a:solidFill>
            <a:schemeClr val="bg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51435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20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sz="1350"/>
            </a:p>
          </p:txBody>
        </p:sp>
      </p:grpSp>
      <p:sp>
        <p:nvSpPr>
          <p:cNvPr id="1027" name="Rectangle 2"/>
          <p:cNvSpPr>
            <a:spLocks noGrp="1" noChangeArrowheads="1"/>
          </p:cNvSpPr>
          <p:nvPr>
            <p:ph type="title"/>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894160"/>
            <a:ext cx="8318500" cy="3898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6" y="4888707"/>
            <a:ext cx="519113" cy="170260"/>
          </a:xfrm>
          <a:prstGeom prst="rect">
            <a:avLst/>
          </a:prstGeom>
          <a:noFill/>
          <a:ln w="6350" algn="ctr">
            <a:noFill/>
            <a:miter lim="800000"/>
            <a:headEnd/>
            <a:tailEnd/>
          </a:ln>
          <a:effectLst/>
        </p:spPr>
        <p:txBody>
          <a:bodyPr lIns="0" tIns="0" rIns="0" bIns="0"/>
          <a:lstStyle/>
          <a:p>
            <a:pPr eaLnBrk="0" hangingPunct="0">
              <a:lnSpc>
                <a:spcPts val="1350"/>
              </a:lnSpc>
              <a:spcBef>
                <a:spcPts val="450"/>
              </a:spcBef>
              <a:buFont typeface="Wingdings" pitchFamily="2" charset="2"/>
              <a:buNone/>
              <a:defRPr/>
            </a:pPr>
            <a:fld id="{8F64365B-1C78-4614-8DCC-53A262A93982}" type="slidenum">
              <a:rPr lang="en-US" sz="900">
                <a:solidFill>
                  <a:srgbClr val="B2B2B2"/>
                </a:solidFill>
                <a:latin typeface="Calibri" pitchFamily="34" charset="0"/>
                <a:cs typeface="Calibri" pitchFamily="34" charset="0"/>
              </a:rPr>
              <a:pPr eaLnBrk="0" hangingPunct="0">
                <a:lnSpc>
                  <a:spcPts val="1350"/>
                </a:lnSpc>
                <a:spcBef>
                  <a:spcPts val="450"/>
                </a:spcBef>
                <a:buFont typeface="Wingdings" pitchFamily="2" charset="2"/>
                <a:buNone/>
                <a:defRPr/>
              </a:pPr>
              <a:t>‹#›</a:t>
            </a:fld>
            <a:r>
              <a:rPr lang="en-US" sz="135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9" y="4907757"/>
            <a:ext cx="1608137" cy="102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1081153" y="4927997"/>
            <a:ext cx="2127185" cy="69250"/>
          </a:xfrm>
          <a:prstGeom prst="rect">
            <a:avLst/>
          </a:prstGeom>
          <a:noFill/>
        </p:spPr>
        <p:txBody>
          <a:bodyPr wrap="none" lIns="0" tIns="0" rIns="0" bIns="0">
            <a:spAutoFit/>
          </a:bodyPr>
          <a:lstStyle/>
          <a:p>
            <a:pPr algn="r">
              <a:spcBef>
                <a:spcPts val="450"/>
              </a:spcBef>
              <a:buClr>
                <a:schemeClr val="tx2"/>
              </a:buClr>
              <a:buFont typeface="Arial" charset="0"/>
              <a:buNone/>
              <a:defRPr/>
            </a:pPr>
            <a:r>
              <a:rPr lang="en-US" sz="450" dirty="0">
                <a:solidFill>
                  <a:srgbClr val="B2B2B2"/>
                </a:solidFill>
                <a:latin typeface="+mn-lt"/>
              </a:rPr>
              <a:t>© Guidewire Software, Inc. All rights reserved. Do not distribute without permission.</a:t>
            </a:r>
          </a:p>
        </p:txBody>
      </p:sp>
    </p:spTree>
    <p:extLst>
      <p:ext uri="{BB962C8B-B14F-4D97-AF65-F5344CB8AC3E}">
        <p14:creationId xmlns:p14="http://schemas.microsoft.com/office/powerpoint/2010/main" val="1119795759"/>
      </p:ext>
    </p:extLst>
  </p:cSld>
  <p:clrMap bg1="dk2" tx1="lt1" bg2="dk1"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transition/>
  <p:txStyles>
    <p:title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p:titleStyle>
    <p:bodyStyle>
      <a:lvl1pPr marL="214313" indent="-214313" algn="l" rtl="0" eaLnBrk="0" fontAlgn="base" hangingPunct="0">
        <a:spcBef>
          <a:spcPct val="40000"/>
        </a:spcBef>
        <a:spcAft>
          <a:spcPct val="0"/>
        </a:spcAft>
        <a:buClr>
          <a:srgbClr val="04628C"/>
        </a:buClr>
        <a:buSzPct val="90000"/>
        <a:buFont typeface="Arial"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Arial"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Arial"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Arial"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146AD"/>
        </a:buClr>
        <a:buSzPct val="12000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1" y="4915060"/>
            <a:ext cx="3673988" cy="69250"/>
          </a:xfrm>
          <a:prstGeom prst="rect">
            <a:avLst/>
          </a:prstGeom>
          <a:noFill/>
        </p:spPr>
        <p:txBody>
          <a:bodyPr wrap="square" lIns="0" tIns="0" rIns="0" bIns="0">
            <a:spAutoFit/>
          </a:bodyPr>
          <a:lstStyle/>
          <a:p>
            <a:pPr algn="l">
              <a:spcBef>
                <a:spcPts val="450"/>
              </a:spcBef>
              <a:buClr>
                <a:schemeClr val="tx2"/>
              </a:buClr>
              <a:buFont typeface="Arial" charset="0"/>
              <a:buNone/>
              <a:defRPr/>
            </a:pPr>
            <a:r>
              <a:rPr lang="en-US" sz="450" dirty="0">
                <a:solidFill>
                  <a:srgbClr val="B2B2B2"/>
                </a:solidFill>
                <a:latin typeface="+mn-lt"/>
              </a:rPr>
              <a:t>© Guidewire Software, Inc.  2001-2014. All rights reserved. Do not distribute without permission.</a:t>
            </a:r>
          </a:p>
        </p:txBody>
      </p:sp>
      <p:grpSp>
        <p:nvGrpSpPr>
          <p:cNvPr id="12" name="rec GW Sidebar"/>
          <p:cNvGrpSpPr/>
          <p:nvPr/>
        </p:nvGrpSpPr>
        <p:grpSpPr>
          <a:xfrm>
            <a:off x="1" y="0"/>
            <a:ext cx="109538" cy="51435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grpSp>
      <p:pic>
        <p:nvPicPr>
          <p:cNvPr id="1031" name="pic Logo Text" descr="guidewire.png"/>
          <p:cNvPicPr>
            <a:picLocks noChangeAspect="1"/>
          </p:cNvPicPr>
          <p:nvPr/>
        </p:nvPicPr>
        <p:blipFill>
          <a:blip r:embed="rId45" cstate="print">
            <a:extLst>
              <a:ext uri="{28A0092B-C50C-407E-A947-70E740481C1C}">
                <a14:useLocalDpi xmlns:a14="http://schemas.microsoft.com/office/drawing/2010/main" val="0"/>
              </a:ext>
            </a:extLst>
          </a:blip>
          <a:srcRect/>
          <a:stretch>
            <a:fillRect/>
          </a:stretch>
        </p:blipFill>
        <p:spPr bwMode="auto">
          <a:xfrm>
            <a:off x="7412041" y="4907758"/>
            <a:ext cx="1608137" cy="102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89155"/>
            <a:ext cx="832104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8" name="txt Content"/>
          <p:cNvSpPr>
            <a:spLocks noGrp="1" noChangeArrowheads="1"/>
          </p:cNvSpPr>
          <p:nvPr>
            <p:ph type="body" idx="1"/>
          </p:nvPr>
        </p:nvSpPr>
        <p:spPr bwMode="auto">
          <a:xfrm>
            <a:off x="521208" y="685800"/>
            <a:ext cx="832104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a:t>Click to edit Master text styles </a:t>
            </a:r>
          </a:p>
          <a:p>
            <a:pPr lvl="1"/>
            <a:r>
              <a:rPr lang="en-US" altLang="en-US" dirty="0"/>
              <a:t>Second level</a:t>
            </a:r>
          </a:p>
          <a:p>
            <a:pPr lvl="2"/>
            <a:r>
              <a:rPr lang="en-US" altLang="en-US" dirty="0"/>
              <a:t>Third level</a:t>
            </a:r>
          </a:p>
          <a:p>
            <a:pPr lvl="3"/>
            <a:r>
              <a:rPr lang="en-US" altLang="en-US" dirty="0"/>
              <a:t>Fourth level</a:t>
            </a:r>
          </a:p>
        </p:txBody>
      </p:sp>
      <p:sp>
        <p:nvSpPr>
          <p:cNvPr id="1127" name="txt Centered PageNumberBox"/>
          <p:cNvSpPr txBox="1">
            <a:spLocks noChangeArrowheads="1"/>
          </p:cNvSpPr>
          <p:nvPr/>
        </p:nvSpPr>
        <p:spPr bwMode="auto">
          <a:xfrm>
            <a:off x="4307366" y="4856361"/>
            <a:ext cx="519113" cy="170260"/>
          </a:xfrm>
          <a:prstGeom prst="rect">
            <a:avLst/>
          </a:prstGeom>
          <a:noFill/>
          <a:ln w="6350" algn="ctr">
            <a:noFill/>
            <a:miter lim="800000"/>
            <a:headEnd/>
            <a:tailEnd/>
          </a:ln>
          <a:effectLst/>
        </p:spPr>
        <p:txBody>
          <a:bodyPr lIns="0" tIns="0" rIns="0" bIns="0"/>
          <a:lstStyle/>
          <a:p>
            <a:pPr algn="ctr">
              <a:lnSpc>
                <a:spcPts val="1350"/>
              </a:lnSpc>
              <a:spcBef>
                <a:spcPts val="450"/>
              </a:spcBef>
              <a:buFont typeface="Wingdings" pitchFamily="2" charset="2"/>
              <a:buNone/>
              <a:defRPr/>
            </a:pPr>
            <a:fld id="{FABFFE1B-5FD5-480D-9A32-98AB62D1BF82}" type="slidenum">
              <a:rPr lang="en-US" sz="900">
                <a:solidFill>
                  <a:srgbClr val="B2B2B2"/>
                </a:solidFill>
                <a:latin typeface="Arial" pitchFamily="34" charset="0"/>
                <a:cs typeface="Arial" pitchFamily="34" charset="0"/>
              </a:rPr>
              <a:pPr algn="ctr">
                <a:lnSpc>
                  <a:spcPts val="1350"/>
                </a:lnSpc>
                <a:spcBef>
                  <a:spcPts val="450"/>
                </a:spcBef>
                <a:buFont typeface="Wingdings" pitchFamily="2" charset="2"/>
                <a:buNone/>
                <a:defRPr/>
              </a:pPr>
              <a:t>‹#›</a:t>
            </a:fld>
            <a:r>
              <a:rPr lang="en-US" sz="1350" i="1" dirty="0">
                <a:solidFill>
                  <a:srgbClr val="B2B2B2"/>
                </a:solidFill>
                <a:cs typeface="Times New Roman" pitchFamily="18" charset="0"/>
              </a:rPr>
              <a:t> </a:t>
            </a:r>
          </a:p>
        </p:txBody>
      </p:sp>
    </p:spTree>
    <p:extLst>
      <p:ext uri="{BB962C8B-B14F-4D97-AF65-F5344CB8AC3E}">
        <p14:creationId xmlns:p14="http://schemas.microsoft.com/office/powerpoint/2010/main" val="1178692293"/>
      </p:ext>
    </p:extLst>
  </p:cSld>
  <p:clrMap bg1="dk2" tx1="lt1" bg2="dk1" tx2="lt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7" r:id="rId20"/>
    <p:sldLayoutId id="2147483768" r:id="rId21"/>
    <p:sldLayoutId id="2147483769" r:id="rId22"/>
    <p:sldLayoutId id="2147483770" r:id="rId23"/>
    <p:sldLayoutId id="2147483771" r:id="rId24"/>
    <p:sldLayoutId id="2147483772" r:id="rId25"/>
    <p:sldLayoutId id="2147483773" r:id="rId26"/>
    <p:sldLayoutId id="2147483774" r:id="rId27"/>
    <p:sldLayoutId id="2147483775" r:id="rId28"/>
    <p:sldLayoutId id="2147483776" r:id="rId29"/>
    <p:sldLayoutId id="2147483777" r:id="rId30"/>
    <p:sldLayoutId id="2147483778" r:id="rId31"/>
    <p:sldLayoutId id="2147483779" r:id="rId32"/>
    <p:sldLayoutId id="2147483780" r:id="rId33"/>
    <p:sldLayoutId id="2147483781" r:id="rId34"/>
    <p:sldLayoutId id="2147483782" r:id="rId35"/>
    <p:sldLayoutId id="2147483783" r:id="rId36"/>
    <p:sldLayoutId id="2147483784" r:id="rId37"/>
    <p:sldLayoutId id="2147483785" r:id="rId38"/>
    <p:sldLayoutId id="2147483786" r:id="rId39"/>
    <p:sldLayoutId id="2147483787" r:id="rId40"/>
    <p:sldLayoutId id="2147483788" r:id="rId41"/>
    <p:sldLayoutId id="2147483789" r:id="rId42"/>
    <p:sldLayoutId id="2147483790" r:id="rId43"/>
  </p:sldLayoutIdLst>
  <p:transition/>
  <p:txStyles>
    <p:titleStyle>
      <a:lvl1pPr algn="l" rtl="0" eaLnBrk="1" fontAlgn="base" hangingPunct="1">
        <a:lnSpc>
          <a:spcPct val="90000"/>
        </a:lnSpc>
        <a:spcBef>
          <a:spcPct val="0"/>
        </a:spcBef>
        <a:spcAft>
          <a:spcPct val="0"/>
        </a:spcAft>
        <a:defRPr sz="24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5pPr>
      <a:lvl6pPr marL="342900" algn="l" rtl="0" eaLnBrk="1" fontAlgn="base" hangingPunct="1">
        <a:lnSpc>
          <a:spcPct val="90000"/>
        </a:lnSpc>
        <a:spcBef>
          <a:spcPct val="0"/>
        </a:spcBef>
        <a:spcAft>
          <a:spcPct val="0"/>
        </a:spcAft>
        <a:defRPr sz="2250" b="1">
          <a:solidFill>
            <a:schemeClr val="accent1"/>
          </a:solidFill>
          <a:latin typeface="Arial" charset="0"/>
        </a:defRPr>
      </a:lvl6pPr>
      <a:lvl7pPr marL="685800" algn="l" rtl="0" eaLnBrk="1" fontAlgn="base" hangingPunct="1">
        <a:lnSpc>
          <a:spcPct val="90000"/>
        </a:lnSpc>
        <a:spcBef>
          <a:spcPct val="0"/>
        </a:spcBef>
        <a:spcAft>
          <a:spcPct val="0"/>
        </a:spcAft>
        <a:defRPr sz="2250" b="1">
          <a:solidFill>
            <a:schemeClr val="accent1"/>
          </a:solidFill>
          <a:latin typeface="Arial" charset="0"/>
        </a:defRPr>
      </a:lvl7pPr>
      <a:lvl8pPr marL="1028700" algn="l" rtl="0" eaLnBrk="1" fontAlgn="base" hangingPunct="1">
        <a:lnSpc>
          <a:spcPct val="90000"/>
        </a:lnSpc>
        <a:spcBef>
          <a:spcPct val="0"/>
        </a:spcBef>
        <a:spcAft>
          <a:spcPct val="0"/>
        </a:spcAft>
        <a:defRPr sz="2250" b="1">
          <a:solidFill>
            <a:schemeClr val="accent1"/>
          </a:solidFill>
          <a:latin typeface="Arial" charset="0"/>
        </a:defRPr>
      </a:lvl8pPr>
      <a:lvl9pPr marL="1371600" algn="l" rtl="0" eaLnBrk="1" fontAlgn="base" hangingPunct="1">
        <a:lnSpc>
          <a:spcPct val="90000"/>
        </a:lnSpc>
        <a:spcBef>
          <a:spcPct val="0"/>
        </a:spcBef>
        <a:spcAft>
          <a:spcPct val="0"/>
        </a:spcAft>
        <a:defRPr sz="2250" b="1">
          <a:solidFill>
            <a:schemeClr val="accent1"/>
          </a:solidFill>
          <a:latin typeface="Arial" charset="0"/>
        </a:defRPr>
      </a:lvl9pPr>
    </p:titleStyle>
    <p:bodyStyle>
      <a:lvl1pPr marL="214313" indent="-214313" algn="l" rtl="0" eaLnBrk="1" fontAlgn="base" hangingPunct="1">
        <a:spcBef>
          <a:spcPct val="40000"/>
        </a:spcBef>
        <a:spcAft>
          <a:spcPct val="0"/>
        </a:spcAft>
        <a:buClr>
          <a:srgbClr val="04628C"/>
        </a:buClr>
        <a:buSzPct val="90000"/>
        <a:buFont typeface="Arial" charset="0"/>
        <a:buChar char="•"/>
        <a:defRPr sz="1800">
          <a:solidFill>
            <a:schemeClr val="bg1"/>
          </a:solidFill>
          <a:latin typeface="+mn-lt"/>
          <a:ea typeface="Arial" pitchFamily="32" charset="0"/>
          <a:cs typeface="Arial" pitchFamily="32" charset="0"/>
        </a:defRPr>
      </a:lvl1pPr>
      <a:lvl2pPr marL="471488" indent="-171450" algn="l" rtl="0" eaLnBrk="1" fontAlgn="base" hangingPunct="1">
        <a:spcBef>
          <a:spcPct val="20000"/>
        </a:spcBef>
        <a:spcAft>
          <a:spcPct val="0"/>
        </a:spcAft>
        <a:buClr>
          <a:srgbClr val="04628C"/>
        </a:buClr>
        <a:buSzPct val="90000"/>
        <a:buFont typeface="Arial" charset="0"/>
        <a:buChar char="-"/>
        <a:defRPr sz="1500">
          <a:solidFill>
            <a:schemeClr val="bg1"/>
          </a:solidFill>
          <a:latin typeface="+mn-lt"/>
          <a:ea typeface="Arial" pitchFamily="32" charset="0"/>
          <a:cs typeface="Arial" pitchFamily="32" charset="0"/>
        </a:defRPr>
      </a:lvl2pPr>
      <a:lvl3pPr marL="727472" indent="-170260" algn="l" rtl="0" eaLnBrk="1" fontAlgn="base" hangingPunct="1">
        <a:spcBef>
          <a:spcPct val="20000"/>
        </a:spcBef>
        <a:spcAft>
          <a:spcPct val="0"/>
        </a:spcAft>
        <a:buClr>
          <a:srgbClr val="04628C"/>
        </a:buClr>
        <a:buSzPct val="85000"/>
        <a:buFont typeface="Arial" charset="0"/>
        <a:buChar char="-"/>
        <a:defRPr sz="1350">
          <a:solidFill>
            <a:schemeClr val="bg1"/>
          </a:solidFill>
          <a:latin typeface="+mn-lt"/>
          <a:ea typeface="Arial" pitchFamily="32" charset="0"/>
          <a:cs typeface="Arial" pitchFamily="32" charset="0"/>
        </a:defRPr>
      </a:lvl3pPr>
      <a:lvl4pPr marL="1032272" indent="-219075" algn="l" rtl="0" eaLnBrk="1" fontAlgn="base" hangingPunct="1">
        <a:spcBef>
          <a:spcPct val="20000"/>
        </a:spcBef>
        <a:spcAft>
          <a:spcPct val="0"/>
        </a:spcAft>
        <a:buClr>
          <a:srgbClr val="04628C"/>
        </a:buClr>
        <a:buSzPct val="85000"/>
        <a:buFont typeface="Arial" charset="0"/>
        <a:buChar char="-"/>
        <a:defRPr sz="1200">
          <a:solidFill>
            <a:schemeClr val="bg1"/>
          </a:solidFill>
          <a:latin typeface="+mn-lt"/>
          <a:ea typeface="Arial" pitchFamily="32" charset="0"/>
          <a:cs typeface="Arial" pitchFamily="32" charset="0"/>
        </a:defRPr>
      </a:lvl4pPr>
      <a:lvl5pPr marL="1456135" indent="-169069" algn="l" rtl="0" eaLnBrk="1" fontAlgn="base" hangingPunct="1">
        <a:spcBef>
          <a:spcPct val="20000"/>
        </a:spcBef>
        <a:spcAft>
          <a:spcPct val="0"/>
        </a:spcAft>
        <a:buClr>
          <a:srgbClr val="0146AD"/>
        </a:buClr>
        <a:buSzPct val="120000"/>
        <a:buChar char="•"/>
        <a:defRPr sz="1050">
          <a:solidFill>
            <a:schemeClr val="bg1"/>
          </a:solidFill>
          <a:latin typeface="+mn-lt"/>
          <a:ea typeface="Arial" pitchFamily="32" charset="0"/>
          <a:cs typeface="Arial" pitchFamily="32" charset="0"/>
        </a:defRPr>
      </a:lvl5pPr>
      <a:lvl6pPr marL="1799035" indent="-169069" algn="l" rtl="0" eaLnBrk="1" fontAlgn="base" hangingPunct="1">
        <a:spcBef>
          <a:spcPct val="20000"/>
        </a:spcBef>
        <a:spcAft>
          <a:spcPct val="0"/>
        </a:spcAft>
        <a:buClr>
          <a:srgbClr val="0146AD"/>
        </a:buClr>
        <a:buSzPct val="120000"/>
        <a:buChar char="•"/>
        <a:defRPr sz="1050">
          <a:solidFill>
            <a:schemeClr val="bg1"/>
          </a:solidFill>
          <a:latin typeface="+mn-lt"/>
        </a:defRPr>
      </a:lvl6pPr>
      <a:lvl7pPr marL="2141935" indent="-169069" algn="l" rtl="0" eaLnBrk="1" fontAlgn="base" hangingPunct="1">
        <a:spcBef>
          <a:spcPct val="20000"/>
        </a:spcBef>
        <a:spcAft>
          <a:spcPct val="0"/>
        </a:spcAft>
        <a:buClr>
          <a:srgbClr val="0146AD"/>
        </a:buClr>
        <a:buSzPct val="120000"/>
        <a:buChar char="•"/>
        <a:defRPr sz="1050">
          <a:solidFill>
            <a:schemeClr val="bg1"/>
          </a:solidFill>
          <a:latin typeface="+mn-lt"/>
        </a:defRPr>
      </a:lvl7pPr>
      <a:lvl8pPr marL="2484835" indent="-169069" algn="l" rtl="0" eaLnBrk="1" fontAlgn="base" hangingPunct="1">
        <a:spcBef>
          <a:spcPct val="20000"/>
        </a:spcBef>
        <a:spcAft>
          <a:spcPct val="0"/>
        </a:spcAft>
        <a:buClr>
          <a:srgbClr val="0146AD"/>
        </a:buClr>
        <a:buSzPct val="120000"/>
        <a:buChar char="•"/>
        <a:defRPr sz="1050">
          <a:solidFill>
            <a:schemeClr val="bg1"/>
          </a:solidFill>
          <a:latin typeface="+mn-lt"/>
        </a:defRPr>
      </a:lvl8pPr>
      <a:lvl9pPr marL="2827735" indent="-169069" algn="l" rtl="0" eaLnBrk="1" fontAlgn="base" hangingPunct="1">
        <a:spcBef>
          <a:spcPct val="20000"/>
        </a:spcBef>
        <a:spcAft>
          <a:spcPct val="0"/>
        </a:spcAft>
        <a:buClr>
          <a:srgbClr val="0146AD"/>
        </a:buClr>
        <a:buSzPct val="120000"/>
        <a:buChar char="•"/>
        <a:defRPr sz="1050">
          <a:solidFill>
            <a:schemeClr val="bg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30.xml"/><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30.xml"/><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8.xml"/><Relationship Id="rId1" Type="http://schemas.openxmlformats.org/officeDocument/2006/relationships/slideLayout" Target="../slideLayouts/slideLayout31.xml"/><Relationship Id="rId5" Type="http://schemas.openxmlformats.org/officeDocument/2006/relationships/image" Target="../media/image38.png"/><Relationship Id="rId4" Type="http://schemas.openxmlformats.org/officeDocument/2006/relationships/image" Target="../media/image27.wmf"/></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32.xml"/><Relationship Id="rId5" Type="http://schemas.openxmlformats.org/officeDocument/2006/relationships/image" Target="../media/image23.wmf"/><Relationship Id="rId4" Type="http://schemas.openxmlformats.org/officeDocument/2006/relationships/image" Target="../media/image27.wmf"/></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32.xml"/><Relationship Id="rId5" Type="http://schemas.openxmlformats.org/officeDocument/2006/relationships/image" Target="../media/image23.wmf"/><Relationship Id="rId4" Type="http://schemas.openxmlformats.org/officeDocument/2006/relationships/image" Target="../media/image27.wmf"/></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notesSlide" Target="../notesSlides/notesSlide16.xml"/><Relationship Id="rId7" Type="http://schemas.openxmlformats.org/officeDocument/2006/relationships/image" Target="../media/image47.png"/><Relationship Id="rId2" Type="http://schemas.openxmlformats.org/officeDocument/2006/relationships/slideLayout" Target="../slideLayouts/slideLayout30.xml"/><Relationship Id="rId1" Type="http://schemas.openxmlformats.org/officeDocument/2006/relationships/themeOverride" Target="../theme/themeOverride1.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30.xml"/><Relationship Id="rId5" Type="http://schemas.openxmlformats.org/officeDocument/2006/relationships/image" Target="../media/image50.png"/><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2.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0.xml"/><Relationship Id="rId1" Type="http://schemas.openxmlformats.org/officeDocument/2006/relationships/themeOverride" Target="../theme/themeOverride2.xml"/><Relationship Id="rId4" Type="http://schemas.openxmlformats.org/officeDocument/2006/relationships/image" Target="../media/image5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6.xml"/><Relationship Id="rId1" Type="http://schemas.openxmlformats.org/officeDocument/2006/relationships/vmlDrawing" Target="../drawings/vmlDrawing1.vml"/><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oleObject" Target="file:///C:\anitha\Guidewire\Content_creation\OneDrive_2020-09-30\BillingCenter%208\Application_Configuration\Day%201\BCV10_CONF030_PoliciesInvoices_Lab.docx"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slideLayout" Target="../slideLayouts/slideLayout12.xml"/><Relationship Id="rId6" Type="http://schemas.openxmlformats.org/officeDocument/2006/relationships/image" Target="../media/image27.wmf"/><Relationship Id="rId5" Type="http://schemas.openxmlformats.org/officeDocument/2006/relationships/image" Target="../media/image26.jpeg"/><Relationship Id="rId4" Type="http://schemas.openxmlformats.org/officeDocument/2006/relationships/image" Target="../media/image25.wmf"/></Relationships>
</file>

<file path=ppt/slides/_rels/slide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xml"/><Relationship Id="rId1" Type="http://schemas.openxmlformats.org/officeDocument/2006/relationships/slideLayout" Target="../slideLayouts/slideLayout31.xml"/><Relationship Id="rId6" Type="http://schemas.openxmlformats.org/officeDocument/2006/relationships/image" Target="../media/image27.wmf"/><Relationship Id="rId5" Type="http://schemas.openxmlformats.org/officeDocument/2006/relationships/image" Target="../media/image23.wmf"/><Relationship Id="rId4" Type="http://schemas.openxmlformats.org/officeDocument/2006/relationships/image" Target="../media/image24.wmf"/></Relationships>
</file>

<file path=ppt/slides/_rels/slide6.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31.xml"/><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4.xml"/><Relationship Id="rId1" Type="http://schemas.openxmlformats.org/officeDocument/2006/relationships/slideLayout" Target="../slideLayouts/slideLayout31.xml"/><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30.xml"/><Relationship Id="rId5" Type="http://schemas.openxmlformats.org/officeDocument/2006/relationships/image" Target="../media/image33.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name="Option1">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30086" b="30086"/>
          <a:stretch>
            <a:fillRect/>
          </a:stretch>
        </p:blipFill>
        <p:spPr/>
      </p:pic>
      <p:sp>
        <p:nvSpPr>
          <p:cNvPr id="3" name="Title 2"/>
          <p:cNvSpPr>
            <a:spLocks noGrp="1"/>
          </p:cNvSpPr>
          <p:nvPr>
            <p:ph type="ctrTitle"/>
          </p:nvPr>
        </p:nvSpPr>
        <p:spPr/>
        <p:txBody>
          <a:bodyPr/>
          <a:lstStyle/>
          <a:p>
            <a:r>
              <a:rPr lang="en-US" dirty="0" smtClean="0"/>
              <a:t>Policies and Invoices</a:t>
            </a:r>
            <a:endParaRPr lang="en-US" dirty="0"/>
          </a:p>
        </p:txBody>
      </p:sp>
      <p:sp>
        <p:nvSpPr>
          <p:cNvPr id="6" name="Footer Placeholder 5"/>
          <p:cNvSpPr>
            <a:spLocks noGrp="1"/>
          </p:cNvSpPr>
          <p:nvPr>
            <p:ph type="ftr" sz="quarter" idx="3"/>
          </p:nvPr>
        </p:nvSpPr>
        <p:spPr/>
        <p:txBody>
          <a:bodyPr/>
          <a:lstStyle/>
          <a:p>
            <a:r>
              <a:rPr lang="en-US" smtClean="0"/>
              <a:t>© 2020 Cognizant</a:t>
            </a:r>
            <a:endParaRPr lang="en-US"/>
          </a:p>
        </p:txBody>
      </p:sp>
    </p:spTree>
    <p:extLst>
      <p:ext uri="{BB962C8B-B14F-4D97-AF65-F5344CB8AC3E}">
        <p14:creationId xmlns:p14="http://schemas.microsoft.com/office/powerpoint/2010/main" val="27470478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03237" y="1914284"/>
            <a:ext cx="8310563" cy="2343150"/>
          </a:xfrm>
          <a:prstGeom prst="rect">
            <a:avLst/>
          </a:prstGeom>
        </p:spPr>
      </p:pic>
      <p:sp>
        <p:nvSpPr>
          <p:cNvPr id="14339" name="Rectangle 2"/>
          <p:cNvSpPr>
            <a:spLocks noGrp="1" noChangeArrowheads="1"/>
          </p:cNvSpPr>
          <p:nvPr>
            <p:ph type="title"/>
          </p:nvPr>
        </p:nvSpPr>
        <p:spPr>
          <a:xfrm>
            <a:off x="319312" y="148034"/>
            <a:ext cx="8378952" cy="621030"/>
          </a:xfrm>
        </p:spPr>
        <p:txBody>
          <a:bodyPr/>
          <a:lstStyle/>
          <a:p>
            <a:r>
              <a:rPr lang="en-US" sz="2550" kern="0" dirty="0">
                <a:solidFill>
                  <a:srgbClr val="04628C"/>
                </a:solidFill>
                <a:latin typeface="Calibri" pitchFamily="34" charset="0"/>
                <a:ea typeface="Calibri" pitchFamily="34" charset="0"/>
                <a:cs typeface="Calibri" pitchFamily="34" charset="0"/>
              </a:rPr>
              <a:t>Step 2: Add charges</a:t>
            </a:r>
          </a:p>
        </p:txBody>
      </p:sp>
      <p:sp>
        <p:nvSpPr>
          <p:cNvPr id="14342" name="AutoShape 11"/>
          <p:cNvSpPr>
            <a:spLocks noChangeArrowheads="1"/>
          </p:cNvSpPr>
          <p:nvPr/>
        </p:nvSpPr>
        <p:spPr bwMode="auto">
          <a:xfrm>
            <a:off x="3342085" y="1155636"/>
            <a:ext cx="447675" cy="242620"/>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defTabSz="685800" fontAlgn="base">
              <a:lnSpc>
                <a:spcPct val="95000"/>
              </a:lnSpc>
              <a:spcBef>
                <a:spcPct val="5000"/>
              </a:spcBef>
              <a:spcAft>
                <a:spcPct val="30000"/>
              </a:spcAft>
              <a:buClr>
                <a:srgbClr val="FFFFFF"/>
              </a:buClr>
            </a:pPr>
            <a:endParaRPr lang="en-US" sz="1500" b="1">
              <a:solidFill>
                <a:srgbClr val="000000"/>
              </a:solidFill>
              <a:latin typeface="Arial" charset="0"/>
            </a:endParaRPr>
          </a:p>
        </p:txBody>
      </p:sp>
      <p:sp>
        <p:nvSpPr>
          <p:cNvPr id="14347" name="Text Box 39"/>
          <p:cNvSpPr txBox="1">
            <a:spLocks noChangeArrowheads="1"/>
          </p:cNvSpPr>
          <p:nvPr/>
        </p:nvSpPr>
        <p:spPr bwMode="auto">
          <a:xfrm>
            <a:off x="2174810" y="3161259"/>
            <a:ext cx="2480260" cy="461665"/>
          </a:xfrm>
          <a:prstGeom prst="rect">
            <a:avLst/>
          </a:prstGeom>
          <a:solidFill>
            <a:schemeClr val="bg1"/>
          </a:solidFill>
          <a:ln>
            <a:noFill/>
          </a:ln>
          <a:extLst/>
        </p:spPr>
        <p:txBody>
          <a:bodyPr wrap="square" lIns="0" tIns="0" rIns="0" bIns="0">
            <a:spAutoFit/>
          </a:bodyPr>
          <a:lstStyle>
            <a:lvl1pPr eaLnBrk="0" hangingPunct="0">
              <a:defRPr sz="2000" b="1">
                <a:solidFill>
                  <a:schemeClr val="bg1"/>
                </a:solidFill>
                <a:latin typeface="Arial" charset="0"/>
                <a:cs typeface="Arial" charset="0"/>
              </a:defRPr>
            </a:lvl1pPr>
            <a:lvl2pPr marL="742950" indent="-285750" eaLnBrk="0" hangingPunct="0">
              <a:defRPr sz="2000" b="1">
                <a:solidFill>
                  <a:schemeClr val="bg1"/>
                </a:solidFill>
                <a:latin typeface="Arial" charset="0"/>
                <a:cs typeface="Arial" charset="0"/>
              </a:defRPr>
            </a:lvl2pPr>
            <a:lvl3pPr marL="1143000" indent="-228600" eaLnBrk="0" hangingPunct="0">
              <a:defRPr sz="2000" b="1">
                <a:solidFill>
                  <a:schemeClr val="bg1"/>
                </a:solidFill>
                <a:latin typeface="Arial" charset="0"/>
                <a:cs typeface="Arial" charset="0"/>
              </a:defRPr>
            </a:lvl3pPr>
            <a:lvl4pPr marL="1600200" indent="-228600" eaLnBrk="0" hangingPunct="0">
              <a:defRPr sz="2000" b="1">
                <a:solidFill>
                  <a:schemeClr val="bg1"/>
                </a:solidFill>
                <a:latin typeface="Arial" charset="0"/>
                <a:cs typeface="Arial" charset="0"/>
              </a:defRPr>
            </a:lvl4pPr>
            <a:lvl5pPr marL="2057400" indent="-228600" eaLnBrk="0" hangingPunct="0">
              <a:defRPr sz="2000" b="1">
                <a:solidFill>
                  <a:schemeClr val="bg1"/>
                </a:solidFill>
                <a:latin typeface="Arial" charset="0"/>
                <a:cs typeface="Arial" charset="0"/>
              </a:defRPr>
            </a:lvl5pPr>
            <a:lvl6pPr marL="2514600" indent="-228600" eaLnBrk="0" fontAlgn="base" hangingPunct="0">
              <a:spcBef>
                <a:spcPct val="0"/>
              </a:spcBef>
              <a:spcAft>
                <a:spcPct val="0"/>
              </a:spcAft>
              <a:defRPr sz="2000" b="1">
                <a:solidFill>
                  <a:schemeClr val="bg1"/>
                </a:solidFill>
                <a:latin typeface="Arial" charset="0"/>
                <a:cs typeface="Arial" charset="0"/>
              </a:defRPr>
            </a:lvl6pPr>
            <a:lvl7pPr marL="2971800" indent="-228600" eaLnBrk="0" fontAlgn="base" hangingPunct="0">
              <a:spcBef>
                <a:spcPct val="0"/>
              </a:spcBef>
              <a:spcAft>
                <a:spcPct val="0"/>
              </a:spcAft>
              <a:defRPr sz="2000" b="1">
                <a:solidFill>
                  <a:schemeClr val="bg1"/>
                </a:solidFill>
                <a:latin typeface="Arial" charset="0"/>
                <a:cs typeface="Arial" charset="0"/>
              </a:defRPr>
            </a:lvl7pPr>
            <a:lvl8pPr marL="3429000" indent="-228600" eaLnBrk="0" fontAlgn="base" hangingPunct="0">
              <a:spcBef>
                <a:spcPct val="0"/>
              </a:spcBef>
              <a:spcAft>
                <a:spcPct val="0"/>
              </a:spcAft>
              <a:defRPr sz="2000" b="1">
                <a:solidFill>
                  <a:schemeClr val="bg1"/>
                </a:solidFill>
                <a:latin typeface="Arial" charset="0"/>
                <a:cs typeface="Arial" charset="0"/>
              </a:defRPr>
            </a:lvl8pPr>
            <a:lvl9pPr marL="3886200" indent="-228600" eaLnBrk="0" fontAlgn="base" hangingPunct="0">
              <a:spcBef>
                <a:spcPct val="0"/>
              </a:spcBef>
              <a:spcAft>
                <a:spcPct val="0"/>
              </a:spcAft>
              <a:defRPr sz="2000" b="1">
                <a:solidFill>
                  <a:schemeClr val="bg1"/>
                </a:solidFill>
                <a:latin typeface="Arial" charset="0"/>
                <a:cs typeface="Arial" charset="0"/>
              </a:defRPr>
            </a:lvl9pPr>
          </a:lstStyle>
          <a:p>
            <a:pPr algn="ctr" defTabSz="685800" eaLnBrk="1" fontAlgn="base" hangingPunct="1">
              <a:spcBef>
                <a:spcPct val="50000"/>
              </a:spcBef>
              <a:spcAft>
                <a:spcPct val="30000"/>
              </a:spcAft>
              <a:buClr>
                <a:srgbClr val="FFFFFF"/>
              </a:buClr>
            </a:pPr>
            <a:r>
              <a:rPr lang="en-US" sz="1500" dirty="0">
                <a:solidFill>
                  <a:srgbClr val="04628C"/>
                </a:solidFill>
              </a:rPr>
              <a:t>Charge type as defined by a charge pattern</a:t>
            </a:r>
          </a:p>
        </p:txBody>
      </p:sp>
      <p:sp>
        <p:nvSpPr>
          <p:cNvPr id="32" name="AutoShape 12"/>
          <p:cNvSpPr>
            <a:spLocks/>
          </p:cNvSpPr>
          <p:nvPr/>
        </p:nvSpPr>
        <p:spPr bwMode="auto">
          <a:xfrm flipH="1">
            <a:off x="1975185" y="3161259"/>
            <a:ext cx="199624" cy="542872"/>
          </a:xfrm>
          <a:prstGeom prst="leftBrace">
            <a:avLst>
              <a:gd name="adj1" fmla="val 31583"/>
              <a:gd name="adj2" fmla="val 50000"/>
            </a:avLst>
          </a:prstGeom>
          <a:noFill/>
          <a:ln w="19050">
            <a:solidFill>
              <a:srgbClr val="04628C"/>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defTabSz="685800" fontAlgn="base">
              <a:spcBef>
                <a:spcPct val="50000"/>
              </a:spcBef>
              <a:spcAft>
                <a:spcPct val="30000"/>
              </a:spcAft>
              <a:buClr>
                <a:srgbClr val="FFFFFF"/>
              </a:buClr>
            </a:pPr>
            <a:endParaRPr lang="en-US" sz="1500" b="1">
              <a:solidFill>
                <a:srgbClr val="D33941"/>
              </a:solidFill>
              <a:latin typeface="Arial" charset="0"/>
            </a:endParaRPr>
          </a:p>
        </p:txBody>
      </p:sp>
      <p:pic>
        <p:nvPicPr>
          <p:cNvPr id="2" name="Picture 1"/>
          <p:cNvPicPr>
            <a:picLocks noChangeAspect="1"/>
          </p:cNvPicPr>
          <p:nvPr/>
        </p:nvPicPr>
        <p:blipFill>
          <a:blip r:embed="rId4"/>
          <a:stretch>
            <a:fillRect/>
          </a:stretch>
        </p:blipFill>
        <p:spPr>
          <a:xfrm>
            <a:off x="1513210" y="470324"/>
            <a:ext cx="4749233" cy="1300487"/>
          </a:xfrm>
          <a:prstGeom prst="rect">
            <a:avLst/>
          </a:prstGeom>
        </p:spPr>
      </p:pic>
      <p:sp>
        <p:nvSpPr>
          <p:cNvPr id="14343" name="Line 12"/>
          <p:cNvSpPr>
            <a:spLocks noChangeShapeType="1"/>
          </p:cNvSpPr>
          <p:nvPr/>
        </p:nvSpPr>
        <p:spPr bwMode="auto">
          <a:xfrm flipH="1">
            <a:off x="3050697" y="1096743"/>
            <a:ext cx="1059776" cy="950542"/>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4" name="Rounded Rectangle 3"/>
          <p:cNvSpPr/>
          <p:nvPr/>
        </p:nvSpPr>
        <p:spPr bwMode="auto">
          <a:xfrm>
            <a:off x="3789760" y="1015536"/>
            <a:ext cx="531387" cy="1401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390589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039193" y="1426842"/>
            <a:ext cx="6774607" cy="2751061"/>
          </a:xfrm>
          <a:prstGeom prst="rect">
            <a:avLst/>
          </a:prstGeom>
        </p:spPr>
      </p:pic>
      <p:pic>
        <p:nvPicPr>
          <p:cNvPr id="2" name="Picture 1"/>
          <p:cNvPicPr>
            <a:picLocks noChangeAspect="1"/>
          </p:cNvPicPr>
          <p:nvPr/>
        </p:nvPicPr>
        <p:blipFill>
          <a:blip r:embed="rId4"/>
          <a:stretch>
            <a:fillRect/>
          </a:stretch>
        </p:blipFill>
        <p:spPr>
          <a:xfrm>
            <a:off x="1396603" y="452017"/>
            <a:ext cx="3724275" cy="1076325"/>
          </a:xfrm>
          <a:prstGeom prst="rect">
            <a:avLst/>
          </a:prstGeom>
        </p:spPr>
      </p:pic>
      <p:sp>
        <p:nvSpPr>
          <p:cNvPr id="15364" name="AutoShape 5"/>
          <p:cNvSpPr>
            <a:spLocks noChangeArrowheads="1"/>
          </p:cNvSpPr>
          <p:nvPr/>
        </p:nvSpPr>
        <p:spPr bwMode="auto">
          <a:xfrm>
            <a:off x="3159323" y="798584"/>
            <a:ext cx="470297" cy="242620"/>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defTabSz="685800" fontAlgn="base">
              <a:lnSpc>
                <a:spcPct val="95000"/>
              </a:lnSpc>
              <a:spcBef>
                <a:spcPct val="5000"/>
              </a:spcBef>
              <a:spcAft>
                <a:spcPct val="30000"/>
              </a:spcAft>
              <a:buClr>
                <a:srgbClr val="FFFFFF"/>
              </a:buClr>
            </a:pPr>
            <a:endParaRPr lang="en-US" sz="1500" b="1">
              <a:solidFill>
                <a:srgbClr val="000000"/>
              </a:solidFill>
              <a:latin typeface="Arial" charset="0"/>
            </a:endParaRPr>
          </a:p>
        </p:txBody>
      </p:sp>
      <p:sp>
        <p:nvSpPr>
          <p:cNvPr id="15363" name="Rectangle 2"/>
          <p:cNvSpPr>
            <a:spLocks noGrp="1" noChangeArrowheads="1"/>
          </p:cNvSpPr>
          <p:nvPr>
            <p:ph type="title"/>
          </p:nvPr>
        </p:nvSpPr>
        <p:spPr>
          <a:xfrm>
            <a:off x="270759" y="127810"/>
            <a:ext cx="8378952" cy="621030"/>
          </a:xfrm>
        </p:spPr>
        <p:txBody>
          <a:bodyPr/>
          <a:lstStyle/>
          <a:p>
            <a:r>
              <a:rPr lang="en-US" sz="2550" kern="0" dirty="0">
                <a:solidFill>
                  <a:srgbClr val="04628C"/>
                </a:solidFill>
                <a:latin typeface="Calibri" pitchFamily="34" charset="0"/>
                <a:ea typeface="Calibri" pitchFamily="34" charset="0"/>
                <a:cs typeface="Calibri" pitchFamily="34" charset="0"/>
              </a:rPr>
              <a:t>Completing a new policy billing instruction</a:t>
            </a:r>
          </a:p>
        </p:txBody>
      </p:sp>
      <p:sp>
        <p:nvSpPr>
          <p:cNvPr id="15366" name="Text Box 14"/>
          <p:cNvSpPr txBox="1">
            <a:spLocks noChangeArrowheads="1"/>
          </p:cNvSpPr>
          <p:nvPr/>
        </p:nvSpPr>
        <p:spPr bwMode="auto">
          <a:xfrm>
            <a:off x="3704835" y="3919538"/>
            <a:ext cx="3529013" cy="461665"/>
          </a:xfrm>
          <a:prstGeom prst="rect">
            <a:avLst/>
          </a:prstGeom>
          <a:solidFill>
            <a:schemeClr val="bg1"/>
          </a:solidFill>
          <a:ln>
            <a:noFill/>
          </a:ln>
          <a:extLst/>
        </p:spPr>
        <p:txBody>
          <a:bodyPr lIns="0" tIns="0" rIns="0" bIns="0">
            <a:spAutoFit/>
          </a:bodyPr>
          <a:lstStyle>
            <a:lvl1pPr eaLnBrk="0" hangingPunct="0">
              <a:defRPr sz="2000" b="1">
                <a:solidFill>
                  <a:schemeClr val="bg1"/>
                </a:solidFill>
                <a:latin typeface="Arial" charset="0"/>
                <a:cs typeface="Arial" charset="0"/>
              </a:defRPr>
            </a:lvl1pPr>
            <a:lvl2pPr marL="742950" indent="-285750" eaLnBrk="0" hangingPunct="0">
              <a:defRPr sz="2000" b="1">
                <a:solidFill>
                  <a:schemeClr val="bg1"/>
                </a:solidFill>
                <a:latin typeface="Arial" charset="0"/>
                <a:cs typeface="Arial" charset="0"/>
              </a:defRPr>
            </a:lvl2pPr>
            <a:lvl3pPr marL="1143000" indent="-228600" eaLnBrk="0" hangingPunct="0">
              <a:defRPr sz="2000" b="1">
                <a:solidFill>
                  <a:schemeClr val="bg1"/>
                </a:solidFill>
                <a:latin typeface="Arial" charset="0"/>
                <a:cs typeface="Arial" charset="0"/>
              </a:defRPr>
            </a:lvl3pPr>
            <a:lvl4pPr marL="1600200" indent="-228600" eaLnBrk="0" hangingPunct="0">
              <a:defRPr sz="2000" b="1">
                <a:solidFill>
                  <a:schemeClr val="bg1"/>
                </a:solidFill>
                <a:latin typeface="Arial" charset="0"/>
                <a:cs typeface="Arial" charset="0"/>
              </a:defRPr>
            </a:lvl4pPr>
            <a:lvl5pPr marL="2057400" indent="-228600" eaLnBrk="0" hangingPunct="0">
              <a:defRPr sz="2000" b="1">
                <a:solidFill>
                  <a:schemeClr val="bg1"/>
                </a:solidFill>
                <a:latin typeface="Arial" charset="0"/>
                <a:cs typeface="Arial" charset="0"/>
              </a:defRPr>
            </a:lvl5pPr>
            <a:lvl6pPr marL="2514600" indent="-228600" eaLnBrk="0" fontAlgn="base" hangingPunct="0">
              <a:spcBef>
                <a:spcPct val="0"/>
              </a:spcBef>
              <a:spcAft>
                <a:spcPct val="0"/>
              </a:spcAft>
              <a:defRPr sz="2000" b="1">
                <a:solidFill>
                  <a:schemeClr val="bg1"/>
                </a:solidFill>
                <a:latin typeface="Arial" charset="0"/>
                <a:cs typeface="Arial" charset="0"/>
              </a:defRPr>
            </a:lvl6pPr>
            <a:lvl7pPr marL="2971800" indent="-228600" eaLnBrk="0" fontAlgn="base" hangingPunct="0">
              <a:spcBef>
                <a:spcPct val="0"/>
              </a:spcBef>
              <a:spcAft>
                <a:spcPct val="0"/>
              </a:spcAft>
              <a:defRPr sz="2000" b="1">
                <a:solidFill>
                  <a:schemeClr val="bg1"/>
                </a:solidFill>
                <a:latin typeface="Arial" charset="0"/>
                <a:cs typeface="Arial" charset="0"/>
              </a:defRPr>
            </a:lvl7pPr>
            <a:lvl8pPr marL="3429000" indent="-228600" eaLnBrk="0" fontAlgn="base" hangingPunct="0">
              <a:spcBef>
                <a:spcPct val="0"/>
              </a:spcBef>
              <a:spcAft>
                <a:spcPct val="0"/>
              </a:spcAft>
              <a:defRPr sz="2000" b="1">
                <a:solidFill>
                  <a:schemeClr val="bg1"/>
                </a:solidFill>
                <a:latin typeface="Arial" charset="0"/>
                <a:cs typeface="Arial" charset="0"/>
              </a:defRPr>
            </a:lvl8pPr>
            <a:lvl9pPr marL="3886200" indent="-228600" eaLnBrk="0" fontAlgn="base" hangingPunct="0">
              <a:spcBef>
                <a:spcPct val="0"/>
              </a:spcBef>
              <a:spcAft>
                <a:spcPct val="0"/>
              </a:spcAft>
              <a:defRPr sz="2000" b="1">
                <a:solidFill>
                  <a:schemeClr val="bg1"/>
                </a:solidFill>
                <a:latin typeface="Arial" charset="0"/>
                <a:cs typeface="Arial" charset="0"/>
              </a:defRPr>
            </a:lvl9pPr>
          </a:lstStyle>
          <a:p>
            <a:pPr algn="ctr" defTabSz="685800" eaLnBrk="1" fontAlgn="base" hangingPunct="1">
              <a:spcBef>
                <a:spcPct val="50000"/>
              </a:spcBef>
              <a:spcAft>
                <a:spcPct val="30000"/>
              </a:spcAft>
              <a:buClr>
                <a:srgbClr val="FFFFFF"/>
              </a:buClr>
            </a:pPr>
            <a:r>
              <a:rPr lang="en-US" sz="1500" dirty="0">
                <a:solidFill>
                  <a:srgbClr val="D33819"/>
                </a:solidFill>
              </a:rPr>
              <a:t>Term number–this is the first policy period for the policy</a:t>
            </a:r>
          </a:p>
        </p:txBody>
      </p:sp>
      <p:sp>
        <p:nvSpPr>
          <p:cNvPr id="15367" name="Line 15"/>
          <p:cNvSpPr>
            <a:spLocks noChangeShapeType="1"/>
          </p:cNvSpPr>
          <p:nvPr/>
        </p:nvSpPr>
        <p:spPr bwMode="auto">
          <a:xfrm>
            <a:off x="3326605" y="3739515"/>
            <a:ext cx="378230" cy="278606"/>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square" tIns="68580" bIns="68580">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15368" name="AutoShape 5"/>
          <p:cNvSpPr>
            <a:spLocks noChangeArrowheads="1"/>
          </p:cNvSpPr>
          <p:nvPr/>
        </p:nvSpPr>
        <p:spPr bwMode="auto">
          <a:xfrm>
            <a:off x="2740223" y="3524250"/>
            <a:ext cx="785813" cy="167878"/>
          </a:xfrm>
          <a:prstGeom prst="roundRect">
            <a:avLst>
              <a:gd name="adj" fmla="val 16667"/>
            </a:avLst>
          </a:prstGeom>
          <a:noFill/>
          <a:ln w="19050" algn="ctr">
            <a:solidFill>
              <a:srgbClr val="04628C"/>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defTabSz="685800" fontAlgn="base">
              <a:lnSpc>
                <a:spcPct val="95000"/>
              </a:lnSpc>
              <a:spcBef>
                <a:spcPct val="5000"/>
              </a:spcBef>
              <a:spcAft>
                <a:spcPct val="30000"/>
              </a:spcAft>
              <a:buClr>
                <a:srgbClr val="FFFFFF"/>
              </a:buClr>
            </a:pPr>
            <a:endParaRPr lang="en-US" sz="1500" b="1">
              <a:solidFill>
                <a:srgbClr val="000000"/>
              </a:solidFill>
              <a:latin typeface="Arial" charset="0"/>
            </a:endParaRPr>
          </a:p>
        </p:txBody>
      </p:sp>
      <p:sp>
        <p:nvSpPr>
          <p:cNvPr id="15369" name="AutoShape 5"/>
          <p:cNvSpPr>
            <a:spLocks noChangeArrowheads="1"/>
          </p:cNvSpPr>
          <p:nvPr/>
        </p:nvSpPr>
        <p:spPr bwMode="auto">
          <a:xfrm>
            <a:off x="3258741" y="3497581"/>
            <a:ext cx="135731" cy="241934"/>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defTabSz="685800" fontAlgn="base">
              <a:lnSpc>
                <a:spcPct val="95000"/>
              </a:lnSpc>
              <a:spcBef>
                <a:spcPct val="5000"/>
              </a:spcBef>
              <a:spcAft>
                <a:spcPct val="30000"/>
              </a:spcAft>
              <a:buClr>
                <a:srgbClr val="FFFFFF"/>
              </a:buClr>
            </a:pPr>
            <a:endParaRPr lang="en-US" sz="1500" b="1">
              <a:solidFill>
                <a:srgbClr val="000000"/>
              </a:solidFill>
              <a:latin typeface="Arial" charset="0"/>
            </a:endParaRPr>
          </a:p>
        </p:txBody>
      </p:sp>
      <p:sp>
        <p:nvSpPr>
          <p:cNvPr id="15370" name="Line 15"/>
          <p:cNvSpPr>
            <a:spLocks noChangeShapeType="1"/>
          </p:cNvSpPr>
          <p:nvPr/>
        </p:nvSpPr>
        <p:spPr bwMode="auto">
          <a:xfrm flipH="1">
            <a:off x="2505075" y="3701414"/>
            <a:ext cx="276821" cy="449105"/>
          </a:xfrm>
          <a:prstGeom prst="line">
            <a:avLst/>
          </a:prstGeom>
          <a:noFill/>
          <a:ln w="19050">
            <a:solidFill>
              <a:srgbClr val="04628C"/>
            </a:solidFill>
            <a:round/>
            <a:headEnd/>
            <a:tailEnd/>
          </a:ln>
          <a:extLst>
            <a:ext uri="{909E8E84-426E-40DD-AFC4-6F175D3DCCD1}">
              <a14:hiddenFill xmlns:a14="http://schemas.microsoft.com/office/drawing/2010/main">
                <a:noFill/>
              </a14:hiddenFill>
            </a:ext>
          </a:extLst>
        </p:spPr>
        <p:txBody>
          <a:bodyPr wrap="square" tIns="68580" bIns="68580">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15371" name="Text Box 14"/>
          <p:cNvSpPr txBox="1">
            <a:spLocks noChangeArrowheads="1"/>
          </p:cNvSpPr>
          <p:nvPr/>
        </p:nvSpPr>
        <p:spPr bwMode="auto">
          <a:xfrm>
            <a:off x="2245596" y="4205288"/>
            <a:ext cx="823913" cy="461665"/>
          </a:xfrm>
          <a:prstGeom prst="rect">
            <a:avLst/>
          </a:prstGeom>
          <a:solidFill>
            <a:schemeClr val="bg1"/>
          </a:solidFill>
          <a:ln>
            <a:noFill/>
          </a:ln>
          <a:extLst/>
        </p:spPr>
        <p:txBody>
          <a:bodyPr lIns="0" tIns="0" rIns="0" bIns="0">
            <a:spAutoFit/>
          </a:bodyPr>
          <a:lstStyle>
            <a:lvl1pPr eaLnBrk="0" hangingPunct="0">
              <a:defRPr sz="2000" b="1">
                <a:solidFill>
                  <a:schemeClr val="bg1"/>
                </a:solidFill>
                <a:latin typeface="Arial" charset="0"/>
                <a:cs typeface="Arial" charset="0"/>
              </a:defRPr>
            </a:lvl1pPr>
            <a:lvl2pPr marL="742950" indent="-285750" eaLnBrk="0" hangingPunct="0">
              <a:defRPr sz="2000" b="1">
                <a:solidFill>
                  <a:schemeClr val="bg1"/>
                </a:solidFill>
                <a:latin typeface="Arial" charset="0"/>
                <a:cs typeface="Arial" charset="0"/>
              </a:defRPr>
            </a:lvl2pPr>
            <a:lvl3pPr marL="1143000" indent="-228600" eaLnBrk="0" hangingPunct="0">
              <a:defRPr sz="2000" b="1">
                <a:solidFill>
                  <a:schemeClr val="bg1"/>
                </a:solidFill>
                <a:latin typeface="Arial" charset="0"/>
                <a:cs typeface="Arial" charset="0"/>
              </a:defRPr>
            </a:lvl3pPr>
            <a:lvl4pPr marL="1600200" indent="-228600" eaLnBrk="0" hangingPunct="0">
              <a:defRPr sz="2000" b="1">
                <a:solidFill>
                  <a:schemeClr val="bg1"/>
                </a:solidFill>
                <a:latin typeface="Arial" charset="0"/>
                <a:cs typeface="Arial" charset="0"/>
              </a:defRPr>
            </a:lvl4pPr>
            <a:lvl5pPr marL="2057400" indent="-228600" eaLnBrk="0" hangingPunct="0">
              <a:defRPr sz="2000" b="1">
                <a:solidFill>
                  <a:schemeClr val="bg1"/>
                </a:solidFill>
                <a:latin typeface="Arial" charset="0"/>
                <a:cs typeface="Arial" charset="0"/>
              </a:defRPr>
            </a:lvl5pPr>
            <a:lvl6pPr marL="2514600" indent="-228600" eaLnBrk="0" fontAlgn="base" hangingPunct="0">
              <a:spcBef>
                <a:spcPct val="0"/>
              </a:spcBef>
              <a:spcAft>
                <a:spcPct val="0"/>
              </a:spcAft>
              <a:defRPr sz="2000" b="1">
                <a:solidFill>
                  <a:schemeClr val="bg1"/>
                </a:solidFill>
                <a:latin typeface="Arial" charset="0"/>
                <a:cs typeface="Arial" charset="0"/>
              </a:defRPr>
            </a:lvl6pPr>
            <a:lvl7pPr marL="2971800" indent="-228600" eaLnBrk="0" fontAlgn="base" hangingPunct="0">
              <a:spcBef>
                <a:spcPct val="0"/>
              </a:spcBef>
              <a:spcAft>
                <a:spcPct val="0"/>
              </a:spcAft>
              <a:defRPr sz="2000" b="1">
                <a:solidFill>
                  <a:schemeClr val="bg1"/>
                </a:solidFill>
                <a:latin typeface="Arial" charset="0"/>
                <a:cs typeface="Arial" charset="0"/>
              </a:defRPr>
            </a:lvl7pPr>
            <a:lvl8pPr marL="3429000" indent="-228600" eaLnBrk="0" fontAlgn="base" hangingPunct="0">
              <a:spcBef>
                <a:spcPct val="0"/>
              </a:spcBef>
              <a:spcAft>
                <a:spcPct val="0"/>
              </a:spcAft>
              <a:defRPr sz="2000" b="1">
                <a:solidFill>
                  <a:schemeClr val="bg1"/>
                </a:solidFill>
                <a:latin typeface="Arial" charset="0"/>
                <a:cs typeface="Arial" charset="0"/>
              </a:defRPr>
            </a:lvl8pPr>
            <a:lvl9pPr marL="3886200" indent="-228600" eaLnBrk="0" fontAlgn="base" hangingPunct="0">
              <a:spcBef>
                <a:spcPct val="0"/>
              </a:spcBef>
              <a:spcAft>
                <a:spcPct val="0"/>
              </a:spcAft>
              <a:defRPr sz="2000" b="1">
                <a:solidFill>
                  <a:schemeClr val="bg1"/>
                </a:solidFill>
                <a:latin typeface="Arial" charset="0"/>
                <a:cs typeface="Arial" charset="0"/>
              </a:defRPr>
            </a:lvl9pPr>
          </a:lstStyle>
          <a:p>
            <a:pPr algn="ctr" defTabSz="685800" eaLnBrk="1" fontAlgn="base" hangingPunct="1">
              <a:spcBef>
                <a:spcPct val="50000"/>
              </a:spcBef>
              <a:spcAft>
                <a:spcPct val="30000"/>
              </a:spcAft>
              <a:buClr>
                <a:srgbClr val="FFFFFF"/>
              </a:buClr>
            </a:pPr>
            <a:r>
              <a:rPr lang="en-US" sz="1500" dirty="0">
                <a:solidFill>
                  <a:srgbClr val="04628C"/>
                </a:solidFill>
              </a:rPr>
              <a:t>Policy number</a:t>
            </a:r>
          </a:p>
        </p:txBody>
      </p:sp>
      <p:sp>
        <p:nvSpPr>
          <p:cNvPr id="16" name="Line 12"/>
          <p:cNvSpPr>
            <a:spLocks noChangeShapeType="1"/>
          </p:cNvSpPr>
          <p:nvPr/>
        </p:nvSpPr>
        <p:spPr bwMode="auto">
          <a:xfrm flipH="1">
            <a:off x="3127176" y="1149070"/>
            <a:ext cx="267294" cy="2365894"/>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Tree>
    <p:extLst>
      <p:ext uri="{BB962C8B-B14F-4D97-AF65-F5344CB8AC3E}">
        <p14:creationId xmlns:p14="http://schemas.microsoft.com/office/powerpoint/2010/main" val="2619346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Rectangle 2"/>
          <p:cNvSpPr txBox="1">
            <a:spLocks noChangeArrowheads="1"/>
          </p:cNvSpPr>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sz="2550" b="1" i="0" u="none" strike="noStrike" kern="0" cap="none" spc="0" normalizeH="0" baseline="0" noProof="0" dirty="0" smtClean="0">
                <a:ln>
                  <a:noFill/>
                </a:ln>
                <a:solidFill>
                  <a:srgbClr val="04628C"/>
                </a:solidFill>
                <a:effectLst/>
                <a:uLnTx/>
                <a:uFillTx/>
                <a:latin typeface="Calibri" pitchFamily="34" charset="0"/>
                <a:cs typeface="Calibri" pitchFamily="34" charset="0"/>
              </a:rPr>
              <a:t>Data generated from billing instruction</a:t>
            </a:r>
          </a:p>
        </p:txBody>
      </p:sp>
      <p:sp>
        <p:nvSpPr>
          <p:cNvPr id="236" name="Rectangle 3"/>
          <p:cNvSpPr txBox="1">
            <a:spLocks noChangeArrowheads="1"/>
          </p:cNvSpPr>
          <p:nvPr/>
        </p:nvSpPr>
        <p:spPr bwMode="auto">
          <a:xfrm>
            <a:off x="519113" y="685800"/>
            <a:ext cx="83185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14313" indent="-214313" algn="l" rtl="0" eaLnBrk="0" fontAlgn="base" hangingPunct="0">
              <a:spcBef>
                <a:spcPct val="40000"/>
              </a:spcBef>
              <a:spcAft>
                <a:spcPct val="0"/>
              </a:spcAft>
              <a:buClr>
                <a:srgbClr val="04628C"/>
              </a:buClr>
              <a:buSzPct val="90000"/>
              <a:buFont typeface="Arial" pitchFamily="34"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Calibri" pitchFamily="34"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4628C"/>
              </a:buClr>
              <a:buSzPct val="120000"/>
              <a:buFont typeface="Calibri" pitchFamily="34" charset="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a:lstStyle>
          <a:p>
            <a:pPr marL="214313" marR="0" lvl="0" indent="-214313"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r>
              <a:rPr kumimoji="0" lang="en-US" sz="1800" b="0" i="0" u="none" strike="noStrike" kern="0" cap="none" spc="0" normalizeH="0" baseline="0" noProof="0" smtClean="0">
                <a:ln>
                  <a:noFill/>
                </a:ln>
                <a:solidFill>
                  <a:srgbClr val="000000"/>
                </a:solidFill>
                <a:effectLst/>
                <a:uLnTx/>
                <a:uFillTx/>
                <a:latin typeface="Arial"/>
                <a:cs typeface="Calibri" pitchFamily="34" charset="0"/>
              </a:rPr>
              <a:t>From billing instructions, BillingCenter receives and generates:</a:t>
            </a:r>
          </a:p>
          <a:p>
            <a:pPr marL="471488" marR="0" lvl="1" indent="-171450" algn="l" defTabSz="914400" rtl="0" eaLnBrk="0" fontAlgn="base" latinLnBrk="0" hangingPunct="0">
              <a:lnSpc>
                <a:spcPct val="100000"/>
              </a:lnSpc>
              <a:spcBef>
                <a:spcPct val="20000"/>
              </a:spcBef>
              <a:spcAft>
                <a:spcPct val="0"/>
              </a:spcAft>
              <a:buClr>
                <a:srgbClr val="04628C"/>
              </a:buClr>
              <a:buSzPct val="90000"/>
              <a:buFont typeface="Calibri" pitchFamily="34" charset="0"/>
              <a:buChar char="-"/>
              <a:tabLst/>
              <a:defRPr/>
            </a:pPr>
            <a:r>
              <a:rPr kumimoji="0" lang="en-US" sz="1650" b="0" i="0" u="none" strike="noStrike" kern="0" cap="none" spc="0" normalizeH="0" baseline="0" noProof="0" smtClean="0">
                <a:ln>
                  <a:noFill/>
                </a:ln>
                <a:solidFill>
                  <a:srgbClr val="000000"/>
                </a:solidFill>
                <a:effectLst/>
                <a:uLnTx/>
                <a:uFillTx/>
                <a:latin typeface="Arial"/>
                <a:cs typeface="Calibri" pitchFamily="34" charset="0"/>
              </a:rPr>
              <a:t>Policy-centric data</a:t>
            </a:r>
          </a:p>
          <a:p>
            <a:pPr marL="471488" marR="0" lvl="1" indent="-171450" algn="l" defTabSz="914400" rtl="0" eaLnBrk="0" fontAlgn="base" latinLnBrk="0" hangingPunct="0">
              <a:lnSpc>
                <a:spcPct val="100000"/>
              </a:lnSpc>
              <a:spcBef>
                <a:spcPct val="20000"/>
              </a:spcBef>
              <a:spcAft>
                <a:spcPct val="0"/>
              </a:spcAft>
              <a:buClr>
                <a:srgbClr val="04628C"/>
              </a:buClr>
              <a:buSzPct val="90000"/>
              <a:buFont typeface="Calibri" pitchFamily="34" charset="0"/>
              <a:buChar char="-"/>
              <a:tabLst/>
              <a:defRPr/>
            </a:pPr>
            <a:r>
              <a:rPr kumimoji="0" lang="en-US" sz="1650" b="0" i="0" u="none" strike="noStrike" kern="0" cap="none" spc="0" normalizeH="0" baseline="0" noProof="0" smtClean="0">
                <a:ln>
                  <a:noFill/>
                </a:ln>
                <a:solidFill>
                  <a:srgbClr val="000000"/>
                </a:solidFill>
                <a:effectLst/>
                <a:uLnTx/>
                <a:uFillTx/>
                <a:latin typeface="Arial"/>
                <a:cs typeface="Calibri" pitchFamily="34" charset="0"/>
              </a:rPr>
              <a:t>Account-centric data</a:t>
            </a:r>
            <a:endParaRPr kumimoji="0" lang="en-US" sz="1650" b="0" i="0" u="none" strike="noStrike" kern="0" cap="none" spc="0" normalizeH="0" baseline="0" noProof="0" dirty="0" smtClean="0">
              <a:ln>
                <a:noFill/>
              </a:ln>
              <a:solidFill>
                <a:srgbClr val="000000"/>
              </a:solidFill>
              <a:effectLst/>
              <a:uLnTx/>
              <a:uFillTx/>
              <a:latin typeface="Arial"/>
              <a:cs typeface="Calibri" pitchFamily="34" charset="0"/>
            </a:endParaRPr>
          </a:p>
        </p:txBody>
      </p:sp>
      <p:grpSp>
        <p:nvGrpSpPr>
          <p:cNvPr id="281" name="Group 280"/>
          <p:cNvGrpSpPr/>
          <p:nvPr/>
        </p:nvGrpSpPr>
        <p:grpSpPr>
          <a:xfrm>
            <a:off x="758985" y="1675051"/>
            <a:ext cx="7033645" cy="3051952"/>
            <a:chOff x="572869" y="2523929"/>
            <a:chExt cx="8311356" cy="3983322"/>
          </a:xfrm>
        </p:grpSpPr>
        <p:sp>
          <p:nvSpPr>
            <p:cNvPr id="282" name="Line 192"/>
            <p:cNvSpPr>
              <a:spLocks noChangeShapeType="1"/>
            </p:cNvSpPr>
            <p:nvPr/>
          </p:nvSpPr>
          <p:spPr bwMode="auto">
            <a:xfrm flipH="1">
              <a:off x="4221989" y="5208388"/>
              <a:ext cx="5873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83" name="Line 189"/>
            <p:cNvSpPr>
              <a:spLocks noChangeShapeType="1"/>
            </p:cNvSpPr>
            <p:nvPr/>
          </p:nvSpPr>
          <p:spPr bwMode="auto">
            <a:xfrm flipH="1">
              <a:off x="4823651" y="4718139"/>
              <a:ext cx="65918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84" name="Line 190"/>
            <p:cNvSpPr>
              <a:spLocks noChangeShapeType="1"/>
            </p:cNvSpPr>
            <p:nvPr/>
          </p:nvSpPr>
          <p:spPr bwMode="auto">
            <a:xfrm flipH="1">
              <a:off x="4809363" y="5523001"/>
              <a:ext cx="2173588"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85" name="Line 191"/>
            <p:cNvSpPr>
              <a:spLocks noChangeShapeType="1"/>
            </p:cNvSpPr>
            <p:nvPr/>
          </p:nvSpPr>
          <p:spPr bwMode="auto">
            <a:xfrm flipV="1">
              <a:off x="4809364" y="4718139"/>
              <a:ext cx="0" cy="4016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nvGrpSpPr>
            <p:cNvPr id="286" name="Group 24"/>
            <p:cNvGrpSpPr>
              <a:grpSpLocks/>
            </p:cNvGrpSpPr>
            <p:nvPr/>
          </p:nvGrpSpPr>
          <p:grpSpPr bwMode="auto">
            <a:xfrm>
              <a:off x="3326181" y="2806962"/>
              <a:ext cx="872249" cy="981800"/>
              <a:chOff x="2324" y="435"/>
              <a:chExt cx="933" cy="1052"/>
            </a:xfrm>
          </p:grpSpPr>
          <p:sp>
            <p:nvSpPr>
              <p:cNvPr id="614" name="AutoShape 25"/>
              <p:cNvSpPr>
                <a:spLocks noChangeArrowheads="1"/>
              </p:cNvSpPr>
              <p:nvPr/>
            </p:nvSpPr>
            <p:spPr bwMode="auto">
              <a:xfrm rot="-5400000">
                <a:off x="2265" y="494"/>
                <a:ext cx="1052" cy="933"/>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95000"/>
                  </a:lnSpc>
                  <a:spcBef>
                    <a:spcPct val="5000"/>
                  </a:spcBef>
                  <a:spcAft>
                    <a:spcPts val="0"/>
                  </a:spcAft>
                  <a:buClr>
                    <a:srgbClr val="FFFFFF"/>
                  </a:buClr>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615" name="Freeform 26"/>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95000"/>
                  </a:lnSpc>
                  <a:spcBef>
                    <a:spcPct val="5000"/>
                  </a:spcBef>
                  <a:spcAft>
                    <a:spcPts val="0"/>
                  </a:spcAft>
                  <a:buClr>
                    <a:srgbClr val="FFFFFF"/>
                  </a:buClr>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616" name="Freeform 27"/>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95000"/>
                  </a:lnSpc>
                  <a:spcBef>
                    <a:spcPct val="5000"/>
                  </a:spcBef>
                  <a:spcAft>
                    <a:spcPts val="0"/>
                  </a:spcAft>
                  <a:buClr>
                    <a:srgbClr val="FFFFFF"/>
                  </a:buClr>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617" name="Freeform 28"/>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95000"/>
                  </a:lnSpc>
                  <a:spcBef>
                    <a:spcPct val="5000"/>
                  </a:spcBef>
                  <a:spcAft>
                    <a:spcPts val="0"/>
                  </a:spcAft>
                  <a:buClr>
                    <a:srgbClr val="FFFFFF"/>
                  </a:buClr>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nvGrpSpPr>
              <p:cNvPr id="618" name="Group 29"/>
              <p:cNvGrpSpPr>
                <a:grpSpLocks/>
              </p:cNvGrpSpPr>
              <p:nvPr/>
            </p:nvGrpSpPr>
            <p:grpSpPr bwMode="auto">
              <a:xfrm>
                <a:off x="2889" y="957"/>
                <a:ext cx="348" cy="510"/>
                <a:chOff x="2784" y="3210"/>
                <a:chExt cx="523" cy="772"/>
              </a:xfrm>
            </p:grpSpPr>
            <p:sp>
              <p:nvSpPr>
                <p:cNvPr id="619" name="AutoShape 3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914400" eaLnBrk="1" fontAlgn="auto" latinLnBrk="0" hangingPunct="1">
                    <a:lnSpc>
                      <a:spcPct val="95000"/>
                    </a:lnSpc>
                    <a:spcBef>
                      <a:spcPct val="5000"/>
                    </a:spcBef>
                    <a:spcAft>
                      <a:spcPts val="0"/>
                    </a:spcAft>
                    <a:buClr>
                      <a:srgbClr val="FFFFFF"/>
                    </a:buClr>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620" name="AutoShape 3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914400" eaLnBrk="1" fontAlgn="auto" latinLnBrk="0" hangingPunct="1">
                    <a:lnSpc>
                      <a:spcPct val="95000"/>
                    </a:lnSpc>
                    <a:spcBef>
                      <a:spcPct val="5000"/>
                    </a:spcBef>
                    <a:spcAft>
                      <a:spcPts val="0"/>
                    </a:spcAft>
                    <a:buClr>
                      <a:srgbClr val="FFFFFF"/>
                    </a:buClr>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621" name="AutoShape 3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914400" eaLnBrk="1" fontAlgn="auto" latinLnBrk="0" hangingPunct="1">
                    <a:lnSpc>
                      <a:spcPct val="95000"/>
                    </a:lnSpc>
                    <a:spcBef>
                      <a:spcPct val="5000"/>
                    </a:spcBef>
                    <a:spcAft>
                      <a:spcPts val="0"/>
                    </a:spcAft>
                    <a:buClr>
                      <a:srgbClr val="FFFFFF"/>
                    </a:buClr>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622" name="Oval 3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914400" eaLnBrk="1" fontAlgn="auto" latinLnBrk="0" hangingPunct="1">
                    <a:lnSpc>
                      <a:spcPct val="95000"/>
                    </a:lnSpc>
                    <a:spcBef>
                      <a:spcPct val="5000"/>
                    </a:spcBef>
                    <a:spcAft>
                      <a:spcPts val="0"/>
                    </a:spcAft>
                    <a:buClr>
                      <a:srgbClr val="FFFFFF"/>
                    </a:buClr>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grpSp>
          <p:nvGrpSpPr>
            <p:cNvPr id="287" name="Group 98"/>
            <p:cNvGrpSpPr>
              <a:grpSpLocks/>
            </p:cNvGrpSpPr>
            <p:nvPr/>
          </p:nvGrpSpPr>
          <p:grpSpPr bwMode="auto">
            <a:xfrm>
              <a:off x="5403089" y="2681524"/>
              <a:ext cx="898525" cy="233362"/>
              <a:chOff x="3589" y="1559"/>
              <a:chExt cx="566" cy="147"/>
            </a:xfrm>
          </p:grpSpPr>
          <p:sp>
            <p:nvSpPr>
              <p:cNvPr id="609" name="Rectangle 99"/>
              <p:cNvSpPr>
                <a:spLocks noChangeArrowheads="1"/>
              </p:cNvSpPr>
              <p:nvPr/>
            </p:nvSpPr>
            <p:spPr bwMode="auto">
              <a:xfrm>
                <a:off x="3589" y="1559"/>
                <a:ext cx="566" cy="147"/>
              </a:xfrm>
              <a:prstGeom prst="rect">
                <a:avLst/>
              </a:prstGeom>
              <a:solidFill>
                <a:srgbClr val="CCECFF"/>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95000"/>
                  </a:lnSpc>
                  <a:spcBef>
                    <a:spcPct val="5000"/>
                  </a:spcBef>
                  <a:spcAft>
                    <a:spcPts val="0"/>
                  </a:spcAft>
                  <a:buClr>
                    <a:srgbClr val="FFFFFF"/>
                  </a:buClr>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nvGrpSpPr>
              <p:cNvPr id="610" name="Group 100"/>
              <p:cNvGrpSpPr>
                <a:grpSpLocks/>
              </p:cNvGrpSpPr>
              <p:nvPr/>
            </p:nvGrpSpPr>
            <p:grpSpPr bwMode="auto">
              <a:xfrm>
                <a:off x="4047" y="1570"/>
                <a:ext cx="65" cy="126"/>
                <a:chOff x="3439" y="1711"/>
                <a:chExt cx="631" cy="1219"/>
              </a:xfrm>
            </p:grpSpPr>
            <p:sp>
              <p:nvSpPr>
                <p:cNvPr id="612" name="Freeform 101"/>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95000"/>
                    </a:lnSpc>
                    <a:spcBef>
                      <a:spcPct val="5000"/>
                    </a:spcBef>
                    <a:spcAft>
                      <a:spcPts val="0"/>
                    </a:spcAft>
                    <a:buClr>
                      <a:srgbClr val="FFFFFF"/>
                    </a:buClr>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613" name="Line 102"/>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sp>
            <p:nvSpPr>
              <p:cNvPr id="611" name="Rectangle 103"/>
              <p:cNvSpPr>
                <a:spLocks noChangeArrowheads="1"/>
              </p:cNvSpPr>
              <p:nvPr/>
            </p:nvSpPr>
            <p:spPr bwMode="auto">
              <a:xfrm>
                <a:off x="3638" y="1604"/>
                <a:ext cx="309" cy="58"/>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914400" eaLnBrk="1" fontAlgn="auto" latinLnBrk="0" hangingPunct="1">
                  <a:lnSpc>
                    <a:spcPct val="95000"/>
                  </a:lnSpc>
                  <a:spcBef>
                    <a:spcPct val="5000"/>
                  </a:spcBef>
                  <a:spcAft>
                    <a:spcPts val="0"/>
                  </a:spcAft>
                  <a:buClr>
                    <a:srgbClr val="FFFFFF"/>
                  </a:buClr>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nvGrpSpPr>
            <p:cNvPr id="288" name="Group 110"/>
            <p:cNvGrpSpPr>
              <a:grpSpLocks/>
            </p:cNvGrpSpPr>
            <p:nvPr/>
          </p:nvGrpSpPr>
          <p:grpSpPr bwMode="auto">
            <a:xfrm>
              <a:off x="5625339" y="2845036"/>
              <a:ext cx="898525" cy="233363"/>
              <a:chOff x="3589" y="1559"/>
              <a:chExt cx="566" cy="147"/>
            </a:xfrm>
          </p:grpSpPr>
          <p:sp>
            <p:nvSpPr>
              <p:cNvPr id="604" name="Rectangle 111"/>
              <p:cNvSpPr>
                <a:spLocks noChangeArrowheads="1"/>
              </p:cNvSpPr>
              <p:nvPr/>
            </p:nvSpPr>
            <p:spPr bwMode="auto">
              <a:xfrm>
                <a:off x="3589" y="1559"/>
                <a:ext cx="566" cy="147"/>
              </a:xfrm>
              <a:prstGeom prst="rect">
                <a:avLst/>
              </a:prstGeom>
              <a:solidFill>
                <a:srgbClr val="CCECFF"/>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95000"/>
                  </a:lnSpc>
                  <a:spcBef>
                    <a:spcPct val="5000"/>
                  </a:spcBef>
                  <a:spcAft>
                    <a:spcPts val="0"/>
                  </a:spcAft>
                  <a:buClr>
                    <a:srgbClr val="FFFFFF"/>
                  </a:buClr>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nvGrpSpPr>
              <p:cNvPr id="605" name="Group 112"/>
              <p:cNvGrpSpPr>
                <a:grpSpLocks/>
              </p:cNvGrpSpPr>
              <p:nvPr/>
            </p:nvGrpSpPr>
            <p:grpSpPr bwMode="auto">
              <a:xfrm>
                <a:off x="4047" y="1570"/>
                <a:ext cx="65" cy="126"/>
                <a:chOff x="3439" y="1711"/>
                <a:chExt cx="631" cy="1219"/>
              </a:xfrm>
            </p:grpSpPr>
            <p:sp>
              <p:nvSpPr>
                <p:cNvPr id="607" name="Freeform 113"/>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95000"/>
                    </a:lnSpc>
                    <a:spcBef>
                      <a:spcPct val="5000"/>
                    </a:spcBef>
                    <a:spcAft>
                      <a:spcPts val="0"/>
                    </a:spcAft>
                    <a:buClr>
                      <a:srgbClr val="FFFFFF"/>
                    </a:buClr>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608" name="Line 114"/>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sp>
            <p:nvSpPr>
              <p:cNvPr id="606" name="Rectangle 115"/>
              <p:cNvSpPr>
                <a:spLocks noChangeArrowheads="1"/>
              </p:cNvSpPr>
              <p:nvPr/>
            </p:nvSpPr>
            <p:spPr bwMode="auto">
              <a:xfrm>
                <a:off x="3638" y="1604"/>
                <a:ext cx="309" cy="58"/>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914400" eaLnBrk="1" fontAlgn="auto" latinLnBrk="0" hangingPunct="1">
                  <a:lnSpc>
                    <a:spcPct val="95000"/>
                  </a:lnSpc>
                  <a:spcBef>
                    <a:spcPct val="5000"/>
                  </a:spcBef>
                  <a:spcAft>
                    <a:spcPts val="0"/>
                  </a:spcAft>
                  <a:buClr>
                    <a:srgbClr val="FFFFFF"/>
                  </a:buClr>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nvGrpSpPr>
            <p:cNvPr id="289" name="Group 116"/>
            <p:cNvGrpSpPr>
              <a:grpSpLocks/>
            </p:cNvGrpSpPr>
            <p:nvPr/>
          </p:nvGrpSpPr>
          <p:grpSpPr bwMode="auto">
            <a:xfrm>
              <a:off x="572869" y="3559214"/>
              <a:ext cx="977900" cy="966787"/>
              <a:chOff x="3131" y="3139"/>
              <a:chExt cx="711" cy="702"/>
            </a:xfrm>
          </p:grpSpPr>
          <p:sp>
            <p:nvSpPr>
              <p:cNvPr id="600" name="Freeform 117"/>
              <p:cNvSpPr>
                <a:spLocks/>
              </p:cNvSpPr>
              <p:nvPr/>
            </p:nvSpPr>
            <p:spPr bwMode="auto">
              <a:xfrm>
                <a:off x="3238" y="3243"/>
                <a:ext cx="604" cy="598"/>
              </a:xfrm>
              <a:custGeom>
                <a:avLst/>
                <a:gdLst>
                  <a:gd name="T0" fmla="*/ 0 w 1703"/>
                  <a:gd name="T1" fmla="*/ 0 h 1703"/>
                  <a:gd name="T2" fmla="*/ 0 w 1703"/>
                  <a:gd name="T3" fmla="*/ 0 h 1703"/>
                  <a:gd name="T4" fmla="*/ 0 w 1703"/>
                  <a:gd name="T5" fmla="*/ 0 h 1703"/>
                  <a:gd name="T6" fmla="*/ 0 w 1703"/>
                  <a:gd name="T7" fmla="*/ 0 h 1703"/>
                  <a:gd name="T8" fmla="*/ 0 w 1703"/>
                  <a:gd name="T9" fmla="*/ 0 h 1703"/>
                  <a:gd name="T10" fmla="*/ 0 w 1703"/>
                  <a:gd name="T11" fmla="*/ 0 h 1703"/>
                  <a:gd name="T12" fmla="*/ 0 60000 65536"/>
                  <a:gd name="T13" fmla="*/ 0 60000 65536"/>
                  <a:gd name="T14" fmla="*/ 0 60000 65536"/>
                  <a:gd name="T15" fmla="*/ 0 60000 65536"/>
                  <a:gd name="T16" fmla="*/ 0 60000 65536"/>
                  <a:gd name="T17" fmla="*/ 0 60000 65536"/>
                  <a:gd name="T18" fmla="*/ 0 w 1703"/>
                  <a:gd name="T19" fmla="*/ 0 h 1703"/>
                  <a:gd name="T20" fmla="*/ 1703 w 1703"/>
                  <a:gd name="T21" fmla="*/ 1703 h 1703"/>
                </a:gdLst>
                <a:ahLst/>
                <a:cxnLst>
                  <a:cxn ang="T12">
                    <a:pos x="T0" y="T1"/>
                  </a:cxn>
                  <a:cxn ang="T13">
                    <a:pos x="T2" y="T3"/>
                  </a:cxn>
                  <a:cxn ang="T14">
                    <a:pos x="T4" y="T5"/>
                  </a:cxn>
                  <a:cxn ang="T15">
                    <a:pos x="T6" y="T7"/>
                  </a:cxn>
                  <a:cxn ang="T16">
                    <a:pos x="T8" y="T9"/>
                  </a:cxn>
                  <a:cxn ang="T17">
                    <a:pos x="T10" y="T11"/>
                  </a:cxn>
                </a:cxnLst>
                <a:rect l="T18" t="T19" r="T20" b="T21"/>
                <a:pathLst>
                  <a:path w="1703" h="1703">
                    <a:moveTo>
                      <a:pt x="935" y="1703"/>
                    </a:moveTo>
                    <a:lnTo>
                      <a:pt x="0" y="718"/>
                    </a:lnTo>
                    <a:lnTo>
                      <a:pt x="100" y="100"/>
                    </a:lnTo>
                    <a:lnTo>
                      <a:pt x="751" y="0"/>
                    </a:lnTo>
                    <a:lnTo>
                      <a:pt x="1703" y="977"/>
                    </a:lnTo>
                    <a:lnTo>
                      <a:pt x="935" y="1703"/>
                    </a:lnTo>
                    <a:close/>
                  </a:path>
                </a:pathLst>
              </a:custGeom>
              <a:solidFill>
                <a:srgbClr val="FFFFCC"/>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95000"/>
                  </a:lnSpc>
                  <a:spcBef>
                    <a:spcPct val="5000"/>
                  </a:spcBef>
                  <a:spcAft>
                    <a:spcPts val="0"/>
                  </a:spcAft>
                  <a:buClr>
                    <a:srgbClr val="FFFFFF"/>
                  </a:buClr>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601" name="Freeform 118"/>
              <p:cNvSpPr>
                <a:spLocks/>
              </p:cNvSpPr>
              <p:nvPr/>
            </p:nvSpPr>
            <p:spPr bwMode="auto">
              <a:xfrm>
                <a:off x="3131" y="3139"/>
                <a:ext cx="224" cy="216"/>
              </a:xfrm>
              <a:custGeom>
                <a:avLst/>
                <a:gdLst>
                  <a:gd name="T0" fmla="*/ 0 w 609"/>
                  <a:gd name="T1" fmla="*/ 0 h 587"/>
                  <a:gd name="T2" fmla="*/ 0 w 609"/>
                  <a:gd name="T3" fmla="*/ 0 h 587"/>
                  <a:gd name="T4" fmla="*/ 0 w 609"/>
                  <a:gd name="T5" fmla="*/ 0 h 587"/>
                  <a:gd name="T6" fmla="*/ 0 w 609"/>
                  <a:gd name="T7" fmla="*/ 0 h 587"/>
                  <a:gd name="T8" fmla="*/ 0 w 609"/>
                  <a:gd name="T9" fmla="*/ 0 h 587"/>
                  <a:gd name="T10" fmla="*/ 0 w 609"/>
                  <a:gd name="T11" fmla="*/ 0 h 587"/>
                  <a:gd name="T12" fmla="*/ 0 w 609"/>
                  <a:gd name="T13" fmla="*/ 0 h 587"/>
                  <a:gd name="T14" fmla="*/ 0 60000 65536"/>
                  <a:gd name="T15" fmla="*/ 0 60000 65536"/>
                  <a:gd name="T16" fmla="*/ 0 60000 65536"/>
                  <a:gd name="T17" fmla="*/ 0 60000 65536"/>
                  <a:gd name="T18" fmla="*/ 0 60000 65536"/>
                  <a:gd name="T19" fmla="*/ 0 60000 65536"/>
                  <a:gd name="T20" fmla="*/ 0 60000 65536"/>
                  <a:gd name="T21" fmla="*/ 0 w 609"/>
                  <a:gd name="T22" fmla="*/ 0 h 587"/>
                  <a:gd name="T23" fmla="*/ 609 w 609"/>
                  <a:gd name="T24" fmla="*/ 587 h 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587">
                    <a:moveTo>
                      <a:pt x="609" y="563"/>
                    </a:moveTo>
                    <a:cubicBezTo>
                      <a:pt x="502" y="575"/>
                      <a:pt x="396" y="587"/>
                      <a:pt x="325" y="563"/>
                    </a:cubicBezTo>
                    <a:cubicBezTo>
                      <a:pt x="254" y="539"/>
                      <a:pt x="194" y="479"/>
                      <a:pt x="183" y="421"/>
                    </a:cubicBezTo>
                    <a:cubicBezTo>
                      <a:pt x="172" y="363"/>
                      <a:pt x="244" y="273"/>
                      <a:pt x="259" y="212"/>
                    </a:cubicBezTo>
                    <a:cubicBezTo>
                      <a:pt x="274" y="151"/>
                      <a:pt x="288" y="88"/>
                      <a:pt x="275" y="53"/>
                    </a:cubicBezTo>
                    <a:cubicBezTo>
                      <a:pt x="262" y="18"/>
                      <a:pt x="229" y="6"/>
                      <a:pt x="183" y="3"/>
                    </a:cubicBezTo>
                    <a:cubicBezTo>
                      <a:pt x="137" y="0"/>
                      <a:pt x="68" y="18"/>
                      <a:pt x="0" y="3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95000"/>
                  </a:lnSpc>
                  <a:spcBef>
                    <a:spcPct val="5000"/>
                  </a:spcBef>
                  <a:spcAft>
                    <a:spcPts val="0"/>
                  </a:spcAft>
                  <a:buClr>
                    <a:srgbClr val="FFFFFF"/>
                  </a:buClr>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602" name="Oval 119"/>
              <p:cNvSpPr>
                <a:spLocks noChangeArrowheads="1"/>
              </p:cNvSpPr>
              <p:nvPr/>
            </p:nvSpPr>
            <p:spPr bwMode="auto">
              <a:xfrm>
                <a:off x="3292" y="3303"/>
                <a:ext cx="92" cy="92"/>
              </a:xfrm>
              <a:prstGeom prst="ellipse">
                <a:avLst/>
              </a:prstGeom>
              <a:solidFill>
                <a:srgbClr val="00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914400" eaLnBrk="1" fontAlgn="auto" latinLnBrk="0" hangingPunct="1">
                  <a:lnSpc>
                    <a:spcPct val="95000"/>
                  </a:lnSpc>
                  <a:spcBef>
                    <a:spcPct val="5000"/>
                  </a:spcBef>
                  <a:spcAft>
                    <a:spcPts val="0"/>
                  </a:spcAft>
                  <a:buClr>
                    <a:srgbClr val="FFFFFF"/>
                  </a:buClr>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pic>
            <p:nvPicPr>
              <p:cNvPr id="603" name="Picture 120"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700000">
                <a:off x="3404" y="3341"/>
                <a:ext cx="275"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0" name="Group 281"/>
            <p:cNvGrpSpPr>
              <a:grpSpLocks/>
            </p:cNvGrpSpPr>
            <p:nvPr/>
          </p:nvGrpSpPr>
          <p:grpSpPr bwMode="auto">
            <a:xfrm>
              <a:off x="4221989" y="2843449"/>
              <a:ext cx="1174750" cy="804862"/>
              <a:chOff x="4967288" y="1062711"/>
              <a:chExt cx="1174750" cy="804863"/>
            </a:xfrm>
          </p:grpSpPr>
          <p:sp>
            <p:nvSpPr>
              <p:cNvPr id="596" name="Line 192"/>
              <p:cNvSpPr>
                <a:spLocks noChangeShapeType="1"/>
              </p:cNvSpPr>
              <p:nvPr/>
            </p:nvSpPr>
            <p:spPr bwMode="auto">
              <a:xfrm flipH="1">
                <a:off x="4967288" y="1480224"/>
                <a:ext cx="5873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97" name="Line 189"/>
              <p:cNvSpPr>
                <a:spLocks noChangeShapeType="1"/>
              </p:cNvSpPr>
              <p:nvPr/>
            </p:nvSpPr>
            <p:spPr bwMode="auto">
              <a:xfrm flipH="1">
                <a:off x="5568950" y="1062711"/>
                <a:ext cx="5730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98" name="Line 190"/>
              <p:cNvSpPr>
                <a:spLocks noChangeShapeType="1"/>
              </p:cNvSpPr>
              <p:nvPr/>
            </p:nvSpPr>
            <p:spPr bwMode="auto">
              <a:xfrm flipH="1">
                <a:off x="5554663" y="1867574"/>
                <a:ext cx="5873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99" name="Line 191"/>
              <p:cNvSpPr>
                <a:spLocks noChangeShapeType="1"/>
              </p:cNvSpPr>
              <p:nvPr/>
            </p:nvSpPr>
            <p:spPr bwMode="auto">
              <a:xfrm flipV="1">
                <a:off x="5554663" y="1062711"/>
                <a:ext cx="0" cy="8048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sp>
          <p:nvSpPr>
            <p:cNvPr id="291" name="Line 194"/>
            <p:cNvSpPr>
              <a:spLocks noChangeShapeType="1"/>
            </p:cNvSpPr>
            <p:nvPr/>
          </p:nvSpPr>
          <p:spPr bwMode="auto">
            <a:xfrm flipV="1">
              <a:off x="1358139" y="3059348"/>
              <a:ext cx="1889125" cy="899677"/>
            </a:xfrm>
            <a:prstGeom prst="line">
              <a:avLst/>
            </a:prstGeom>
            <a:noFill/>
            <a:ln w="19050">
              <a:solidFill>
                <a:srgbClr val="000000"/>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92" name="Line 195"/>
            <p:cNvSpPr>
              <a:spLocks noChangeShapeType="1"/>
            </p:cNvSpPr>
            <p:nvPr/>
          </p:nvSpPr>
          <p:spPr bwMode="auto">
            <a:xfrm>
              <a:off x="1358139" y="4403526"/>
              <a:ext cx="1646237" cy="784225"/>
            </a:xfrm>
            <a:prstGeom prst="line">
              <a:avLst/>
            </a:prstGeom>
            <a:noFill/>
            <a:ln w="19050">
              <a:solidFill>
                <a:srgbClr val="000000"/>
              </a:solidFill>
              <a:round/>
              <a:headEnd type="none" w="med" len="med"/>
              <a:tailEnd type="arrow" w="med" len="me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93" name="Text Box 197"/>
            <p:cNvSpPr txBox="1">
              <a:spLocks noChangeArrowheads="1"/>
            </p:cNvSpPr>
            <p:nvPr/>
          </p:nvSpPr>
          <p:spPr bwMode="auto">
            <a:xfrm>
              <a:off x="3356801" y="2523929"/>
              <a:ext cx="1042841" cy="361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chemeClr val="bg1"/>
                  </a:solidFill>
                  <a:latin typeface="Arial" charset="0"/>
                  <a:cs typeface="Arial" charset="0"/>
                </a:defRPr>
              </a:lvl1pPr>
              <a:lvl2pPr marL="742950" indent="-285750" eaLnBrk="0" hangingPunct="0">
                <a:defRPr sz="2000" b="1">
                  <a:solidFill>
                    <a:schemeClr val="bg1"/>
                  </a:solidFill>
                  <a:latin typeface="Arial" charset="0"/>
                  <a:cs typeface="Arial" charset="0"/>
                </a:defRPr>
              </a:lvl2pPr>
              <a:lvl3pPr marL="1143000" indent="-228600" eaLnBrk="0" hangingPunct="0">
                <a:defRPr sz="2000" b="1">
                  <a:solidFill>
                    <a:schemeClr val="bg1"/>
                  </a:solidFill>
                  <a:latin typeface="Arial" charset="0"/>
                  <a:cs typeface="Arial" charset="0"/>
                </a:defRPr>
              </a:lvl3pPr>
              <a:lvl4pPr marL="1600200" indent="-228600" eaLnBrk="0" hangingPunct="0">
                <a:defRPr sz="2000" b="1">
                  <a:solidFill>
                    <a:schemeClr val="bg1"/>
                  </a:solidFill>
                  <a:latin typeface="Arial" charset="0"/>
                  <a:cs typeface="Arial" charset="0"/>
                </a:defRPr>
              </a:lvl4pPr>
              <a:lvl5pPr marL="2057400" indent="-228600" eaLnBrk="0" hangingPunct="0">
                <a:defRPr sz="2000" b="1">
                  <a:solidFill>
                    <a:schemeClr val="bg1"/>
                  </a:solidFill>
                  <a:latin typeface="Arial" charset="0"/>
                  <a:cs typeface="Arial" charset="0"/>
                </a:defRPr>
              </a:lvl5pPr>
              <a:lvl6pPr marL="2514600" indent="-228600" eaLnBrk="0" fontAlgn="base" hangingPunct="0">
                <a:spcBef>
                  <a:spcPct val="0"/>
                </a:spcBef>
                <a:spcAft>
                  <a:spcPct val="0"/>
                </a:spcAft>
                <a:defRPr sz="2000" b="1">
                  <a:solidFill>
                    <a:schemeClr val="bg1"/>
                  </a:solidFill>
                  <a:latin typeface="Arial" charset="0"/>
                  <a:cs typeface="Arial" charset="0"/>
                </a:defRPr>
              </a:lvl6pPr>
              <a:lvl7pPr marL="2971800" indent="-228600" eaLnBrk="0" fontAlgn="base" hangingPunct="0">
                <a:spcBef>
                  <a:spcPct val="0"/>
                </a:spcBef>
                <a:spcAft>
                  <a:spcPct val="0"/>
                </a:spcAft>
                <a:defRPr sz="2000" b="1">
                  <a:solidFill>
                    <a:schemeClr val="bg1"/>
                  </a:solidFill>
                  <a:latin typeface="Arial" charset="0"/>
                  <a:cs typeface="Arial" charset="0"/>
                </a:defRPr>
              </a:lvl7pPr>
              <a:lvl8pPr marL="3429000" indent="-228600" eaLnBrk="0" fontAlgn="base" hangingPunct="0">
                <a:spcBef>
                  <a:spcPct val="0"/>
                </a:spcBef>
                <a:spcAft>
                  <a:spcPct val="0"/>
                </a:spcAft>
                <a:defRPr sz="2000" b="1">
                  <a:solidFill>
                    <a:schemeClr val="bg1"/>
                  </a:solidFill>
                  <a:latin typeface="Arial" charset="0"/>
                  <a:cs typeface="Arial" charset="0"/>
                </a:defRPr>
              </a:lvl8pPr>
              <a:lvl9pPr marL="3886200" indent="-228600" eaLnBrk="0" fontAlgn="base" hangingPunct="0">
                <a:spcBef>
                  <a:spcPct val="0"/>
                </a:spcBef>
                <a:spcAft>
                  <a:spcPct val="0"/>
                </a:spcAft>
                <a:defRPr sz="2000" b="1">
                  <a:solidFill>
                    <a:schemeClr val="bg1"/>
                  </a:solidFill>
                  <a:latin typeface="Arial" charset="0"/>
                  <a:cs typeface="Arial" charset="0"/>
                </a:defRPr>
              </a:lvl9pPr>
            </a:lstStyle>
            <a:p>
              <a:pPr marL="0" marR="0" lvl="0" indent="0" algn="ctr" defTabSz="914400" eaLnBrk="1" fontAlgn="auto" latinLnBrk="0" hangingPunct="1">
                <a:lnSpc>
                  <a:spcPct val="100000"/>
                </a:lnSpc>
                <a:spcBef>
                  <a:spcPct val="50000"/>
                </a:spcBef>
                <a:spcAft>
                  <a:spcPct val="30000"/>
                </a:spcAft>
                <a:buClr>
                  <a:srgbClr val="FFFFFF"/>
                </a:buClr>
                <a:buSzTx/>
                <a:buFontTx/>
                <a:buNone/>
                <a:tabLst/>
                <a:defRPr/>
              </a:pPr>
              <a:r>
                <a:rPr kumimoji="0" lang="en-US" sz="1800" b="1" i="0" u="none" strike="noStrike" kern="0" cap="none" spc="0" normalizeH="0" baseline="0" noProof="0" dirty="0">
                  <a:ln>
                    <a:noFill/>
                  </a:ln>
                  <a:solidFill>
                    <a:srgbClr val="000000"/>
                  </a:solidFill>
                  <a:effectLst/>
                  <a:uLnTx/>
                  <a:uFillTx/>
                  <a:latin typeface="Arial" charset="0"/>
                  <a:cs typeface="Arial" charset="0"/>
                </a:rPr>
                <a:t>Policy</a:t>
              </a:r>
            </a:p>
          </p:txBody>
        </p:sp>
        <p:sp>
          <p:nvSpPr>
            <p:cNvPr id="430" name="Text Box 198"/>
            <p:cNvSpPr txBox="1">
              <a:spLocks noChangeArrowheads="1"/>
            </p:cNvSpPr>
            <p:nvPr/>
          </p:nvSpPr>
          <p:spPr bwMode="auto">
            <a:xfrm>
              <a:off x="6874701" y="2803761"/>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cs typeface="Arial" charset="0"/>
                </a:defRPr>
              </a:lvl1pPr>
              <a:lvl2pPr marL="742950" indent="-285750" eaLnBrk="0" hangingPunct="0">
                <a:defRPr sz="2000" b="1">
                  <a:solidFill>
                    <a:schemeClr val="bg1"/>
                  </a:solidFill>
                  <a:latin typeface="Arial" charset="0"/>
                  <a:cs typeface="Arial" charset="0"/>
                </a:defRPr>
              </a:lvl2pPr>
              <a:lvl3pPr marL="1143000" indent="-228600" eaLnBrk="0" hangingPunct="0">
                <a:defRPr sz="2000" b="1">
                  <a:solidFill>
                    <a:schemeClr val="bg1"/>
                  </a:solidFill>
                  <a:latin typeface="Arial" charset="0"/>
                  <a:cs typeface="Arial" charset="0"/>
                </a:defRPr>
              </a:lvl3pPr>
              <a:lvl4pPr marL="1600200" indent="-228600" eaLnBrk="0" hangingPunct="0">
                <a:defRPr sz="2000" b="1">
                  <a:solidFill>
                    <a:schemeClr val="bg1"/>
                  </a:solidFill>
                  <a:latin typeface="Arial" charset="0"/>
                  <a:cs typeface="Arial" charset="0"/>
                </a:defRPr>
              </a:lvl4pPr>
              <a:lvl5pPr marL="2057400" indent="-228600" eaLnBrk="0" hangingPunct="0">
                <a:defRPr sz="2000" b="1">
                  <a:solidFill>
                    <a:schemeClr val="bg1"/>
                  </a:solidFill>
                  <a:latin typeface="Arial" charset="0"/>
                  <a:cs typeface="Arial" charset="0"/>
                </a:defRPr>
              </a:lvl5pPr>
              <a:lvl6pPr marL="2514600" indent="-228600" eaLnBrk="0" fontAlgn="base" hangingPunct="0">
                <a:spcBef>
                  <a:spcPct val="0"/>
                </a:spcBef>
                <a:spcAft>
                  <a:spcPct val="0"/>
                </a:spcAft>
                <a:defRPr sz="2000" b="1">
                  <a:solidFill>
                    <a:schemeClr val="bg1"/>
                  </a:solidFill>
                  <a:latin typeface="Arial" charset="0"/>
                  <a:cs typeface="Arial" charset="0"/>
                </a:defRPr>
              </a:lvl6pPr>
              <a:lvl7pPr marL="2971800" indent="-228600" eaLnBrk="0" fontAlgn="base" hangingPunct="0">
                <a:spcBef>
                  <a:spcPct val="0"/>
                </a:spcBef>
                <a:spcAft>
                  <a:spcPct val="0"/>
                </a:spcAft>
                <a:defRPr sz="2000" b="1">
                  <a:solidFill>
                    <a:schemeClr val="bg1"/>
                  </a:solidFill>
                  <a:latin typeface="Arial" charset="0"/>
                  <a:cs typeface="Arial" charset="0"/>
                </a:defRPr>
              </a:lvl7pPr>
              <a:lvl8pPr marL="3429000" indent="-228600" eaLnBrk="0" fontAlgn="base" hangingPunct="0">
                <a:spcBef>
                  <a:spcPct val="0"/>
                </a:spcBef>
                <a:spcAft>
                  <a:spcPct val="0"/>
                </a:spcAft>
                <a:defRPr sz="2000" b="1">
                  <a:solidFill>
                    <a:schemeClr val="bg1"/>
                  </a:solidFill>
                  <a:latin typeface="Arial" charset="0"/>
                  <a:cs typeface="Arial" charset="0"/>
                </a:defRPr>
              </a:lvl8pPr>
              <a:lvl9pPr marL="3886200" indent="-228600" eaLnBrk="0" fontAlgn="base" hangingPunct="0">
                <a:spcBef>
                  <a:spcPct val="0"/>
                </a:spcBef>
                <a:spcAft>
                  <a:spcPct val="0"/>
                </a:spcAft>
                <a:defRPr sz="2000" b="1">
                  <a:solidFill>
                    <a:schemeClr val="bg1"/>
                  </a:solidFill>
                  <a:latin typeface="Arial" charset="0"/>
                  <a:cs typeface="Arial" charset="0"/>
                </a:defRPr>
              </a:lvl9pPr>
            </a:lstStyle>
            <a:p>
              <a:pPr marL="0" marR="0" lvl="0" indent="0" defTabSz="914400" eaLnBrk="1" fontAlgn="auto" latinLnBrk="0" hangingPunct="1">
                <a:lnSpc>
                  <a:spcPct val="100000"/>
                </a:lnSpc>
                <a:spcBef>
                  <a:spcPct val="50000"/>
                </a:spcBef>
                <a:spcAft>
                  <a:spcPct val="30000"/>
                </a:spcAft>
                <a:buClr>
                  <a:srgbClr val="FFFFFF"/>
                </a:buClr>
                <a:buSzTx/>
                <a:buFontTx/>
                <a:buNone/>
                <a:tabLst/>
                <a:defRPr/>
              </a:pPr>
              <a:r>
                <a:rPr kumimoji="0" lang="en-US" sz="1800" b="1" i="0" u="none" strike="noStrike" kern="0" cap="none" spc="0" normalizeH="0" baseline="0" noProof="0">
                  <a:ln>
                    <a:noFill/>
                  </a:ln>
                  <a:solidFill>
                    <a:srgbClr val="000000"/>
                  </a:solidFill>
                  <a:effectLst/>
                  <a:uLnTx/>
                  <a:uFillTx/>
                  <a:latin typeface="Arial" charset="0"/>
                  <a:cs typeface="Arial" charset="0"/>
                </a:rPr>
                <a:t>Charges</a:t>
              </a:r>
            </a:p>
          </p:txBody>
        </p:sp>
        <p:sp>
          <p:nvSpPr>
            <p:cNvPr id="431" name="Text Box 203"/>
            <p:cNvSpPr txBox="1">
              <a:spLocks noChangeArrowheads="1"/>
            </p:cNvSpPr>
            <p:nvPr/>
          </p:nvSpPr>
          <p:spPr bwMode="auto">
            <a:xfrm>
              <a:off x="6692139" y="3597511"/>
              <a:ext cx="1997644" cy="361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chemeClr val="bg1"/>
                  </a:solidFill>
                  <a:latin typeface="Arial" charset="0"/>
                  <a:cs typeface="Arial" charset="0"/>
                </a:defRPr>
              </a:lvl1pPr>
              <a:lvl2pPr marL="742950" indent="-285750" eaLnBrk="0" hangingPunct="0">
                <a:defRPr sz="2000" b="1">
                  <a:solidFill>
                    <a:schemeClr val="bg1"/>
                  </a:solidFill>
                  <a:latin typeface="Arial" charset="0"/>
                  <a:cs typeface="Arial" charset="0"/>
                </a:defRPr>
              </a:lvl2pPr>
              <a:lvl3pPr marL="1143000" indent="-228600" eaLnBrk="0" hangingPunct="0">
                <a:defRPr sz="2000" b="1">
                  <a:solidFill>
                    <a:schemeClr val="bg1"/>
                  </a:solidFill>
                  <a:latin typeface="Arial" charset="0"/>
                  <a:cs typeface="Arial" charset="0"/>
                </a:defRPr>
              </a:lvl3pPr>
              <a:lvl4pPr marL="1600200" indent="-228600" eaLnBrk="0" hangingPunct="0">
                <a:defRPr sz="2000" b="1">
                  <a:solidFill>
                    <a:schemeClr val="bg1"/>
                  </a:solidFill>
                  <a:latin typeface="Arial" charset="0"/>
                  <a:cs typeface="Arial" charset="0"/>
                </a:defRPr>
              </a:lvl4pPr>
              <a:lvl5pPr marL="2057400" indent="-228600" eaLnBrk="0" hangingPunct="0">
                <a:defRPr sz="2000" b="1">
                  <a:solidFill>
                    <a:schemeClr val="bg1"/>
                  </a:solidFill>
                  <a:latin typeface="Arial" charset="0"/>
                  <a:cs typeface="Arial" charset="0"/>
                </a:defRPr>
              </a:lvl5pPr>
              <a:lvl6pPr marL="2514600" indent="-228600" eaLnBrk="0" fontAlgn="base" hangingPunct="0">
                <a:spcBef>
                  <a:spcPct val="0"/>
                </a:spcBef>
                <a:spcAft>
                  <a:spcPct val="0"/>
                </a:spcAft>
                <a:defRPr sz="2000" b="1">
                  <a:solidFill>
                    <a:schemeClr val="bg1"/>
                  </a:solidFill>
                  <a:latin typeface="Arial" charset="0"/>
                  <a:cs typeface="Arial" charset="0"/>
                </a:defRPr>
              </a:lvl6pPr>
              <a:lvl7pPr marL="2971800" indent="-228600" eaLnBrk="0" fontAlgn="base" hangingPunct="0">
                <a:spcBef>
                  <a:spcPct val="0"/>
                </a:spcBef>
                <a:spcAft>
                  <a:spcPct val="0"/>
                </a:spcAft>
                <a:defRPr sz="2000" b="1">
                  <a:solidFill>
                    <a:schemeClr val="bg1"/>
                  </a:solidFill>
                  <a:latin typeface="Arial" charset="0"/>
                  <a:cs typeface="Arial" charset="0"/>
                </a:defRPr>
              </a:lvl7pPr>
              <a:lvl8pPr marL="3429000" indent="-228600" eaLnBrk="0" fontAlgn="base" hangingPunct="0">
                <a:spcBef>
                  <a:spcPct val="0"/>
                </a:spcBef>
                <a:spcAft>
                  <a:spcPct val="0"/>
                </a:spcAft>
                <a:defRPr sz="2000" b="1">
                  <a:solidFill>
                    <a:schemeClr val="bg1"/>
                  </a:solidFill>
                  <a:latin typeface="Arial" charset="0"/>
                  <a:cs typeface="Arial" charset="0"/>
                </a:defRPr>
              </a:lvl8pPr>
              <a:lvl9pPr marL="3886200" indent="-228600" eaLnBrk="0" fontAlgn="base" hangingPunct="0">
                <a:spcBef>
                  <a:spcPct val="0"/>
                </a:spcBef>
                <a:spcAft>
                  <a:spcPct val="0"/>
                </a:spcAft>
                <a:defRPr sz="2000" b="1">
                  <a:solidFill>
                    <a:schemeClr val="bg1"/>
                  </a:solidFill>
                  <a:latin typeface="Arial" charset="0"/>
                  <a:cs typeface="Arial" charset="0"/>
                </a:defRPr>
              </a:lvl9pPr>
            </a:lstStyle>
            <a:p>
              <a:pPr marL="0" marR="0" lvl="0" indent="0" defTabSz="914400" eaLnBrk="1" fontAlgn="auto" latinLnBrk="0" hangingPunct="1">
                <a:lnSpc>
                  <a:spcPct val="100000"/>
                </a:lnSpc>
                <a:spcBef>
                  <a:spcPct val="50000"/>
                </a:spcBef>
                <a:spcAft>
                  <a:spcPct val="30000"/>
                </a:spcAft>
                <a:buClr>
                  <a:srgbClr val="FFFFFF"/>
                </a:buClr>
                <a:buSzTx/>
                <a:buFontTx/>
                <a:buNone/>
                <a:tabLst/>
                <a:defRPr/>
              </a:pPr>
              <a:r>
                <a:rPr kumimoji="0" lang="en-US" sz="1800" b="1" i="0" u="none" strike="noStrike" kern="0" cap="none" spc="0" normalizeH="0" baseline="0" noProof="0" dirty="0">
                  <a:ln>
                    <a:noFill/>
                  </a:ln>
                  <a:solidFill>
                    <a:srgbClr val="000000"/>
                  </a:solidFill>
                  <a:effectLst/>
                  <a:uLnTx/>
                  <a:uFillTx/>
                  <a:latin typeface="Arial" charset="0"/>
                  <a:cs typeface="Arial" charset="0"/>
                </a:rPr>
                <a:t>Transactions</a:t>
              </a:r>
            </a:p>
          </p:txBody>
        </p:sp>
        <p:grpSp>
          <p:nvGrpSpPr>
            <p:cNvPr id="432" name="Group 35"/>
            <p:cNvGrpSpPr>
              <a:grpSpLocks/>
            </p:cNvGrpSpPr>
            <p:nvPr/>
          </p:nvGrpSpPr>
          <p:grpSpPr bwMode="auto">
            <a:xfrm>
              <a:off x="5482834" y="4255108"/>
              <a:ext cx="564780" cy="637655"/>
              <a:chOff x="2683" y="1519"/>
              <a:chExt cx="557" cy="628"/>
            </a:xfrm>
          </p:grpSpPr>
          <p:sp>
            <p:nvSpPr>
              <p:cNvPr id="585" name="AutoShape 36"/>
              <p:cNvSpPr>
                <a:spLocks noChangeArrowheads="1"/>
              </p:cNvSpPr>
              <p:nvPr/>
            </p:nvSpPr>
            <p:spPr bwMode="auto">
              <a:xfrm rot="10800000" flipH="1">
                <a:off x="2683" y="1519"/>
                <a:ext cx="557" cy="628"/>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95000"/>
                  </a:lnSpc>
                  <a:spcBef>
                    <a:spcPct val="5000"/>
                  </a:spcBef>
                  <a:spcAft>
                    <a:spcPts val="0"/>
                  </a:spcAft>
                  <a:buClr>
                    <a:srgbClr val="FFFFFF"/>
                  </a:buClr>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pic>
            <p:nvPicPr>
              <p:cNvPr id="586" name="Picture 37"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7" name="Line 38"/>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88" name="Line 39"/>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89" name="Line 40"/>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90" name="Line 41"/>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91" name="Line 42"/>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92" name="Line 43"/>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93" name="Line 44"/>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94" name="Line 45"/>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95" name="Line 46"/>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nvGrpSpPr>
            <p:cNvPr id="433" name="Group 122"/>
            <p:cNvGrpSpPr>
              <a:grpSpLocks/>
            </p:cNvGrpSpPr>
            <p:nvPr/>
          </p:nvGrpSpPr>
          <p:grpSpPr bwMode="auto">
            <a:xfrm>
              <a:off x="5797159" y="4415446"/>
              <a:ext cx="564780" cy="637655"/>
              <a:chOff x="2683" y="1519"/>
              <a:chExt cx="557" cy="628"/>
            </a:xfrm>
          </p:grpSpPr>
          <p:sp>
            <p:nvSpPr>
              <p:cNvPr id="574" name="AutoShape 123"/>
              <p:cNvSpPr>
                <a:spLocks noChangeArrowheads="1"/>
              </p:cNvSpPr>
              <p:nvPr/>
            </p:nvSpPr>
            <p:spPr bwMode="auto">
              <a:xfrm rot="10800000" flipH="1">
                <a:off x="2683" y="1519"/>
                <a:ext cx="557" cy="628"/>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95000"/>
                  </a:lnSpc>
                  <a:spcBef>
                    <a:spcPct val="5000"/>
                  </a:spcBef>
                  <a:spcAft>
                    <a:spcPts val="0"/>
                  </a:spcAft>
                  <a:buClr>
                    <a:srgbClr val="FFFFFF"/>
                  </a:buClr>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pic>
            <p:nvPicPr>
              <p:cNvPr id="575" name="Picture 124"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6" name="Line 125"/>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77" name="Line 126"/>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78" name="Line 127"/>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79" name="Line 128"/>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80" name="Line 129"/>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81" name="Line 130"/>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82" name="Line 131"/>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83" name="Line 132"/>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84" name="Line 133"/>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nvGrpSpPr>
            <p:cNvPr id="434" name="Group 156"/>
            <p:cNvGrpSpPr>
              <a:grpSpLocks/>
            </p:cNvGrpSpPr>
            <p:nvPr/>
          </p:nvGrpSpPr>
          <p:grpSpPr bwMode="auto">
            <a:xfrm>
              <a:off x="6109897" y="4574196"/>
              <a:ext cx="564779" cy="637655"/>
              <a:chOff x="2683" y="1519"/>
              <a:chExt cx="557" cy="628"/>
            </a:xfrm>
          </p:grpSpPr>
          <p:sp>
            <p:nvSpPr>
              <p:cNvPr id="563" name="AutoShape 157"/>
              <p:cNvSpPr>
                <a:spLocks noChangeArrowheads="1"/>
              </p:cNvSpPr>
              <p:nvPr/>
            </p:nvSpPr>
            <p:spPr bwMode="auto">
              <a:xfrm rot="10800000" flipH="1">
                <a:off x="2683" y="1519"/>
                <a:ext cx="557" cy="628"/>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95000"/>
                  </a:lnSpc>
                  <a:spcBef>
                    <a:spcPct val="5000"/>
                  </a:spcBef>
                  <a:spcAft>
                    <a:spcPts val="0"/>
                  </a:spcAft>
                  <a:buClr>
                    <a:srgbClr val="FFFFFF"/>
                  </a:buClr>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pic>
            <p:nvPicPr>
              <p:cNvPr id="564" name="Picture 158"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5" name="Line 159"/>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66" name="Line 160"/>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67" name="Line 161"/>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68" name="Line 162"/>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69" name="Line 163"/>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70" name="Line 164"/>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71" name="Line 165"/>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72" name="Line 166"/>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73" name="Line 167"/>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sp>
          <p:nvSpPr>
            <p:cNvPr id="435" name="Text Box 212"/>
            <p:cNvSpPr txBox="1">
              <a:spLocks noChangeArrowheads="1"/>
            </p:cNvSpPr>
            <p:nvPr/>
          </p:nvSpPr>
          <p:spPr bwMode="auto">
            <a:xfrm>
              <a:off x="6763576" y="4451439"/>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cs typeface="Arial" charset="0"/>
                </a:defRPr>
              </a:lvl1pPr>
              <a:lvl2pPr marL="742950" indent="-285750" eaLnBrk="0" hangingPunct="0">
                <a:defRPr sz="2000" b="1">
                  <a:solidFill>
                    <a:schemeClr val="bg1"/>
                  </a:solidFill>
                  <a:latin typeface="Arial" charset="0"/>
                  <a:cs typeface="Arial" charset="0"/>
                </a:defRPr>
              </a:lvl2pPr>
              <a:lvl3pPr marL="1143000" indent="-228600" eaLnBrk="0" hangingPunct="0">
                <a:defRPr sz="2000" b="1">
                  <a:solidFill>
                    <a:schemeClr val="bg1"/>
                  </a:solidFill>
                  <a:latin typeface="Arial" charset="0"/>
                  <a:cs typeface="Arial" charset="0"/>
                </a:defRPr>
              </a:lvl3pPr>
              <a:lvl4pPr marL="1600200" indent="-228600" eaLnBrk="0" hangingPunct="0">
                <a:defRPr sz="2000" b="1">
                  <a:solidFill>
                    <a:schemeClr val="bg1"/>
                  </a:solidFill>
                  <a:latin typeface="Arial" charset="0"/>
                  <a:cs typeface="Arial" charset="0"/>
                </a:defRPr>
              </a:lvl4pPr>
              <a:lvl5pPr marL="2057400" indent="-228600" eaLnBrk="0" hangingPunct="0">
                <a:defRPr sz="2000" b="1">
                  <a:solidFill>
                    <a:schemeClr val="bg1"/>
                  </a:solidFill>
                  <a:latin typeface="Arial" charset="0"/>
                  <a:cs typeface="Arial" charset="0"/>
                </a:defRPr>
              </a:lvl5pPr>
              <a:lvl6pPr marL="2514600" indent="-228600" eaLnBrk="0" fontAlgn="base" hangingPunct="0">
                <a:spcBef>
                  <a:spcPct val="0"/>
                </a:spcBef>
                <a:spcAft>
                  <a:spcPct val="0"/>
                </a:spcAft>
                <a:defRPr sz="2000" b="1">
                  <a:solidFill>
                    <a:schemeClr val="bg1"/>
                  </a:solidFill>
                  <a:latin typeface="Arial" charset="0"/>
                  <a:cs typeface="Arial" charset="0"/>
                </a:defRPr>
              </a:lvl6pPr>
              <a:lvl7pPr marL="2971800" indent="-228600" eaLnBrk="0" fontAlgn="base" hangingPunct="0">
                <a:spcBef>
                  <a:spcPct val="0"/>
                </a:spcBef>
                <a:spcAft>
                  <a:spcPct val="0"/>
                </a:spcAft>
                <a:defRPr sz="2000" b="1">
                  <a:solidFill>
                    <a:schemeClr val="bg1"/>
                  </a:solidFill>
                  <a:latin typeface="Arial" charset="0"/>
                  <a:cs typeface="Arial" charset="0"/>
                </a:defRPr>
              </a:lvl7pPr>
              <a:lvl8pPr marL="3429000" indent="-228600" eaLnBrk="0" fontAlgn="base" hangingPunct="0">
                <a:spcBef>
                  <a:spcPct val="0"/>
                </a:spcBef>
                <a:spcAft>
                  <a:spcPct val="0"/>
                </a:spcAft>
                <a:defRPr sz="2000" b="1">
                  <a:solidFill>
                    <a:schemeClr val="bg1"/>
                  </a:solidFill>
                  <a:latin typeface="Arial" charset="0"/>
                  <a:cs typeface="Arial" charset="0"/>
                </a:defRPr>
              </a:lvl8pPr>
              <a:lvl9pPr marL="3886200" indent="-228600" eaLnBrk="0" fontAlgn="base" hangingPunct="0">
                <a:spcBef>
                  <a:spcPct val="0"/>
                </a:spcBef>
                <a:spcAft>
                  <a:spcPct val="0"/>
                </a:spcAft>
                <a:defRPr sz="2000" b="1">
                  <a:solidFill>
                    <a:schemeClr val="bg1"/>
                  </a:solidFill>
                  <a:latin typeface="Arial" charset="0"/>
                  <a:cs typeface="Arial" charset="0"/>
                </a:defRPr>
              </a:lvl9pPr>
            </a:lstStyle>
            <a:p>
              <a:pPr marL="0" marR="0" lvl="0" indent="0" defTabSz="914400" eaLnBrk="1" fontAlgn="auto" latinLnBrk="0" hangingPunct="1">
                <a:lnSpc>
                  <a:spcPct val="100000"/>
                </a:lnSpc>
                <a:spcBef>
                  <a:spcPct val="50000"/>
                </a:spcBef>
                <a:spcAft>
                  <a:spcPct val="30000"/>
                </a:spcAft>
                <a:buClr>
                  <a:srgbClr val="FFFFFF"/>
                </a:buClr>
                <a:buSzTx/>
                <a:buFontTx/>
                <a:buNone/>
                <a:tabLst/>
                <a:defRPr/>
              </a:pPr>
              <a:r>
                <a:rPr kumimoji="0" lang="en-US" sz="1800" b="1" i="0" u="none" strike="noStrike" kern="0" cap="none" spc="0" normalizeH="0" baseline="0" noProof="0" dirty="0">
                  <a:ln>
                    <a:noFill/>
                  </a:ln>
                  <a:solidFill>
                    <a:srgbClr val="000000"/>
                  </a:solidFill>
                  <a:effectLst/>
                  <a:uLnTx/>
                  <a:uFillTx/>
                  <a:latin typeface="Arial" charset="0"/>
                  <a:cs typeface="Arial" charset="0"/>
                </a:rPr>
                <a:t>Invoices</a:t>
              </a:r>
            </a:p>
          </p:txBody>
        </p:sp>
        <p:sp>
          <p:nvSpPr>
            <p:cNvPr id="436" name="Text Box 282"/>
            <p:cNvSpPr txBox="1">
              <a:spLocks noChangeArrowheads="1"/>
            </p:cNvSpPr>
            <p:nvPr/>
          </p:nvSpPr>
          <p:spPr bwMode="auto">
            <a:xfrm>
              <a:off x="2970373" y="5563556"/>
              <a:ext cx="1196053" cy="361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chemeClr val="bg1"/>
                  </a:solidFill>
                  <a:latin typeface="Arial" charset="0"/>
                  <a:cs typeface="Arial" charset="0"/>
                </a:defRPr>
              </a:lvl1pPr>
              <a:lvl2pPr marL="742950" indent="-285750" eaLnBrk="0" hangingPunct="0">
                <a:defRPr sz="2000" b="1">
                  <a:solidFill>
                    <a:schemeClr val="bg1"/>
                  </a:solidFill>
                  <a:latin typeface="Arial" charset="0"/>
                  <a:cs typeface="Arial" charset="0"/>
                </a:defRPr>
              </a:lvl2pPr>
              <a:lvl3pPr marL="1143000" indent="-228600" eaLnBrk="0" hangingPunct="0">
                <a:defRPr sz="2000" b="1">
                  <a:solidFill>
                    <a:schemeClr val="bg1"/>
                  </a:solidFill>
                  <a:latin typeface="Arial" charset="0"/>
                  <a:cs typeface="Arial" charset="0"/>
                </a:defRPr>
              </a:lvl3pPr>
              <a:lvl4pPr marL="1600200" indent="-228600" eaLnBrk="0" hangingPunct="0">
                <a:defRPr sz="2000" b="1">
                  <a:solidFill>
                    <a:schemeClr val="bg1"/>
                  </a:solidFill>
                  <a:latin typeface="Arial" charset="0"/>
                  <a:cs typeface="Arial" charset="0"/>
                </a:defRPr>
              </a:lvl4pPr>
              <a:lvl5pPr marL="2057400" indent="-228600" eaLnBrk="0" hangingPunct="0">
                <a:defRPr sz="2000" b="1">
                  <a:solidFill>
                    <a:schemeClr val="bg1"/>
                  </a:solidFill>
                  <a:latin typeface="Arial" charset="0"/>
                  <a:cs typeface="Arial" charset="0"/>
                </a:defRPr>
              </a:lvl5pPr>
              <a:lvl6pPr marL="2514600" indent="-228600" eaLnBrk="0" fontAlgn="base" hangingPunct="0">
                <a:spcBef>
                  <a:spcPct val="0"/>
                </a:spcBef>
                <a:spcAft>
                  <a:spcPct val="0"/>
                </a:spcAft>
                <a:defRPr sz="2000" b="1">
                  <a:solidFill>
                    <a:schemeClr val="bg1"/>
                  </a:solidFill>
                  <a:latin typeface="Arial" charset="0"/>
                  <a:cs typeface="Arial" charset="0"/>
                </a:defRPr>
              </a:lvl6pPr>
              <a:lvl7pPr marL="2971800" indent="-228600" eaLnBrk="0" fontAlgn="base" hangingPunct="0">
                <a:spcBef>
                  <a:spcPct val="0"/>
                </a:spcBef>
                <a:spcAft>
                  <a:spcPct val="0"/>
                </a:spcAft>
                <a:defRPr sz="2000" b="1">
                  <a:solidFill>
                    <a:schemeClr val="bg1"/>
                  </a:solidFill>
                  <a:latin typeface="Arial" charset="0"/>
                  <a:cs typeface="Arial" charset="0"/>
                </a:defRPr>
              </a:lvl7pPr>
              <a:lvl8pPr marL="3429000" indent="-228600" eaLnBrk="0" fontAlgn="base" hangingPunct="0">
                <a:spcBef>
                  <a:spcPct val="0"/>
                </a:spcBef>
                <a:spcAft>
                  <a:spcPct val="0"/>
                </a:spcAft>
                <a:defRPr sz="2000" b="1">
                  <a:solidFill>
                    <a:schemeClr val="bg1"/>
                  </a:solidFill>
                  <a:latin typeface="Arial" charset="0"/>
                  <a:cs typeface="Arial" charset="0"/>
                </a:defRPr>
              </a:lvl8pPr>
              <a:lvl9pPr marL="3886200" indent="-228600" eaLnBrk="0" fontAlgn="base" hangingPunct="0">
                <a:spcBef>
                  <a:spcPct val="0"/>
                </a:spcBef>
                <a:spcAft>
                  <a:spcPct val="0"/>
                </a:spcAft>
                <a:defRPr sz="2000" b="1">
                  <a:solidFill>
                    <a:schemeClr val="bg1"/>
                  </a:solidFill>
                  <a:latin typeface="Arial" charset="0"/>
                  <a:cs typeface="Arial" charset="0"/>
                </a:defRPr>
              </a:lvl9pPr>
            </a:lstStyle>
            <a:p>
              <a:pPr marL="0" marR="0" lvl="0" indent="0" algn="ctr" defTabSz="914400" eaLnBrk="1" fontAlgn="auto" latinLnBrk="0" hangingPunct="1">
                <a:lnSpc>
                  <a:spcPct val="100000"/>
                </a:lnSpc>
                <a:spcBef>
                  <a:spcPct val="50000"/>
                </a:spcBef>
                <a:spcAft>
                  <a:spcPct val="30000"/>
                </a:spcAft>
                <a:buClr>
                  <a:srgbClr val="FFFFFF"/>
                </a:buClr>
                <a:buSzTx/>
                <a:buFontTx/>
                <a:buNone/>
                <a:tabLst/>
                <a:defRPr/>
              </a:pPr>
              <a:r>
                <a:rPr kumimoji="0" lang="en-US" sz="1800" b="1" i="0" u="none" strike="noStrike" kern="0" cap="none" spc="0" normalizeH="0" baseline="0" noProof="0" dirty="0">
                  <a:ln>
                    <a:noFill/>
                  </a:ln>
                  <a:solidFill>
                    <a:srgbClr val="000000"/>
                  </a:solidFill>
                  <a:effectLst/>
                  <a:uLnTx/>
                  <a:uFillTx/>
                  <a:latin typeface="Arial" charset="0"/>
                  <a:cs typeface="Arial" charset="0"/>
                </a:rPr>
                <a:t>Account</a:t>
              </a:r>
            </a:p>
          </p:txBody>
        </p:sp>
        <p:grpSp>
          <p:nvGrpSpPr>
            <p:cNvPr id="437" name="Group 110"/>
            <p:cNvGrpSpPr>
              <a:grpSpLocks/>
            </p:cNvGrpSpPr>
            <p:nvPr/>
          </p:nvGrpSpPr>
          <p:grpSpPr bwMode="auto">
            <a:xfrm>
              <a:off x="5755514" y="3041886"/>
              <a:ext cx="898525" cy="233363"/>
              <a:chOff x="3589" y="1559"/>
              <a:chExt cx="566" cy="147"/>
            </a:xfrm>
          </p:grpSpPr>
          <p:sp>
            <p:nvSpPr>
              <p:cNvPr id="558" name="Rectangle 111"/>
              <p:cNvSpPr>
                <a:spLocks noChangeArrowheads="1"/>
              </p:cNvSpPr>
              <p:nvPr/>
            </p:nvSpPr>
            <p:spPr bwMode="auto">
              <a:xfrm>
                <a:off x="3589" y="1559"/>
                <a:ext cx="566" cy="147"/>
              </a:xfrm>
              <a:prstGeom prst="rect">
                <a:avLst/>
              </a:prstGeom>
              <a:solidFill>
                <a:srgbClr val="CCECFF"/>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95000"/>
                  </a:lnSpc>
                  <a:spcBef>
                    <a:spcPct val="5000"/>
                  </a:spcBef>
                  <a:spcAft>
                    <a:spcPts val="0"/>
                  </a:spcAft>
                  <a:buClr>
                    <a:srgbClr val="FFFFFF"/>
                  </a:buClr>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nvGrpSpPr>
              <p:cNvPr id="559" name="Group 112"/>
              <p:cNvGrpSpPr>
                <a:grpSpLocks/>
              </p:cNvGrpSpPr>
              <p:nvPr/>
            </p:nvGrpSpPr>
            <p:grpSpPr bwMode="auto">
              <a:xfrm>
                <a:off x="4047" y="1570"/>
                <a:ext cx="65" cy="126"/>
                <a:chOff x="3439" y="1711"/>
                <a:chExt cx="631" cy="1219"/>
              </a:xfrm>
            </p:grpSpPr>
            <p:sp>
              <p:nvSpPr>
                <p:cNvPr id="561" name="Freeform 113"/>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95000"/>
                    </a:lnSpc>
                    <a:spcBef>
                      <a:spcPct val="5000"/>
                    </a:spcBef>
                    <a:spcAft>
                      <a:spcPts val="0"/>
                    </a:spcAft>
                    <a:buClr>
                      <a:srgbClr val="FFFFFF"/>
                    </a:buClr>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62" name="Line 114"/>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sp>
            <p:nvSpPr>
              <p:cNvPr id="560" name="Rectangle 115"/>
              <p:cNvSpPr>
                <a:spLocks noChangeArrowheads="1"/>
              </p:cNvSpPr>
              <p:nvPr/>
            </p:nvSpPr>
            <p:spPr bwMode="auto">
              <a:xfrm>
                <a:off x="3638" y="1604"/>
                <a:ext cx="309" cy="58"/>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914400" eaLnBrk="1" fontAlgn="auto" latinLnBrk="0" hangingPunct="1">
                  <a:lnSpc>
                    <a:spcPct val="95000"/>
                  </a:lnSpc>
                  <a:spcBef>
                    <a:spcPct val="5000"/>
                  </a:spcBef>
                  <a:spcAft>
                    <a:spcPts val="0"/>
                  </a:spcAft>
                  <a:buClr>
                    <a:srgbClr val="FFFFFF"/>
                  </a:buClr>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nvGrpSpPr>
            <p:cNvPr id="438" name="Group 609"/>
            <p:cNvGrpSpPr>
              <a:grpSpLocks/>
            </p:cNvGrpSpPr>
            <p:nvPr/>
          </p:nvGrpSpPr>
          <p:grpSpPr bwMode="auto">
            <a:xfrm>
              <a:off x="6876590" y="5303926"/>
              <a:ext cx="501650" cy="1203325"/>
              <a:chOff x="6499954" y="5133861"/>
              <a:chExt cx="502820" cy="1203084"/>
            </a:xfrm>
          </p:grpSpPr>
          <p:sp>
            <p:nvSpPr>
              <p:cNvPr id="512" name="Rounded Rectangle 511"/>
              <p:cNvSpPr/>
              <p:nvPr/>
            </p:nvSpPr>
            <p:spPr bwMode="auto">
              <a:xfrm>
                <a:off x="6606564" y="5133861"/>
                <a:ext cx="272096" cy="1134836"/>
              </a:xfrm>
              <a:prstGeom prst="roundRect">
                <a:avLst/>
              </a:prstGeom>
              <a:solidFill>
                <a:srgbClr val="E78A2D">
                  <a:lumMod val="20000"/>
                  <a:lumOff val="80000"/>
                </a:srgbClr>
              </a:solidFill>
              <a:ln w="6350" algn="ctr">
                <a:solidFill>
                  <a:srgbClr val="000000"/>
                </a:solidFill>
                <a:round/>
                <a:headEnd/>
                <a:tailEnd/>
              </a:ln>
            </p:spPr>
            <p:txBody>
              <a:bodyPr wrap="none" lIns="0" tIns="0" rIns="0" bIns="0" anchor="ctr"/>
              <a:lstStyle/>
              <a:p>
                <a:pPr marL="0" marR="0" lvl="0" indent="0" defTabSz="914400" eaLnBrk="1" fontAlgn="auto" latinLnBrk="0" hangingPunct="1">
                  <a:lnSpc>
                    <a:spcPct val="95000"/>
                  </a:lnSpc>
                  <a:spcBef>
                    <a:spcPct val="5000"/>
                  </a:spcBef>
                  <a:spcAft>
                    <a:spcPts val="0"/>
                  </a:spcAft>
                  <a:buClr>
                    <a:srgbClr val="FFFFFF"/>
                  </a:buClr>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513" name="AutoShape 11"/>
              <p:cNvSpPr>
                <a:spLocks noChangeArrowheads="1"/>
              </p:cNvSpPr>
              <p:nvPr/>
            </p:nvSpPr>
            <p:spPr bwMode="auto">
              <a:xfrm rot="10800000" flipH="1">
                <a:off x="6658357" y="5175317"/>
                <a:ext cx="169432" cy="191342"/>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95000"/>
                  </a:lnSpc>
                  <a:spcBef>
                    <a:spcPct val="5000"/>
                  </a:spcBef>
                  <a:spcAft>
                    <a:spcPts val="0"/>
                  </a:spcAft>
                  <a:buClr>
                    <a:srgbClr val="FFFFFF"/>
                  </a:buClr>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pic>
            <p:nvPicPr>
              <p:cNvPr id="514" name="Picture 1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1819" y="5302066"/>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15" name="Line 13"/>
              <p:cNvSpPr>
                <a:spLocks noChangeShapeType="1"/>
              </p:cNvSpPr>
              <p:nvPr/>
            </p:nvSpPr>
            <p:spPr bwMode="auto">
              <a:xfrm>
                <a:off x="6682084" y="5295972"/>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16" name="Line 14"/>
              <p:cNvSpPr>
                <a:spLocks noChangeShapeType="1"/>
              </p:cNvSpPr>
              <p:nvPr/>
            </p:nvSpPr>
            <p:spPr bwMode="auto">
              <a:xfrm>
                <a:off x="6777902" y="5295972"/>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17" name="Line 15"/>
              <p:cNvSpPr>
                <a:spLocks noChangeShapeType="1"/>
              </p:cNvSpPr>
              <p:nvPr/>
            </p:nvSpPr>
            <p:spPr bwMode="auto">
              <a:xfrm>
                <a:off x="6682084" y="5274645"/>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18" name="Line 16"/>
              <p:cNvSpPr>
                <a:spLocks noChangeShapeType="1"/>
              </p:cNvSpPr>
              <p:nvPr/>
            </p:nvSpPr>
            <p:spPr bwMode="auto">
              <a:xfrm>
                <a:off x="6777902" y="5274645"/>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19" name="Line 17"/>
              <p:cNvSpPr>
                <a:spLocks noChangeShapeType="1"/>
              </p:cNvSpPr>
              <p:nvPr/>
            </p:nvSpPr>
            <p:spPr bwMode="auto">
              <a:xfrm>
                <a:off x="6682084" y="5253621"/>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20" name="Line 18"/>
              <p:cNvSpPr>
                <a:spLocks noChangeShapeType="1"/>
              </p:cNvSpPr>
              <p:nvPr/>
            </p:nvSpPr>
            <p:spPr bwMode="auto">
              <a:xfrm>
                <a:off x="6777902" y="525362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21" name="Line 19"/>
              <p:cNvSpPr>
                <a:spLocks noChangeShapeType="1"/>
              </p:cNvSpPr>
              <p:nvPr/>
            </p:nvSpPr>
            <p:spPr bwMode="auto">
              <a:xfrm>
                <a:off x="6682084" y="5232598"/>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22" name="Line 20"/>
              <p:cNvSpPr>
                <a:spLocks noChangeShapeType="1"/>
              </p:cNvSpPr>
              <p:nvPr/>
            </p:nvSpPr>
            <p:spPr bwMode="auto">
              <a:xfrm>
                <a:off x="6777902" y="5232598"/>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23" name="Line 21"/>
              <p:cNvSpPr>
                <a:spLocks noChangeShapeType="1"/>
              </p:cNvSpPr>
              <p:nvPr/>
            </p:nvSpPr>
            <p:spPr bwMode="auto">
              <a:xfrm>
                <a:off x="6681476" y="5203653"/>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24" name="AutoShape 11"/>
              <p:cNvSpPr>
                <a:spLocks noChangeArrowheads="1"/>
              </p:cNvSpPr>
              <p:nvPr/>
            </p:nvSpPr>
            <p:spPr bwMode="auto">
              <a:xfrm rot="10800000" flipH="1">
                <a:off x="6658357" y="5440890"/>
                <a:ext cx="169432" cy="191342"/>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95000"/>
                  </a:lnSpc>
                  <a:spcBef>
                    <a:spcPct val="5000"/>
                  </a:spcBef>
                  <a:spcAft>
                    <a:spcPts val="0"/>
                  </a:spcAft>
                  <a:buClr>
                    <a:srgbClr val="FFFFFF"/>
                  </a:buClr>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pic>
            <p:nvPicPr>
              <p:cNvPr id="525" name="Picture 1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1819" y="5567639"/>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26" name="Line 13"/>
              <p:cNvSpPr>
                <a:spLocks noChangeShapeType="1"/>
              </p:cNvSpPr>
              <p:nvPr/>
            </p:nvSpPr>
            <p:spPr bwMode="auto">
              <a:xfrm>
                <a:off x="6682084" y="5561546"/>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27" name="Line 14"/>
              <p:cNvSpPr>
                <a:spLocks noChangeShapeType="1"/>
              </p:cNvSpPr>
              <p:nvPr/>
            </p:nvSpPr>
            <p:spPr bwMode="auto">
              <a:xfrm>
                <a:off x="6777902" y="5561546"/>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28" name="Line 15"/>
              <p:cNvSpPr>
                <a:spLocks noChangeShapeType="1"/>
              </p:cNvSpPr>
              <p:nvPr/>
            </p:nvSpPr>
            <p:spPr bwMode="auto">
              <a:xfrm>
                <a:off x="6682084" y="5540217"/>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29" name="Line 16"/>
              <p:cNvSpPr>
                <a:spLocks noChangeShapeType="1"/>
              </p:cNvSpPr>
              <p:nvPr/>
            </p:nvSpPr>
            <p:spPr bwMode="auto">
              <a:xfrm>
                <a:off x="6777902" y="5540217"/>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30" name="Line 17"/>
              <p:cNvSpPr>
                <a:spLocks noChangeShapeType="1"/>
              </p:cNvSpPr>
              <p:nvPr/>
            </p:nvSpPr>
            <p:spPr bwMode="auto">
              <a:xfrm>
                <a:off x="6682084" y="5519194"/>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31" name="Line 18"/>
              <p:cNvSpPr>
                <a:spLocks noChangeShapeType="1"/>
              </p:cNvSpPr>
              <p:nvPr/>
            </p:nvSpPr>
            <p:spPr bwMode="auto">
              <a:xfrm>
                <a:off x="6777902" y="5519194"/>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32" name="Line 19"/>
              <p:cNvSpPr>
                <a:spLocks noChangeShapeType="1"/>
              </p:cNvSpPr>
              <p:nvPr/>
            </p:nvSpPr>
            <p:spPr bwMode="auto">
              <a:xfrm>
                <a:off x="6682084" y="5498171"/>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33" name="Line 20"/>
              <p:cNvSpPr>
                <a:spLocks noChangeShapeType="1"/>
              </p:cNvSpPr>
              <p:nvPr/>
            </p:nvSpPr>
            <p:spPr bwMode="auto">
              <a:xfrm>
                <a:off x="6777902" y="549817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34" name="Line 21"/>
              <p:cNvSpPr>
                <a:spLocks noChangeShapeType="1"/>
              </p:cNvSpPr>
              <p:nvPr/>
            </p:nvSpPr>
            <p:spPr bwMode="auto">
              <a:xfrm>
                <a:off x="6681476" y="5469226"/>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35" name="AutoShape 11"/>
              <p:cNvSpPr>
                <a:spLocks noChangeArrowheads="1"/>
              </p:cNvSpPr>
              <p:nvPr/>
            </p:nvSpPr>
            <p:spPr bwMode="auto">
              <a:xfrm rot="10800000" flipH="1">
                <a:off x="6658357" y="5702775"/>
                <a:ext cx="169432" cy="191342"/>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95000"/>
                  </a:lnSpc>
                  <a:spcBef>
                    <a:spcPct val="5000"/>
                  </a:spcBef>
                  <a:spcAft>
                    <a:spcPts val="0"/>
                  </a:spcAft>
                  <a:buClr>
                    <a:srgbClr val="FFFFFF"/>
                  </a:buClr>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pic>
            <p:nvPicPr>
              <p:cNvPr id="536" name="Picture 1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1819" y="5829523"/>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37" name="Line 13"/>
              <p:cNvSpPr>
                <a:spLocks noChangeShapeType="1"/>
              </p:cNvSpPr>
              <p:nvPr/>
            </p:nvSpPr>
            <p:spPr bwMode="auto">
              <a:xfrm>
                <a:off x="6682084" y="5823430"/>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38" name="Line 14"/>
              <p:cNvSpPr>
                <a:spLocks noChangeShapeType="1"/>
              </p:cNvSpPr>
              <p:nvPr/>
            </p:nvSpPr>
            <p:spPr bwMode="auto">
              <a:xfrm>
                <a:off x="6777902" y="5823430"/>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39" name="Line 15"/>
              <p:cNvSpPr>
                <a:spLocks noChangeShapeType="1"/>
              </p:cNvSpPr>
              <p:nvPr/>
            </p:nvSpPr>
            <p:spPr bwMode="auto">
              <a:xfrm>
                <a:off x="6682084" y="5802102"/>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40" name="Line 16"/>
              <p:cNvSpPr>
                <a:spLocks noChangeShapeType="1"/>
              </p:cNvSpPr>
              <p:nvPr/>
            </p:nvSpPr>
            <p:spPr bwMode="auto">
              <a:xfrm>
                <a:off x="6777902" y="5802102"/>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41" name="Line 17"/>
              <p:cNvSpPr>
                <a:spLocks noChangeShapeType="1"/>
              </p:cNvSpPr>
              <p:nvPr/>
            </p:nvSpPr>
            <p:spPr bwMode="auto">
              <a:xfrm>
                <a:off x="6682084" y="5781079"/>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42" name="Line 18"/>
              <p:cNvSpPr>
                <a:spLocks noChangeShapeType="1"/>
              </p:cNvSpPr>
              <p:nvPr/>
            </p:nvSpPr>
            <p:spPr bwMode="auto">
              <a:xfrm>
                <a:off x="6777902" y="5781079"/>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43" name="Line 19"/>
              <p:cNvSpPr>
                <a:spLocks noChangeShapeType="1"/>
              </p:cNvSpPr>
              <p:nvPr/>
            </p:nvSpPr>
            <p:spPr bwMode="auto">
              <a:xfrm>
                <a:off x="6682084" y="5760056"/>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44" name="Line 20"/>
              <p:cNvSpPr>
                <a:spLocks noChangeShapeType="1"/>
              </p:cNvSpPr>
              <p:nvPr/>
            </p:nvSpPr>
            <p:spPr bwMode="auto">
              <a:xfrm>
                <a:off x="6777902" y="5760056"/>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45" name="Line 21"/>
              <p:cNvSpPr>
                <a:spLocks noChangeShapeType="1"/>
              </p:cNvSpPr>
              <p:nvPr/>
            </p:nvSpPr>
            <p:spPr bwMode="auto">
              <a:xfrm>
                <a:off x="6681476" y="5731111"/>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46" name="AutoShape 11"/>
              <p:cNvSpPr>
                <a:spLocks noChangeArrowheads="1"/>
              </p:cNvSpPr>
              <p:nvPr/>
            </p:nvSpPr>
            <p:spPr bwMode="auto">
              <a:xfrm rot="10800000" flipH="1">
                <a:off x="6658357" y="5953594"/>
                <a:ext cx="169432" cy="191342"/>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95000"/>
                  </a:lnSpc>
                  <a:spcBef>
                    <a:spcPct val="5000"/>
                  </a:spcBef>
                  <a:spcAft>
                    <a:spcPts val="0"/>
                  </a:spcAft>
                  <a:buClr>
                    <a:srgbClr val="FFFFFF"/>
                  </a:buClr>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pic>
            <p:nvPicPr>
              <p:cNvPr id="547" name="Picture 1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1819" y="6080343"/>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48" name="Line 13"/>
              <p:cNvSpPr>
                <a:spLocks noChangeShapeType="1"/>
              </p:cNvSpPr>
              <p:nvPr/>
            </p:nvSpPr>
            <p:spPr bwMode="auto">
              <a:xfrm>
                <a:off x="6682084" y="6074249"/>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49" name="Line 14"/>
              <p:cNvSpPr>
                <a:spLocks noChangeShapeType="1"/>
              </p:cNvSpPr>
              <p:nvPr/>
            </p:nvSpPr>
            <p:spPr bwMode="auto">
              <a:xfrm>
                <a:off x="6777902" y="6074249"/>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50" name="Line 15"/>
              <p:cNvSpPr>
                <a:spLocks noChangeShapeType="1"/>
              </p:cNvSpPr>
              <p:nvPr/>
            </p:nvSpPr>
            <p:spPr bwMode="auto">
              <a:xfrm>
                <a:off x="6682084" y="6052921"/>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51" name="Line 16"/>
              <p:cNvSpPr>
                <a:spLocks noChangeShapeType="1"/>
              </p:cNvSpPr>
              <p:nvPr/>
            </p:nvSpPr>
            <p:spPr bwMode="auto">
              <a:xfrm>
                <a:off x="6777902" y="605292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52" name="Line 17"/>
              <p:cNvSpPr>
                <a:spLocks noChangeShapeType="1"/>
              </p:cNvSpPr>
              <p:nvPr/>
            </p:nvSpPr>
            <p:spPr bwMode="auto">
              <a:xfrm>
                <a:off x="6682084" y="6031898"/>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53" name="Line 18"/>
              <p:cNvSpPr>
                <a:spLocks noChangeShapeType="1"/>
              </p:cNvSpPr>
              <p:nvPr/>
            </p:nvSpPr>
            <p:spPr bwMode="auto">
              <a:xfrm>
                <a:off x="6777902" y="6031898"/>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54" name="Line 19"/>
              <p:cNvSpPr>
                <a:spLocks noChangeShapeType="1"/>
              </p:cNvSpPr>
              <p:nvPr/>
            </p:nvSpPr>
            <p:spPr bwMode="auto">
              <a:xfrm>
                <a:off x="6682084" y="6010875"/>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55" name="Line 20"/>
              <p:cNvSpPr>
                <a:spLocks noChangeShapeType="1"/>
              </p:cNvSpPr>
              <p:nvPr/>
            </p:nvSpPr>
            <p:spPr bwMode="auto">
              <a:xfrm>
                <a:off x="6777902" y="6010875"/>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56" name="Line 21"/>
              <p:cNvSpPr>
                <a:spLocks noChangeShapeType="1"/>
              </p:cNvSpPr>
              <p:nvPr/>
            </p:nvSpPr>
            <p:spPr bwMode="auto">
              <a:xfrm>
                <a:off x="6681476" y="5981930"/>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57" name="TextBox 674"/>
              <p:cNvSpPr txBox="1">
                <a:spLocks noChangeArrowheads="1"/>
              </p:cNvSpPr>
              <p:nvPr/>
            </p:nvSpPr>
            <p:spPr bwMode="auto">
              <a:xfrm>
                <a:off x="6499954" y="6059189"/>
                <a:ext cx="502820" cy="277756"/>
              </a:xfrm>
              <a:prstGeom prst="rect">
                <a:avLst/>
              </a:prstGeom>
              <a:noFill/>
              <a:ln w="9525">
                <a:noFill/>
                <a:miter lim="800000"/>
                <a:headEnd/>
                <a:tailEnd/>
              </a:ln>
            </p:spPr>
            <p:txBody>
              <a:bodyPr>
                <a:spAutoFit/>
              </a:bodyPr>
              <a:lstStyle/>
              <a:p>
                <a:pPr marL="0" marR="0" lvl="0" indent="0" defTabSz="914400" eaLnBrk="1" fontAlgn="auto" latinLnBrk="0" hangingPunct="1">
                  <a:lnSpc>
                    <a:spcPct val="95000"/>
                  </a:lnSpc>
                  <a:spcBef>
                    <a:spcPct val="5000"/>
                  </a:spcBef>
                  <a:spcAft>
                    <a:spcPts val="0"/>
                  </a:spcAft>
                  <a:buClr>
                    <a:srgbClr val="FFFFFF"/>
                  </a:buClr>
                  <a:buSzTx/>
                  <a:buFontTx/>
                  <a:buNone/>
                  <a:tabLst/>
                  <a:defRPr/>
                </a:pPr>
                <a:r>
                  <a:rPr kumimoji="0" lang="en-US" sz="1200" b="0" i="0" u="none" strike="noStrike" kern="0" cap="none" spc="0" normalizeH="0" baseline="0" noProof="0" dirty="0">
                    <a:ln>
                      <a:noFill/>
                    </a:ln>
                    <a:solidFill>
                      <a:srgbClr val="FFFFFF"/>
                    </a:solidFill>
                    <a:effectLst/>
                    <a:uLnTx/>
                    <a:uFillTx/>
                    <a:cs typeface="Calibri" pitchFamily="34" charset="0"/>
                  </a:rPr>
                  <a:t>. . .</a:t>
                </a:r>
              </a:p>
            </p:txBody>
          </p:sp>
        </p:grpSp>
        <p:grpSp>
          <p:nvGrpSpPr>
            <p:cNvPr id="439" name="Group 609"/>
            <p:cNvGrpSpPr>
              <a:grpSpLocks/>
            </p:cNvGrpSpPr>
            <p:nvPr/>
          </p:nvGrpSpPr>
          <p:grpSpPr bwMode="auto">
            <a:xfrm>
              <a:off x="7222231" y="5303926"/>
              <a:ext cx="501650" cy="1203325"/>
              <a:chOff x="6499954" y="5133861"/>
              <a:chExt cx="502820" cy="1203084"/>
            </a:xfrm>
          </p:grpSpPr>
          <p:sp>
            <p:nvSpPr>
              <p:cNvPr id="466" name="Rounded Rectangle 465"/>
              <p:cNvSpPr/>
              <p:nvPr/>
            </p:nvSpPr>
            <p:spPr bwMode="auto">
              <a:xfrm>
                <a:off x="6606565" y="5133861"/>
                <a:ext cx="272095" cy="1134836"/>
              </a:xfrm>
              <a:prstGeom prst="roundRect">
                <a:avLst/>
              </a:prstGeom>
              <a:solidFill>
                <a:srgbClr val="E78A2D">
                  <a:lumMod val="20000"/>
                  <a:lumOff val="80000"/>
                </a:srgbClr>
              </a:solidFill>
              <a:ln w="6350" algn="ctr">
                <a:solidFill>
                  <a:srgbClr val="000000"/>
                </a:solidFill>
                <a:round/>
                <a:headEnd/>
                <a:tailEnd/>
              </a:ln>
            </p:spPr>
            <p:txBody>
              <a:bodyPr wrap="none" lIns="0" tIns="0" rIns="0" bIns="0" anchor="ctr"/>
              <a:lstStyle/>
              <a:p>
                <a:pPr marL="0" marR="0" lvl="0" indent="0" defTabSz="914400" eaLnBrk="1" fontAlgn="auto" latinLnBrk="0" hangingPunct="1">
                  <a:lnSpc>
                    <a:spcPct val="95000"/>
                  </a:lnSpc>
                  <a:spcBef>
                    <a:spcPct val="5000"/>
                  </a:spcBef>
                  <a:spcAft>
                    <a:spcPts val="0"/>
                  </a:spcAft>
                  <a:buClr>
                    <a:srgbClr val="FFFFFF"/>
                  </a:buClr>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67" name="AutoShape 11"/>
              <p:cNvSpPr>
                <a:spLocks noChangeArrowheads="1"/>
              </p:cNvSpPr>
              <p:nvPr/>
            </p:nvSpPr>
            <p:spPr bwMode="auto">
              <a:xfrm rot="10800000" flipH="1">
                <a:off x="6658357" y="5175317"/>
                <a:ext cx="169432" cy="191342"/>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95000"/>
                  </a:lnSpc>
                  <a:spcBef>
                    <a:spcPct val="5000"/>
                  </a:spcBef>
                  <a:spcAft>
                    <a:spcPts val="0"/>
                  </a:spcAft>
                  <a:buClr>
                    <a:srgbClr val="FFFFFF"/>
                  </a:buClr>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pic>
            <p:nvPicPr>
              <p:cNvPr id="468" name="Picture 1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1819" y="5302066"/>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69" name="Line 13"/>
              <p:cNvSpPr>
                <a:spLocks noChangeShapeType="1"/>
              </p:cNvSpPr>
              <p:nvPr/>
            </p:nvSpPr>
            <p:spPr bwMode="auto">
              <a:xfrm>
                <a:off x="6682084" y="5295972"/>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70" name="Line 14"/>
              <p:cNvSpPr>
                <a:spLocks noChangeShapeType="1"/>
              </p:cNvSpPr>
              <p:nvPr/>
            </p:nvSpPr>
            <p:spPr bwMode="auto">
              <a:xfrm>
                <a:off x="6777902" y="5295972"/>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71" name="Line 15"/>
              <p:cNvSpPr>
                <a:spLocks noChangeShapeType="1"/>
              </p:cNvSpPr>
              <p:nvPr/>
            </p:nvSpPr>
            <p:spPr bwMode="auto">
              <a:xfrm>
                <a:off x="6682084" y="5274645"/>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72" name="Line 16"/>
              <p:cNvSpPr>
                <a:spLocks noChangeShapeType="1"/>
              </p:cNvSpPr>
              <p:nvPr/>
            </p:nvSpPr>
            <p:spPr bwMode="auto">
              <a:xfrm>
                <a:off x="6777902" y="5274645"/>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73" name="Line 17"/>
              <p:cNvSpPr>
                <a:spLocks noChangeShapeType="1"/>
              </p:cNvSpPr>
              <p:nvPr/>
            </p:nvSpPr>
            <p:spPr bwMode="auto">
              <a:xfrm>
                <a:off x="6682084" y="5253621"/>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74" name="Line 18"/>
              <p:cNvSpPr>
                <a:spLocks noChangeShapeType="1"/>
              </p:cNvSpPr>
              <p:nvPr/>
            </p:nvSpPr>
            <p:spPr bwMode="auto">
              <a:xfrm>
                <a:off x="6777902" y="525362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75" name="Line 19"/>
              <p:cNvSpPr>
                <a:spLocks noChangeShapeType="1"/>
              </p:cNvSpPr>
              <p:nvPr/>
            </p:nvSpPr>
            <p:spPr bwMode="auto">
              <a:xfrm>
                <a:off x="6682084" y="5232598"/>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76" name="Line 20"/>
              <p:cNvSpPr>
                <a:spLocks noChangeShapeType="1"/>
              </p:cNvSpPr>
              <p:nvPr/>
            </p:nvSpPr>
            <p:spPr bwMode="auto">
              <a:xfrm>
                <a:off x="6777902" y="5232598"/>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77" name="Line 21"/>
              <p:cNvSpPr>
                <a:spLocks noChangeShapeType="1"/>
              </p:cNvSpPr>
              <p:nvPr/>
            </p:nvSpPr>
            <p:spPr bwMode="auto">
              <a:xfrm>
                <a:off x="6681476" y="5203653"/>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78" name="AutoShape 11"/>
              <p:cNvSpPr>
                <a:spLocks noChangeArrowheads="1"/>
              </p:cNvSpPr>
              <p:nvPr/>
            </p:nvSpPr>
            <p:spPr bwMode="auto">
              <a:xfrm rot="10800000" flipH="1">
                <a:off x="6658357" y="5440890"/>
                <a:ext cx="169432" cy="191342"/>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95000"/>
                  </a:lnSpc>
                  <a:spcBef>
                    <a:spcPct val="5000"/>
                  </a:spcBef>
                  <a:spcAft>
                    <a:spcPts val="0"/>
                  </a:spcAft>
                  <a:buClr>
                    <a:srgbClr val="FFFFFF"/>
                  </a:buClr>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pic>
            <p:nvPicPr>
              <p:cNvPr id="479" name="Picture 1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1819" y="5567639"/>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80" name="Line 13"/>
              <p:cNvSpPr>
                <a:spLocks noChangeShapeType="1"/>
              </p:cNvSpPr>
              <p:nvPr/>
            </p:nvSpPr>
            <p:spPr bwMode="auto">
              <a:xfrm>
                <a:off x="6682084" y="5561546"/>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81" name="Line 14"/>
              <p:cNvSpPr>
                <a:spLocks noChangeShapeType="1"/>
              </p:cNvSpPr>
              <p:nvPr/>
            </p:nvSpPr>
            <p:spPr bwMode="auto">
              <a:xfrm>
                <a:off x="6777902" y="5561546"/>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82" name="Line 15"/>
              <p:cNvSpPr>
                <a:spLocks noChangeShapeType="1"/>
              </p:cNvSpPr>
              <p:nvPr/>
            </p:nvSpPr>
            <p:spPr bwMode="auto">
              <a:xfrm>
                <a:off x="6682084" y="5540217"/>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83" name="Line 16"/>
              <p:cNvSpPr>
                <a:spLocks noChangeShapeType="1"/>
              </p:cNvSpPr>
              <p:nvPr/>
            </p:nvSpPr>
            <p:spPr bwMode="auto">
              <a:xfrm>
                <a:off x="6777902" y="5540217"/>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84" name="Line 17"/>
              <p:cNvSpPr>
                <a:spLocks noChangeShapeType="1"/>
              </p:cNvSpPr>
              <p:nvPr/>
            </p:nvSpPr>
            <p:spPr bwMode="auto">
              <a:xfrm>
                <a:off x="6682084" y="5519194"/>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85" name="Line 18"/>
              <p:cNvSpPr>
                <a:spLocks noChangeShapeType="1"/>
              </p:cNvSpPr>
              <p:nvPr/>
            </p:nvSpPr>
            <p:spPr bwMode="auto">
              <a:xfrm>
                <a:off x="6777902" y="5519194"/>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86" name="Line 19"/>
              <p:cNvSpPr>
                <a:spLocks noChangeShapeType="1"/>
              </p:cNvSpPr>
              <p:nvPr/>
            </p:nvSpPr>
            <p:spPr bwMode="auto">
              <a:xfrm>
                <a:off x="6682084" y="5498171"/>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87" name="Line 20"/>
              <p:cNvSpPr>
                <a:spLocks noChangeShapeType="1"/>
              </p:cNvSpPr>
              <p:nvPr/>
            </p:nvSpPr>
            <p:spPr bwMode="auto">
              <a:xfrm>
                <a:off x="6777902" y="549817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88" name="Line 21"/>
              <p:cNvSpPr>
                <a:spLocks noChangeShapeType="1"/>
              </p:cNvSpPr>
              <p:nvPr/>
            </p:nvSpPr>
            <p:spPr bwMode="auto">
              <a:xfrm>
                <a:off x="6681476" y="5469226"/>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89" name="AutoShape 11"/>
              <p:cNvSpPr>
                <a:spLocks noChangeArrowheads="1"/>
              </p:cNvSpPr>
              <p:nvPr/>
            </p:nvSpPr>
            <p:spPr bwMode="auto">
              <a:xfrm rot="10800000" flipH="1">
                <a:off x="6658357" y="5702775"/>
                <a:ext cx="169432" cy="191342"/>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95000"/>
                  </a:lnSpc>
                  <a:spcBef>
                    <a:spcPct val="5000"/>
                  </a:spcBef>
                  <a:spcAft>
                    <a:spcPts val="0"/>
                  </a:spcAft>
                  <a:buClr>
                    <a:srgbClr val="FFFFFF"/>
                  </a:buClr>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pic>
            <p:nvPicPr>
              <p:cNvPr id="490" name="Picture 1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1819" y="5829523"/>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91" name="Line 13"/>
              <p:cNvSpPr>
                <a:spLocks noChangeShapeType="1"/>
              </p:cNvSpPr>
              <p:nvPr/>
            </p:nvSpPr>
            <p:spPr bwMode="auto">
              <a:xfrm>
                <a:off x="6682084" y="5823430"/>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92" name="Line 14"/>
              <p:cNvSpPr>
                <a:spLocks noChangeShapeType="1"/>
              </p:cNvSpPr>
              <p:nvPr/>
            </p:nvSpPr>
            <p:spPr bwMode="auto">
              <a:xfrm>
                <a:off x="6777902" y="5823430"/>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93" name="Line 15"/>
              <p:cNvSpPr>
                <a:spLocks noChangeShapeType="1"/>
              </p:cNvSpPr>
              <p:nvPr/>
            </p:nvSpPr>
            <p:spPr bwMode="auto">
              <a:xfrm>
                <a:off x="6682084" y="5802102"/>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94" name="Line 16"/>
              <p:cNvSpPr>
                <a:spLocks noChangeShapeType="1"/>
              </p:cNvSpPr>
              <p:nvPr/>
            </p:nvSpPr>
            <p:spPr bwMode="auto">
              <a:xfrm>
                <a:off x="6777902" y="5802102"/>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95" name="Line 17"/>
              <p:cNvSpPr>
                <a:spLocks noChangeShapeType="1"/>
              </p:cNvSpPr>
              <p:nvPr/>
            </p:nvSpPr>
            <p:spPr bwMode="auto">
              <a:xfrm>
                <a:off x="6682084" y="5781079"/>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96" name="Line 18"/>
              <p:cNvSpPr>
                <a:spLocks noChangeShapeType="1"/>
              </p:cNvSpPr>
              <p:nvPr/>
            </p:nvSpPr>
            <p:spPr bwMode="auto">
              <a:xfrm>
                <a:off x="6777902" y="5781079"/>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97" name="Line 19"/>
              <p:cNvSpPr>
                <a:spLocks noChangeShapeType="1"/>
              </p:cNvSpPr>
              <p:nvPr/>
            </p:nvSpPr>
            <p:spPr bwMode="auto">
              <a:xfrm>
                <a:off x="6682084" y="5760056"/>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98" name="Line 20"/>
              <p:cNvSpPr>
                <a:spLocks noChangeShapeType="1"/>
              </p:cNvSpPr>
              <p:nvPr/>
            </p:nvSpPr>
            <p:spPr bwMode="auto">
              <a:xfrm>
                <a:off x="6777902" y="5760056"/>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99" name="Line 21"/>
              <p:cNvSpPr>
                <a:spLocks noChangeShapeType="1"/>
              </p:cNvSpPr>
              <p:nvPr/>
            </p:nvSpPr>
            <p:spPr bwMode="auto">
              <a:xfrm>
                <a:off x="6681476" y="5731111"/>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00" name="AutoShape 11"/>
              <p:cNvSpPr>
                <a:spLocks noChangeArrowheads="1"/>
              </p:cNvSpPr>
              <p:nvPr/>
            </p:nvSpPr>
            <p:spPr bwMode="auto">
              <a:xfrm rot="10800000" flipH="1">
                <a:off x="6658357" y="5953594"/>
                <a:ext cx="169432" cy="191342"/>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95000"/>
                  </a:lnSpc>
                  <a:spcBef>
                    <a:spcPct val="5000"/>
                  </a:spcBef>
                  <a:spcAft>
                    <a:spcPts val="0"/>
                  </a:spcAft>
                  <a:buClr>
                    <a:srgbClr val="FFFFFF"/>
                  </a:buClr>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pic>
            <p:nvPicPr>
              <p:cNvPr id="501" name="Picture 1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1819" y="6080343"/>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02" name="Line 13"/>
              <p:cNvSpPr>
                <a:spLocks noChangeShapeType="1"/>
              </p:cNvSpPr>
              <p:nvPr/>
            </p:nvSpPr>
            <p:spPr bwMode="auto">
              <a:xfrm>
                <a:off x="6682084" y="6074249"/>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03" name="Line 14"/>
              <p:cNvSpPr>
                <a:spLocks noChangeShapeType="1"/>
              </p:cNvSpPr>
              <p:nvPr/>
            </p:nvSpPr>
            <p:spPr bwMode="auto">
              <a:xfrm>
                <a:off x="6777902" y="6074249"/>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04" name="Line 15"/>
              <p:cNvSpPr>
                <a:spLocks noChangeShapeType="1"/>
              </p:cNvSpPr>
              <p:nvPr/>
            </p:nvSpPr>
            <p:spPr bwMode="auto">
              <a:xfrm>
                <a:off x="6682084" y="6052921"/>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05" name="Line 16"/>
              <p:cNvSpPr>
                <a:spLocks noChangeShapeType="1"/>
              </p:cNvSpPr>
              <p:nvPr/>
            </p:nvSpPr>
            <p:spPr bwMode="auto">
              <a:xfrm>
                <a:off x="6777902" y="605292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06" name="Line 17"/>
              <p:cNvSpPr>
                <a:spLocks noChangeShapeType="1"/>
              </p:cNvSpPr>
              <p:nvPr/>
            </p:nvSpPr>
            <p:spPr bwMode="auto">
              <a:xfrm>
                <a:off x="6682084" y="6031898"/>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07" name="Line 18"/>
              <p:cNvSpPr>
                <a:spLocks noChangeShapeType="1"/>
              </p:cNvSpPr>
              <p:nvPr/>
            </p:nvSpPr>
            <p:spPr bwMode="auto">
              <a:xfrm>
                <a:off x="6777902" y="6031898"/>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08" name="Line 19"/>
              <p:cNvSpPr>
                <a:spLocks noChangeShapeType="1"/>
              </p:cNvSpPr>
              <p:nvPr/>
            </p:nvSpPr>
            <p:spPr bwMode="auto">
              <a:xfrm>
                <a:off x="6682084" y="6010875"/>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09" name="Line 20"/>
              <p:cNvSpPr>
                <a:spLocks noChangeShapeType="1"/>
              </p:cNvSpPr>
              <p:nvPr/>
            </p:nvSpPr>
            <p:spPr bwMode="auto">
              <a:xfrm>
                <a:off x="6777902" y="6010875"/>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10" name="Line 21"/>
              <p:cNvSpPr>
                <a:spLocks noChangeShapeType="1"/>
              </p:cNvSpPr>
              <p:nvPr/>
            </p:nvSpPr>
            <p:spPr bwMode="auto">
              <a:xfrm>
                <a:off x="6681476" y="5981930"/>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11" name="TextBox 674"/>
              <p:cNvSpPr txBox="1">
                <a:spLocks noChangeArrowheads="1"/>
              </p:cNvSpPr>
              <p:nvPr/>
            </p:nvSpPr>
            <p:spPr bwMode="auto">
              <a:xfrm>
                <a:off x="6499954" y="6059189"/>
                <a:ext cx="502820" cy="277756"/>
              </a:xfrm>
              <a:prstGeom prst="rect">
                <a:avLst/>
              </a:prstGeom>
              <a:noFill/>
              <a:ln w="9525">
                <a:noFill/>
                <a:miter lim="800000"/>
                <a:headEnd/>
                <a:tailEnd/>
              </a:ln>
            </p:spPr>
            <p:txBody>
              <a:bodyPr>
                <a:spAutoFit/>
              </a:bodyPr>
              <a:lstStyle/>
              <a:p>
                <a:pPr marL="0" marR="0" lvl="0" indent="0" defTabSz="914400" eaLnBrk="1" fontAlgn="auto" latinLnBrk="0" hangingPunct="1">
                  <a:lnSpc>
                    <a:spcPct val="95000"/>
                  </a:lnSpc>
                  <a:spcBef>
                    <a:spcPct val="5000"/>
                  </a:spcBef>
                  <a:spcAft>
                    <a:spcPts val="0"/>
                  </a:spcAft>
                  <a:buClr>
                    <a:srgbClr val="FFFFFF"/>
                  </a:buClr>
                  <a:buSzTx/>
                  <a:buFontTx/>
                  <a:buNone/>
                  <a:tabLst/>
                  <a:defRPr/>
                </a:pPr>
                <a:r>
                  <a:rPr kumimoji="0" lang="en-US" sz="1200" b="0" i="0" u="none" strike="noStrike" kern="0" cap="none" spc="0" normalizeH="0" baseline="0" noProof="0" dirty="0">
                    <a:ln>
                      <a:noFill/>
                    </a:ln>
                    <a:solidFill>
                      <a:srgbClr val="FFFFFF"/>
                    </a:solidFill>
                    <a:effectLst/>
                    <a:uLnTx/>
                    <a:uFillTx/>
                    <a:cs typeface="Calibri" pitchFamily="34" charset="0"/>
                  </a:rPr>
                  <a:t>. . .</a:t>
                </a:r>
              </a:p>
            </p:txBody>
          </p:sp>
        </p:grpSp>
        <p:sp>
          <p:nvSpPr>
            <p:cNvPr id="440" name="Text Box 203"/>
            <p:cNvSpPr txBox="1">
              <a:spLocks noChangeArrowheads="1"/>
            </p:cNvSpPr>
            <p:nvPr/>
          </p:nvSpPr>
          <p:spPr bwMode="auto">
            <a:xfrm>
              <a:off x="7720848" y="5732551"/>
              <a:ext cx="116337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chemeClr val="bg1"/>
                  </a:solidFill>
                  <a:latin typeface="Arial" charset="0"/>
                  <a:cs typeface="Arial" charset="0"/>
                </a:defRPr>
              </a:lvl1pPr>
              <a:lvl2pPr marL="742950" indent="-285750" eaLnBrk="0" hangingPunct="0">
                <a:defRPr sz="2000" b="1">
                  <a:solidFill>
                    <a:schemeClr val="bg1"/>
                  </a:solidFill>
                  <a:latin typeface="Arial" charset="0"/>
                  <a:cs typeface="Arial" charset="0"/>
                </a:defRPr>
              </a:lvl2pPr>
              <a:lvl3pPr marL="1143000" indent="-228600" eaLnBrk="0" hangingPunct="0">
                <a:defRPr sz="2000" b="1">
                  <a:solidFill>
                    <a:schemeClr val="bg1"/>
                  </a:solidFill>
                  <a:latin typeface="Arial" charset="0"/>
                  <a:cs typeface="Arial" charset="0"/>
                </a:defRPr>
              </a:lvl3pPr>
              <a:lvl4pPr marL="1600200" indent="-228600" eaLnBrk="0" hangingPunct="0">
                <a:defRPr sz="2000" b="1">
                  <a:solidFill>
                    <a:schemeClr val="bg1"/>
                  </a:solidFill>
                  <a:latin typeface="Arial" charset="0"/>
                  <a:cs typeface="Arial" charset="0"/>
                </a:defRPr>
              </a:lvl4pPr>
              <a:lvl5pPr marL="2057400" indent="-228600" eaLnBrk="0" hangingPunct="0">
                <a:defRPr sz="2000" b="1">
                  <a:solidFill>
                    <a:schemeClr val="bg1"/>
                  </a:solidFill>
                  <a:latin typeface="Arial" charset="0"/>
                  <a:cs typeface="Arial" charset="0"/>
                </a:defRPr>
              </a:lvl5pPr>
              <a:lvl6pPr marL="2514600" indent="-228600" eaLnBrk="0" fontAlgn="base" hangingPunct="0">
                <a:spcBef>
                  <a:spcPct val="0"/>
                </a:spcBef>
                <a:spcAft>
                  <a:spcPct val="0"/>
                </a:spcAft>
                <a:defRPr sz="2000" b="1">
                  <a:solidFill>
                    <a:schemeClr val="bg1"/>
                  </a:solidFill>
                  <a:latin typeface="Arial" charset="0"/>
                  <a:cs typeface="Arial" charset="0"/>
                </a:defRPr>
              </a:lvl6pPr>
              <a:lvl7pPr marL="2971800" indent="-228600" eaLnBrk="0" fontAlgn="base" hangingPunct="0">
                <a:spcBef>
                  <a:spcPct val="0"/>
                </a:spcBef>
                <a:spcAft>
                  <a:spcPct val="0"/>
                </a:spcAft>
                <a:defRPr sz="2000" b="1">
                  <a:solidFill>
                    <a:schemeClr val="bg1"/>
                  </a:solidFill>
                  <a:latin typeface="Arial" charset="0"/>
                  <a:cs typeface="Arial" charset="0"/>
                </a:defRPr>
              </a:lvl7pPr>
              <a:lvl8pPr marL="3429000" indent="-228600" eaLnBrk="0" fontAlgn="base" hangingPunct="0">
                <a:spcBef>
                  <a:spcPct val="0"/>
                </a:spcBef>
                <a:spcAft>
                  <a:spcPct val="0"/>
                </a:spcAft>
                <a:defRPr sz="2000" b="1">
                  <a:solidFill>
                    <a:schemeClr val="bg1"/>
                  </a:solidFill>
                  <a:latin typeface="Arial" charset="0"/>
                  <a:cs typeface="Arial" charset="0"/>
                </a:defRPr>
              </a:lvl8pPr>
              <a:lvl9pPr marL="3886200" indent="-228600" eaLnBrk="0" fontAlgn="base" hangingPunct="0">
                <a:spcBef>
                  <a:spcPct val="0"/>
                </a:spcBef>
                <a:spcAft>
                  <a:spcPct val="0"/>
                </a:spcAft>
                <a:defRPr sz="2000" b="1">
                  <a:solidFill>
                    <a:schemeClr val="bg1"/>
                  </a:solidFill>
                  <a:latin typeface="Arial" charset="0"/>
                  <a:cs typeface="Arial" charset="0"/>
                </a:defRPr>
              </a:lvl9pPr>
            </a:lstStyle>
            <a:p>
              <a:pPr marL="0" marR="0" lvl="0" indent="0" defTabSz="914400" eaLnBrk="1" fontAlgn="auto" latinLnBrk="0" hangingPunct="1">
                <a:lnSpc>
                  <a:spcPct val="100000"/>
                </a:lnSpc>
                <a:spcBef>
                  <a:spcPct val="50000"/>
                </a:spcBef>
                <a:spcAft>
                  <a:spcPct val="30000"/>
                </a:spcAft>
                <a:buClr>
                  <a:srgbClr val="FFFFFF"/>
                </a:buClr>
                <a:buSzTx/>
                <a:buFontTx/>
                <a:buNone/>
                <a:tabLst/>
                <a:defRPr/>
              </a:pPr>
              <a:r>
                <a:rPr kumimoji="0" lang="en-US" sz="1800" b="1" i="0" u="none" strike="noStrike" kern="0" cap="none" spc="0" normalizeH="0" baseline="0" noProof="0" dirty="0">
                  <a:ln>
                    <a:noFill/>
                  </a:ln>
                  <a:solidFill>
                    <a:srgbClr val="000000"/>
                  </a:solidFill>
                  <a:effectLst/>
                  <a:uLnTx/>
                  <a:uFillTx/>
                  <a:latin typeface="Arial" charset="0"/>
                  <a:cs typeface="Arial" charset="0"/>
                </a:rPr>
                <a:t>Invoice streams</a:t>
              </a:r>
            </a:p>
          </p:txBody>
        </p:sp>
        <p:sp>
          <p:nvSpPr>
            <p:cNvPr id="441" name="Line 191"/>
            <p:cNvSpPr>
              <a:spLocks noChangeShapeType="1"/>
            </p:cNvSpPr>
            <p:nvPr/>
          </p:nvSpPr>
          <p:spPr bwMode="auto">
            <a:xfrm flipV="1">
              <a:off x="4809364" y="5126125"/>
              <a:ext cx="0" cy="938209"/>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nvGrpSpPr>
            <p:cNvPr id="442" name="Group 148"/>
            <p:cNvGrpSpPr>
              <a:grpSpLocks/>
            </p:cNvGrpSpPr>
            <p:nvPr/>
          </p:nvGrpSpPr>
          <p:grpSpPr bwMode="auto">
            <a:xfrm>
              <a:off x="2987131" y="4526000"/>
              <a:ext cx="1226559" cy="1018901"/>
              <a:chOff x="3942556" y="1245638"/>
              <a:chExt cx="1284287" cy="1016000"/>
            </a:xfrm>
          </p:grpSpPr>
          <p:pic>
            <p:nvPicPr>
              <p:cNvPr id="455" name="Picture 110" descr="j02909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6" name="Group 3"/>
              <p:cNvGrpSpPr>
                <a:grpSpLocks/>
              </p:cNvGrpSpPr>
              <p:nvPr/>
            </p:nvGrpSpPr>
            <p:grpSpPr bwMode="auto">
              <a:xfrm rot="-960000">
                <a:off x="4485519" y="1533397"/>
                <a:ext cx="426056" cy="480044"/>
                <a:chOff x="2324" y="435"/>
                <a:chExt cx="933" cy="1052"/>
              </a:xfrm>
            </p:grpSpPr>
            <p:sp>
              <p:nvSpPr>
                <p:cNvPr id="457" name="AutoShape 4"/>
                <p:cNvSpPr>
                  <a:spLocks noChangeArrowheads="1"/>
                </p:cNvSpPr>
                <p:nvPr/>
              </p:nvSpPr>
              <p:spPr bwMode="auto">
                <a:xfrm rot="-5400000">
                  <a:off x="2265" y="494"/>
                  <a:ext cx="1052" cy="933"/>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algn="ctr" defTabSz="914400" eaLnBrk="1" fontAlgn="auto" latinLnBrk="0" hangingPunct="1">
                    <a:lnSpc>
                      <a:spcPct val="100000"/>
                    </a:lnSpc>
                    <a:spcBef>
                      <a:spcPct val="50000"/>
                    </a:spcBef>
                    <a:spcAft>
                      <a:spcPct val="30000"/>
                    </a:spcAft>
                    <a:buClr>
                      <a:srgbClr val="FFFFFF"/>
                    </a:buClr>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58" name="Freeform 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59" name="Freeform 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60" name="Freeform 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nvGrpSpPr>
                <p:cNvPr id="461" name="Group 8"/>
                <p:cNvGrpSpPr>
                  <a:grpSpLocks/>
                </p:cNvGrpSpPr>
                <p:nvPr/>
              </p:nvGrpSpPr>
              <p:grpSpPr bwMode="auto">
                <a:xfrm>
                  <a:off x="2889" y="957"/>
                  <a:ext cx="348" cy="510"/>
                  <a:chOff x="2784" y="3210"/>
                  <a:chExt cx="523" cy="772"/>
                </a:xfrm>
              </p:grpSpPr>
              <p:sp>
                <p:nvSpPr>
                  <p:cNvPr id="462"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914400" eaLnBrk="1" fontAlgn="auto" latinLnBrk="0" hangingPunct="1">
                      <a:lnSpc>
                        <a:spcPct val="100000"/>
                      </a:lnSpc>
                      <a:spcBef>
                        <a:spcPct val="50000"/>
                      </a:spcBef>
                      <a:spcAft>
                        <a:spcPct val="30000"/>
                      </a:spcAft>
                      <a:buClr>
                        <a:srgbClr val="FFFFFF"/>
                      </a:buClr>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63"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914400" eaLnBrk="1" fontAlgn="auto" latinLnBrk="0" hangingPunct="1">
                      <a:lnSpc>
                        <a:spcPct val="100000"/>
                      </a:lnSpc>
                      <a:spcBef>
                        <a:spcPct val="50000"/>
                      </a:spcBef>
                      <a:spcAft>
                        <a:spcPct val="30000"/>
                      </a:spcAft>
                      <a:buClr>
                        <a:srgbClr val="FFFFFF"/>
                      </a:buClr>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64" name="AutoShape 1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algn="ctr" defTabSz="914400" eaLnBrk="1" fontAlgn="auto" latinLnBrk="0" hangingPunct="1">
                      <a:lnSpc>
                        <a:spcPct val="100000"/>
                      </a:lnSpc>
                      <a:spcBef>
                        <a:spcPct val="50000"/>
                      </a:spcBef>
                      <a:spcAft>
                        <a:spcPct val="30000"/>
                      </a:spcAft>
                      <a:buClr>
                        <a:srgbClr val="FFFFFF"/>
                      </a:buClr>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65" name="Oval 1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algn="ctr" defTabSz="914400" eaLnBrk="1" fontAlgn="auto" latinLnBrk="0" hangingPunct="1">
                      <a:lnSpc>
                        <a:spcPct val="100000"/>
                      </a:lnSpc>
                      <a:spcBef>
                        <a:spcPct val="50000"/>
                      </a:spcBef>
                      <a:spcAft>
                        <a:spcPct val="30000"/>
                      </a:spcAft>
                      <a:buClr>
                        <a:srgbClr val="FFFFFF"/>
                      </a:buClr>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grpSp>
        <p:pic>
          <p:nvPicPr>
            <p:cNvPr id="443" name="Picture 442" descr="Bucket.png"/>
            <p:cNvPicPr>
              <a:picLocks noChangeAspect="1"/>
            </p:cNvPicPr>
            <p:nvPr/>
          </p:nvPicPr>
          <p:blipFill>
            <a:blip r:embed="rId5" cstate="print"/>
            <a:stretch>
              <a:fillRect/>
            </a:stretch>
          </p:blipFill>
          <p:spPr>
            <a:xfrm>
              <a:off x="5033810" y="5645967"/>
              <a:ext cx="756234" cy="767554"/>
            </a:xfrm>
            <a:prstGeom prst="rect">
              <a:avLst/>
            </a:prstGeom>
          </p:spPr>
        </p:pic>
        <p:sp>
          <p:nvSpPr>
            <p:cNvPr id="444" name="Text Box 203"/>
            <p:cNvSpPr txBox="1">
              <a:spLocks noChangeArrowheads="1"/>
            </p:cNvSpPr>
            <p:nvPr/>
          </p:nvSpPr>
          <p:spPr bwMode="auto">
            <a:xfrm>
              <a:off x="5677459" y="5732551"/>
              <a:ext cx="145083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chemeClr val="bg1"/>
                  </a:solidFill>
                  <a:latin typeface="Arial" charset="0"/>
                  <a:cs typeface="Arial" charset="0"/>
                </a:defRPr>
              </a:lvl1pPr>
              <a:lvl2pPr marL="742950" indent="-285750" eaLnBrk="0" hangingPunct="0">
                <a:defRPr sz="2000" b="1">
                  <a:solidFill>
                    <a:schemeClr val="bg1"/>
                  </a:solidFill>
                  <a:latin typeface="Arial" charset="0"/>
                  <a:cs typeface="Arial" charset="0"/>
                </a:defRPr>
              </a:lvl2pPr>
              <a:lvl3pPr marL="1143000" indent="-228600" eaLnBrk="0" hangingPunct="0">
                <a:defRPr sz="2000" b="1">
                  <a:solidFill>
                    <a:schemeClr val="bg1"/>
                  </a:solidFill>
                  <a:latin typeface="Arial" charset="0"/>
                  <a:cs typeface="Arial" charset="0"/>
                </a:defRPr>
              </a:lvl3pPr>
              <a:lvl4pPr marL="1600200" indent="-228600" eaLnBrk="0" hangingPunct="0">
                <a:defRPr sz="2000" b="1">
                  <a:solidFill>
                    <a:schemeClr val="bg1"/>
                  </a:solidFill>
                  <a:latin typeface="Arial" charset="0"/>
                  <a:cs typeface="Arial" charset="0"/>
                </a:defRPr>
              </a:lvl4pPr>
              <a:lvl5pPr marL="2057400" indent="-228600" eaLnBrk="0" hangingPunct="0">
                <a:defRPr sz="2000" b="1">
                  <a:solidFill>
                    <a:schemeClr val="bg1"/>
                  </a:solidFill>
                  <a:latin typeface="Arial" charset="0"/>
                  <a:cs typeface="Arial" charset="0"/>
                </a:defRPr>
              </a:lvl5pPr>
              <a:lvl6pPr marL="2514600" indent="-228600" eaLnBrk="0" fontAlgn="base" hangingPunct="0">
                <a:spcBef>
                  <a:spcPct val="0"/>
                </a:spcBef>
                <a:spcAft>
                  <a:spcPct val="0"/>
                </a:spcAft>
                <a:defRPr sz="2000" b="1">
                  <a:solidFill>
                    <a:schemeClr val="bg1"/>
                  </a:solidFill>
                  <a:latin typeface="Arial" charset="0"/>
                  <a:cs typeface="Arial" charset="0"/>
                </a:defRPr>
              </a:lvl6pPr>
              <a:lvl7pPr marL="2971800" indent="-228600" eaLnBrk="0" fontAlgn="base" hangingPunct="0">
                <a:spcBef>
                  <a:spcPct val="0"/>
                </a:spcBef>
                <a:spcAft>
                  <a:spcPct val="0"/>
                </a:spcAft>
                <a:defRPr sz="2000" b="1">
                  <a:solidFill>
                    <a:schemeClr val="bg1"/>
                  </a:solidFill>
                  <a:latin typeface="Arial" charset="0"/>
                  <a:cs typeface="Arial" charset="0"/>
                </a:defRPr>
              </a:lvl7pPr>
              <a:lvl8pPr marL="3429000" indent="-228600" eaLnBrk="0" fontAlgn="base" hangingPunct="0">
                <a:spcBef>
                  <a:spcPct val="0"/>
                </a:spcBef>
                <a:spcAft>
                  <a:spcPct val="0"/>
                </a:spcAft>
                <a:defRPr sz="2000" b="1">
                  <a:solidFill>
                    <a:schemeClr val="bg1"/>
                  </a:solidFill>
                  <a:latin typeface="Arial" charset="0"/>
                  <a:cs typeface="Arial" charset="0"/>
                </a:defRPr>
              </a:lvl8pPr>
              <a:lvl9pPr marL="3886200" indent="-228600" eaLnBrk="0" fontAlgn="base" hangingPunct="0">
                <a:spcBef>
                  <a:spcPct val="0"/>
                </a:spcBef>
                <a:spcAft>
                  <a:spcPct val="0"/>
                </a:spcAft>
                <a:defRPr sz="2000" b="1">
                  <a:solidFill>
                    <a:schemeClr val="bg1"/>
                  </a:solidFill>
                  <a:latin typeface="Arial" charset="0"/>
                  <a:cs typeface="Arial" charset="0"/>
                </a:defRPr>
              </a:lvl9pPr>
            </a:lstStyle>
            <a:p>
              <a:pPr marL="0" marR="0" lvl="0" indent="0" defTabSz="914400" eaLnBrk="1" fontAlgn="auto" latinLnBrk="0" hangingPunct="1">
                <a:lnSpc>
                  <a:spcPct val="100000"/>
                </a:lnSpc>
                <a:spcBef>
                  <a:spcPct val="50000"/>
                </a:spcBef>
                <a:spcAft>
                  <a:spcPct val="30000"/>
                </a:spcAft>
                <a:buClr>
                  <a:srgbClr val="FFFFFF"/>
                </a:buClr>
                <a:buSzTx/>
                <a:buFontTx/>
                <a:buNone/>
                <a:tabLst/>
                <a:defRPr/>
              </a:pPr>
              <a:r>
                <a:rPr kumimoji="0" lang="en-US" sz="1800" b="1" i="0" u="none" strike="noStrike" kern="0" cap="none" spc="0" normalizeH="0" baseline="0" noProof="0" dirty="0" smtClean="0">
                  <a:ln>
                    <a:noFill/>
                  </a:ln>
                  <a:solidFill>
                    <a:srgbClr val="000000"/>
                  </a:solidFill>
                  <a:effectLst/>
                  <a:uLnTx/>
                  <a:uFillTx/>
                  <a:latin typeface="Arial" charset="0"/>
                  <a:cs typeface="Arial" charset="0"/>
                </a:rPr>
                <a:t>Unapplied funds</a:t>
              </a:r>
              <a:endParaRPr kumimoji="0" lang="en-US" sz="1800" b="1" i="0" u="none" strike="noStrike" kern="0" cap="none" spc="0" normalizeH="0" baseline="0" noProof="0" dirty="0">
                <a:ln>
                  <a:noFill/>
                </a:ln>
                <a:solidFill>
                  <a:srgbClr val="000000"/>
                </a:solidFill>
                <a:effectLst/>
                <a:uLnTx/>
                <a:uFillTx/>
                <a:latin typeface="Arial" charset="0"/>
                <a:cs typeface="Arial" charset="0"/>
              </a:endParaRPr>
            </a:p>
          </p:txBody>
        </p:sp>
        <p:sp>
          <p:nvSpPr>
            <p:cNvPr id="445" name="Line 190"/>
            <p:cNvSpPr>
              <a:spLocks noChangeShapeType="1"/>
            </p:cNvSpPr>
            <p:nvPr/>
          </p:nvSpPr>
          <p:spPr bwMode="auto">
            <a:xfrm flipH="1">
              <a:off x="4809363" y="6064335"/>
              <a:ext cx="293688"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nvGrpSpPr>
            <p:cNvPr id="446" name="Group 89"/>
            <p:cNvGrpSpPr>
              <a:grpSpLocks/>
            </p:cNvGrpSpPr>
            <p:nvPr/>
          </p:nvGrpSpPr>
          <p:grpSpPr bwMode="auto">
            <a:xfrm>
              <a:off x="5353374" y="3377316"/>
              <a:ext cx="493712" cy="393700"/>
              <a:chOff x="2690" y="2476"/>
              <a:chExt cx="941" cy="750"/>
            </a:xfrm>
          </p:grpSpPr>
          <p:sp>
            <p:nvSpPr>
              <p:cNvPr id="453" name="AutoShape 90"/>
              <p:cNvSpPr>
                <a:spLocks noChangeArrowheads="1"/>
              </p:cNvSpPr>
              <p:nvPr/>
            </p:nvSpPr>
            <p:spPr bwMode="auto">
              <a:xfrm>
                <a:off x="2690" y="2476"/>
                <a:ext cx="941" cy="750"/>
              </a:xfrm>
              <a:prstGeom prst="rightArrow">
                <a:avLst>
                  <a:gd name="adj1" fmla="val 58398"/>
                  <a:gd name="adj2" fmla="val 47468"/>
                </a:avLst>
              </a:prstGeom>
              <a:solidFill>
                <a:srgbClr val="CCFFCC"/>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95000"/>
                  </a:lnSpc>
                  <a:spcBef>
                    <a:spcPct val="5000"/>
                  </a:spcBef>
                  <a:spcAft>
                    <a:spcPts val="0"/>
                  </a:spcAft>
                  <a:buClr>
                    <a:srgbClr val="FFFFFF"/>
                  </a:buClr>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pic>
            <p:nvPicPr>
              <p:cNvPr id="454" name="Picture 91"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6" y="2644"/>
                <a:ext cx="262"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7" name="Group 92"/>
            <p:cNvGrpSpPr>
              <a:grpSpLocks/>
            </p:cNvGrpSpPr>
            <p:nvPr/>
          </p:nvGrpSpPr>
          <p:grpSpPr bwMode="auto">
            <a:xfrm>
              <a:off x="5553901" y="3506807"/>
              <a:ext cx="493713" cy="393700"/>
              <a:chOff x="2690" y="2476"/>
              <a:chExt cx="941" cy="750"/>
            </a:xfrm>
          </p:grpSpPr>
          <p:sp>
            <p:nvSpPr>
              <p:cNvPr id="451" name="AutoShape 93"/>
              <p:cNvSpPr>
                <a:spLocks noChangeArrowheads="1"/>
              </p:cNvSpPr>
              <p:nvPr/>
            </p:nvSpPr>
            <p:spPr bwMode="auto">
              <a:xfrm>
                <a:off x="2690" y="2476"/>
                <a:ext cx="941" cy="750"/>
              </a:xfrm>
              <a:prstGeom prst="rightArrow">
                <a:avLst>
                  <a:gd name="adj1" fmla="val 58398"/>
                  <a:gd name="adj2" fmla="val 47468"/>
                </a:avLst>
              </a:prstGeom>
              <a:solidFill>
                <a:srgbClr val="CCFFCC"/>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95000"/>
                  </a:lnSpc>
                  <a:spcBef>
                    <a:spcPct val="5000"/>
                  </a:spcBef>
                  <a:spcAft>
                    <a:spcPts val="0"/>
                  </a:spcAft>
                  <a:buClr>
                    <a:srgbClr val="FFFFFF"/>
                  </a:buClr>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pic>
            <p:nvPicPr>
              <p:cNvPr id="452" name="Picture 94"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6" y="2644"/>
                <a:ext cx="262"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8" name="Group 95"/>
            <p:cNvGrpSpPr>
              <a:grpSpLocks/>
            </p:cNvGrpSpPr>
            <p:nvPr/>
          </p:nvGrpSpPr>
          <p:grpSpPr bwMode="auto">
            <a:xfrm>
              <a:off x="5721668" y="3657242"/>
              <a:ext cx="493712" cy="393700"/>
              <a:chOff x="2690" y="2476"/>
              <a:chExt cx="941" cy="750"/>
            </a:xfrm>
          </p:grpSpPr>
          <p:sp>
            <p:nvSpPr>
              <p:cNvPr id="449" name="AutoShape 96"/>
              <p:cNvSpPr>
                <a:spLocks noChangeArrowheads="1"/>
              </p:cNvSpPr>
              <p:nvPr/>
            </p:nvSpPr>
            <p:spPr bwMode="auto">
              <a:xfrm>
                <a:off x="2690" y="2476"/>
                <a:ext cx="941" cy="750"/>
              </a:xfrm>
              <a:prstGeom prst="rightArrow">
                <a:avLst>
                  <a:gd name="adj1" fmla="val 58398"/>
                  <a:gd name="adj2" fmla="val 47468"/>
                </a:avLst>
              </a:prstGeom>
              <a:solidFill>
                <a:srgbClr val="CCFFCC"/>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95000"/>
                  </a:lnSpc>
                  <a:spcBef>
                    <a:spcPct val="5000"/>
                  </a:spcBef>
                  <a:spcAft>
                    <a:spcPts val="0"/>
                  </a:spcAft>
                  <a:buClr>
                    <a:srgbClr val="FFFFFF"/>
                  </a:buClr>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pic>
            <p:nvPicPr>
              <p:cNvPr id="450" name="Picture 97"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6" y="2644"/>
                <a:ext cx="262"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311727992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defTabSz="914400" fontAlgn="base">
              <a:lnSpc>
                <a:spcPct val="80000"/>
              </a:lnSpc>
              <a:spcAft>
                <a:spcPct val="0"/>
              </a:spcAft>
            </a:pPr>
            <a:r>
              <a:rPr lang="en-US" sz="2550" kern="0" dirty="0">
                <a:solidFill>
                  <a:srgbClr val="04628C"/>
                </a:solidFill>
                <a:latin typeface="Calibri" pitchFamily="34" charset="0"/>
                <a:ea typeface="Calibri" pitchFamily="34" charset="0"/>
                <a:cs typeface="Calibri" pitchFamily="34" charset="0"/>
              </a:rPr>
              <a:t>Policy – Summary screen</a:t>
            </a:r>
          </a:p>
        </p:txBody>
      </p:sp>
      <p:sp>
        <p:nvSpPr>
          <p:cNvPr id="36868" name="Rectangle 3"/>
          <p:cNvSpPr>
            <a:spLocks noGrp="1" noChangeArrowheads="1"/>
          </p:cNvSpPr>
          <p:nvPr>
            <p:ph idx="4294967295"/>
          </p:nvPr>
        </p:nvSpPr>
        <p:spPr>
          <a:xfrm>
            <a:off x="5029199" y="2398151"/>
            <a:ext cx="6238875" cy="461963"/>
          </a:xfrm>
        </p:spPr>
        <p:txBody>
          <a:bodyPr/>
          <a:lstStyle/>
          <a:p>
            <a:pPr>
              <a:buFont typeface="Arial" charset="0"/>
              <a:buChar char="•"/>
            </a:pPr>
            <a:r>
              <a:rPr lang="en-US" dirty="0" smtClean="0"/>
              <a:t>Includes information on earnings </a:t>
            </a:r>
          </a:p>
        </p:txBody>
      </p:sp>
      <p:sp>
        <p:nvSpPr>
          <p:cNvPr id="36869" name="Text Box 5"/>
          <p:cNvSpPr txBox="1">
            <a:spLocks noChangeArrowheads="1"/>
          </p:cNvSpPr>
          <p:nvPr/>
        </p:nvSpPr>
        <p:spPr bwMode="auto">
          <a:xfrm>
            <a:off x="4165776" y="354003"/>
            <a:ext cx="211693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cs typeface="Arial" charset="0"/>
              </a:defRPr>
            </a:lvl1pPr>
            <a:lvl2pPr marL="742950" indent="-285750" eaLnBrk="0" hangingPunct="0">
              <a:defRPr sz="2000" b="1">
                <a:solidFill>
                  <a:schemeClr val="bg1"/>
                </a:solidFill>
                <a:latin typeface="Arial" charset="0"/>
                <a:cs typeface="Arial" charset="0"/>
              </a:defRPr>
            </a:lvl2pPr>
            <a:lvl3pPr marL="1143000" indent="-228600" eaLnBrk="0" hangingPunct="0">
              <a:defRPr sz="2000" b="1">
                <a:solidFill>
                  <a:schemeClr val="bg1"/>
                </a:solidFill>
                <a:latin typeface="Arial" charset="0"/>
                <a:cs typeface="Arial" charset="0"/>
              </a:defRPr>
            </a:lvl3pPr>
            <a:lvl4pPr marL="1600200" indent="-228600" eaLnBrk="0" hangingPunct="0">
              <a:defRPr sz="2000" b="1">
                <a:solidFill>
                  <a:schemeClr val="bg1"/>
                </a:solidFill>
                <a:latin typeface="Arial" charset="0"/>
                <a:cs typeface="Arial" charset="0"/>
              </a:defRPr>
            </a:lvl4pPr>
            <a:lvl5pPr marL="2057400" indent="-228600" eaLnBrk="0" hangingPunct="0">
              <a:defRPr sz="2000" b="1">
                <a:solidFill>
                  <a:schemeClr val="bg1"/>
                </a:solidFill>
                <a:latin typeface="Arial" charset="0"/>
                <a:cs typeface="Arial" charset="0"/>
              </a:defRPr>
            </a:lvl5pPr>
            <a:lvl6pPr marL="2514600" indent="-228600" eaLnBrk="0" fontAlgn="base" hangingPunct="0">
              <a:spcBef>
                <a:spcPct val="0"/>
              </a:spcBef>
              <a:spcAft>
                <a:spcPct val="0"/>
              </a:spcAft>
              <a:defRPr sz="2000" b="1">
                <a:solidFill>
                  <a:schemeClr val="bg1"/>
                </a:solidFill>
                <a:latin typeface="Arial" charset="0"/>
                <a:cs typeface="Arial" charset="0"/>
              </a:defRPr>
            </a:lvl6pPr>
            <a:lvl7pPr marL="2971800" indent="-228600" eaLnBrk="0" fontAlgn="base" hangingPunct="0">
              <a:spcBef>
                <a:spcPct val="0"/>
              </a:spcBef>
              <a:spcAft>
                <a:spcPct val="0"/>
              </a:spcAft>
              <a:defRPr sz="2000" b="1">
                <a:solidFill>
                  <a:schemeClr val="bg1"/>
                </a:solidFill>
                <a:latin typeface="Arial" charset="0"/>
                <a:cs typeface="Arial" charset="0"/>
              </a:defRPr>
            </a:lvl7pPr>
            <a:lvl8pPr marL="3429000" indent="-228600" eaLnBrk="0" fontAlgn="base" hangingPunct="0">
              <a:spcBef>
                <a:spcPct val="0"/>
              </a:spcBef>
              <a:spcAft>
                <a:spcPct val="0"/>
              </a:spcAft>
              <a:defRPr sz="2000" b="1">
                <a:solidFill>
                  <a:schemeClr val="bg1"/>
                </a:solidFill>
                <a:latin typeface="Arial" charset="0"/>
                <a:cs typeface="Arial" charset="0"/>
              </a:defRPr>
            </a:lvl8pPr>
            <a:lvl9pPr marL="3886200" indent="-228600" eaLnBrk="0" fontAlgn="base" hangingPunct="0">
              <a:spcBef>
                <a:spcPct val="0"/>
              </a:spcBef>
              <a:spcAft>
                <a:spcPct val="0"/>
              </a:spcAft>
              <a:defRPr sz="2000" b="1">
                <a:solidFill>
                  <a:schemeClr val="bg1"/>
                </a:solidFill>
                <a:latin typeface="Arial" charset="0"/>
                <a:cs typeface="Arial" charset="0"/>
              </a:defRPr>
            </a:lvl9pPr>
          </a:lstStyle>
          <a:p>
            <a:pPr marL="0" marR="0" lvl="0" indent="0" algn="ctr" defTabSz="685800" rtl="0" eaLnBrk="1" fontAlgn="base" latinLnBrk="0" hangingPunct="1">
              <a:lnSpc>
                <a:spcPct val="100000"/>
              </a:lnSpc>
              <a:spcBef>
                <a:spcPct val="50000"/>
              </a:spcBef>
              <a:spcAft>
                <a:spcPct val="30000"/>
              </a:spcAft>
              <a:buClr>
                <a:srgbClr val="FFFFFF"/>
              </a:buClr>
              <a:buSzTx/>
              <a:buFontTx/>
              <a:buNone/>
              <a:tabLst/>
              <a:defRPr/>
            </a:pPr>
            <a:r>
              <a:rPr kumimoji="0" lang="en-US" sz="1500" b="1" i="0" u="none" strike="noStrike" kern="1200" cap="none" spc="0" normalizeH="0" baseline="0" noProof="0" dirty="0">
                <a:ln>
                  <a:noFill/>
                </a:ln>
                <a:solidFill>
                  <a:srgbClr val="000000"/>
                </a:solidFill>
                <a:effectLst/>
                <a:uLnTx/>
                <a:uFillTx/>
                <a:latin typeface="Arial" charset="0"/>
                <a:ea typeface="+mn-ea"/>
                <a:cs typeface="Arial" charset="0"/>
              </a:rPr>
              <a:t> </a:t>
            </a:r>
            <a:r>
              <a:rPr kumimoji="0" lang="en-US" sz="135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Policy</a:t>
            </a:r>
            <a:r>
              <a:rPr kumimoji="0" lang="en-US" sz="1350" b="1" i="0" u="none" strike="noStrike" kern="1200" cap="none" spc="0" normalizeH="0" baseline="0" noProof="0" dirty="0">
                <a:ln>
                  <a:noFill/>
                </a:ln>
                <a:solidFill>
                  <a:srgbClr val="000000"/>
                </a:solidFill>
                <a:effectLst/>
                <a:uLnTx/>
                <a:uFillTx/>
                <a:latin typeface="Arial" charset="0"/>
                <a:ea typeface="+mn-ea"/>
                <a:cs typeface="Arial" charset="0"/>
              </a:rPr>
              <a:t> </a:t>
            </a:r>
            <a:r>
              <a:rPr kumimoji="0" lang="en-US" sz="1350" b="1" i="0" u="none" strike="noStrike" kern="1200" cap="none" spc="0" normalizeH="0" baseline="0" noProof="0" dirty="0" err="1">
                <a:ln>
                  <a:noFill/>
                </a:ln>
                <a:solidFill>
                  <a:srgbClr val="000000"/>
                </a:solidFill>
                <a:effectLst/>
                <a:uLnTx/>
                <a:uFillTx/>
                <a:latin typeface="Arial" charset="0"/>
                <a:ea typeface="+mn-ea"/>
                <a:cs typeface="Arial" charset="0"/>
              </a:rPr>
              <a:t>tab</a:t>
            </a:r>
            <a:r>
              <a:rPr kumimoji="0" lang="en-US" sz="1350" b="1" i="0" u="none" strike="noStrike" kern="1200" cap="none" spc="0" normalizeH="0" baseline="0" noProof="0" dirty="0" err="1">
                <a:ln>
                  <a:noFill/>
                </a:ln>
                <a:solidFill>
                  <a:srgbClr val="000000"/>
                </a:solidFill>
                <a:effectLst/>
                <a:uLnTx/>
                <a:uFillTx/>
                <a:latin typeface="Arial" charset="0"/>
                <a:ea typeface="+mn-ea"/>
                <a:cs typeface="Arial" charset="0"/>
                <a:sym typeface="Wingdings" pitchFamily="2" charset="2"/>
              </a:rPr>
              <a:t></a:t>
            </a:r>
            <a:r>
              <a:rPr kumimoji="0" lang="en-US" sz="1350" b="1" i="0" u="none" strike="noStrike" kern="1200" cap="none" spc="0" normalizeH="0" baseline="0" noProof="0" dirty="0" err="1">
                <a:ln>
                  <a:noFill/>
                </a:ln>
                <a:solidFill>
                  <a:srgbClr val="000000"/>
                </a:solidFill>
                <a:effectLst/>
                <a:uLnTx/>
                <a:uFillTx/>
                <a:latin typeface="Courier New" pitchFamily="49" charset="0"/>
                <a:ea typeface="+mn-ea"/>
                <a:cs typeface="Courier New" pitchFamily="49" charset="0"/>
                <a:sym typeface="Wingdings" pitchFamily="2" charset="2"/>
              </a:rPr>
              <a:t>Summary</a:t>
            </a:r>
            <a:endParaRPr kumimoji="0" lang="en-US" sz="135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endParaRPr>
          </a:p>
        </p:txBody>
      </p:sp>
      <p:sp>
        <p:nvSpPr>
          <p:cNvPr id="3" name="Rectangle 2"/>
          <p:cNvSpPr/>
          <p:nvPr/>
        </p:nvSpPr>
        <p:spPr>
          <a:xfrm>
            <a:off x="7197095" y="3974584"/>
            <a:ext cx="1903085"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mn-ea"/>
                <a:cs typeface="+mn-cs"/>
              </a:rPr>
              <a:t>and policy equity</a:t>
            </a:r>
          </a:p>
        </p:txBody>
      </p:sp>
      <p:pic>
        <p:nvPicPr>
          <p:cNvPr id="7" name="Picture 6"/>
          <p:cNvPicPr>
            <a:picLocks noChangeAspect="1"/>
          </p:cNvPicPr>
          <p:nvPr/>
        </p:nvPicPr>
        <p:blipFill>
          <a:blip r:embed="rId3"/>
          <a:stretch>
            <a:fillRect/>
          </a:stretch>
        </p:blipFill>
        <p:spPr>
          <a:xfrm>
            <a:off x="284908" y="695791"/>
            <a:ext cx="4392289" cy="4328647"/>
          </a:xfrm>
          <a:prstGeom prst="rect">
            <a:avLst/>
          </a:prstGeom>
        </p:spPr>
      </p:pic>
    </p:spTree>
    <p:extLst>
      <p:ext uri="{BB962C8B-B14F-4D97-AF65-F5344CB8AC3E}">
        <p14:creationId xmlns:p14="http://schemas.microsoft.com/office/powerpoint/2010/main" val="3566299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428188" y="137438"/>
            <a:ext cx="8378952" cy="621030"/>
          </a:xfrm>
        </p:spPr>
        <p:txBody>
          <a:bodyPr/>
          <a:lstStyle/>
          <a:p>
            <a:pPr defTabSz="914400" fontAlgn="base">
              <a:lnSpc>
                <a:spcPct val="80000"/>
              </a:lnSpc>
              <a:spcAft>
                <a:spcPct val="0"/>
              </a:spcAft>
            </a:pPr>
            <a:r>
              <a:rPr lang="en-US" sz="2550" kern="0" dirty="0">
                <a:solidFill>
                  <a:srgbClr val="04628C"/>
                </a:solidFill>
                <a:latin typeface="Calibri" pitchFamily="34" charset="0"/>
                <a:ea typeface="Calibri" pitchFamily="34" charset="0"/>
                <a:cs typeface="Calibri" pitchFamily="34" charset="0"/>
              </a:rPr>
              <a:t>Policy – Detail screen</a:t>
            </a:r>
          </a:p>
        </p:txBody>
      </p:sp>
      <p:sp>
        <p:nvSpPr>
          <p:cNvPr id="36869" name="Text Box 5"/>
          <p:cNvSpPr txBox="1">
            <a:spLocks noChangeArrowheads="1"/>
          </p:cNvSpPr>
          <p:nvPr/>
        </p:nvSpPr>
        <p:spPr bwMode="auto">
          <a:xfrm>
            <a:off x="3314224" y="150427"/>
            <a:ext cx="211693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cs typeface="Arial" charset="0"/>
              </a:defRPr>
            </a:lvl1pPr>
            <a:lvl2pPr marL="742950" indent="-285750" eaLnBrk="0" hangingPunct="0">
              <a:defRPr sz="2000" b="1">
                <a:solidFill>
                  <a:schemeClr val="bg1"/>
                </a:solidFill>
                <a:latin typeface="Arial" charset="0"/>
                <a:cs typeface="Arial" charset="0"/>
              </a:defRPr>
            </a:lvl2pPr>
            <a:lvl3pPr marL="1143000" indent="-228600" eaLnBrk="0" hangingPunct="0">
              <a:defRPr sz="2000" b="1">
                <a:solidFill>
                  <a:schemeClr val="bg1"/>
                </a:solidFill>
                <a:latin typeface="Arial" charset="0"/>
                <a:cs typeface="Arial" charset="0"/>
              </a:defRPr>
            </a:lvl3pPr>
            <a:lvl4pPr marL="1600200" indent="-228600" eaLnBrk="0" hangingPunct="0">
              <a:defRPr sz="2000" b="1">
                <a:solidFill>
                  <a:schemeClr val="bg1"/>
                </a:solidFill>
                <a:latin typeface="Arial" charset="0"/>
                <a:cs typeface="Arial" charset="0"/>
              </a:defRPr>
            </a:lvl4pPr>
            <a:lvl5pPr marL="2057400" indent="-228600" eaLnBrk="0" hangingPunct="0">
              <a:defRPr sz="2000" b="1">
                <a:solidFill>
                  <a:schemeClr val="bg1"/>
                </a:solidFill>
                <a:latin typeface="Arial" charset="0"/>
                <a:cs typeface="Arial" charset="0"/>
              </a:defRPr>
            </a:lvl5pPr>
            <a:lvl6pPr marL="2514600" indent="-228600" eaLnBrk="0" fontAlgn="base" hangingPunct="0">
              <a:spcBef>
                <a:spcPct val="0"/>
              </a:spcBef>
              <a:spcAft>
                <a:spcPct val="0"/>
              </a:spcAft>
              <a:defRPr sz="2000" b="1">
                <a:solidFill>
                  <a:schemeClr val="bg1"/>
                </a:solidFill>
                <a:latin typeface="Arial" charset="0"/>
                <a:cs typeface="Arial" charset="0"/>
              </a:defRPr>
            </a:lvl6pPr>
            <a:lvl7pPr marL="2971800" indent="-228600" eaLnBrk="0" fontAlgn="base" hangingPunct="0">
              <a:spcBef>
                <a:spcPct val="0"/>
              </a:spcBef>
              <a:spcAft>
                <a:spcPct val="0"/>
              </a:spcAft>
              <a:defRPr sz="2000" b="1">
                <a:solidFill>
                  <a:schemeClr val="bg1"/>
                </a:solidFill>
                <a:latin typeface="Arial" charset="0"/>
                <a:cs typeface="Arial" charset="0"/>
              </a:defRPr>
            </a:lvl7pPr>
            <a:lvl8pPr marL="3429000" indent="-228600" eaLnBrk="0" fontAlgn="base" hangingPunct="0">
              <a:spcBef>
                <a:spcPct val="0"/>
              </a:spcBef>
              <a:spcAft>
                <a:spcPct val="0"/>
              </a:spcAft>
              <a:defRPr sz="2000" b="1">
                <a:solidFill>
                  <a:schemeClr val="bg1"/>
                </a:solidFill>
                <a:latin typeface="Arial" charset="0"/>
                <a:cs typeface="Arial" charset="0"/>
              </a:defRPr>
            </a:lvl8pPr>
            <a:lvl9pPr marL="3886200" indent="-228600" eaLnBrk="0" fontAlgn="base" hangingPunct="0">
              <a:spcBef>
                <a:spcPct val="0"/>
              </a:spcBef>
              <a:spcAft>
                <a:spcPct val="0"/>
              </a:spcAft>
              <a:defRPr sz="2000" b="1">
                <a:solidFill>
                  <a:schemeClr val="bg1"/>
                </a:solidFill>
                <a:latin typeface="Arial" charset="0"/>
                <a:cs typeface="Arial" charset="0"/>
              </a:defRPr>
            </a:lvl9pPr>
          </a:lstStyle>
          <a:p>
            <a:pPr algn="ctr" defTabSz="685800" eaLnBrk="1" fontAlgn="base" hangingPunct="1">
              <a:spcBef>
                <a:spcPct val="50000"/>
              </a:spcBef>
              <a:spcAft>
                <a:spcPct val="30000"/>
              </a:spcAft>
              <a:buClr>
                <a:srgbClr val="FFFFFF"/>
              </a:buClr>
            </a:pPr>
            <a:r>
              <a:rPr lang="en-US" sz="1500" dirty="0">
                <a:solidFill>
                  <a:srgbClr val="000000"/>
                </a:solidFill>
              </a:rPr>
              <a:t> </a:t>
            </a:r>
            <a:r>
              <a:rPr lang="en-US" sz="1350" dirty="0">
                <a:solidFill>
                  <a:srgbClr val="000000"/>
                </a:solidFill>
                <a:latin typeface="Courier New" pitchFamily="49" charset="0"/>
                <a:cs typeface="Courier New" pitchFamily="49" charset="0"/>
              </a:rPr>
              <a:t>Policy</a:t>
            </a:r>
            <a:r>
              <a:rPr lang="en-US" sz="1350" dirty="0">
                <a:solidFill>
                  <a:srgbClr val="000000"/>
                </a:solidFill>
              </a:rPr>
              <a:t> </a:t>
            </a:r>
            <a:r>
              <a:rPr lang="en-US" sz="1350" dirty="0" err="1">
                <a:solidFill>
                  <a:srgbClr val="000000"/>
                </a:solidFill>
              </a:rPr>
              <a:t>tab</a:t>
            </a:r>
            <a:r>
              <a:rPr lang="en-US" sz="1350" dirty="0" err="1" smtClean="0">
                <a:solidFill>
                  <a:srgbClr val="000000"/>
                </a:solidFill>
                <a:sym typeface="Wingdings" pitchFamily="2" charset="2"/>
              </a:rPr>
              <a:t></a:t>
            </a:r>
            <a:r>
              <a:rPr lang="en-US" sz="1350" dirty="0" err="1" smtClean="0">
                <a:solidFill>
                  <a:srgbClr val="000000"/>
                </a:solidFill>
                <a:latin typeface="Courier New" pitchFamily="49" charset="0"/>
                <a:cs typeface="Courier New" pitchFamily="49" charset="0"/>
                <a:sym typeface="Wingdings" pitchFamily="2" charset="2"/>
              </a:rPr>
              <a:t>Detail</a:t>
            </a:r>
            <a:endParaRPr lang="en-US" sz="1350" dirty="0">
              <a:solidFill>
                <a:srgbClr val="000000"/>
              </a:solidFill>
              <a:latin typeface="Courier New" pitchFamily="49" charset="0"/>
              <a:cs typeface="Courier New" pitchFamily="49" charset="0"/>
            </a:endParaRPr>
          </a:p>
        </p:txBody>
      </p:sp>
      <p:pic>
        <p:nvPicPr>
          <p:cNvPr id="4" name="Picture 3"/>
          <p:cNvPicPr>
            <a:picLocks noChangeAspect="1"/>
          </p:cNvPicPr>
          <p:nvPr/>
        </p:nvPicPr>
        <p:blipFill>
          <a:blip r:embed="rId3"/>
          <a:stretch>
            <a:fillRect/>
          </a:stretch>
        </p:blipFill>
        <p:spPr>
          <a:xfrm>
            <a:off x="214066" y="485382"/>
            <a:ext cx="8593074" cy="4077094"/>
          </a:xfrm>
          <a:prstGeom prst="rect">
            <a:avLst/>
          </a:prstGeom>
        </p:spPr>
      </p:pic>
      <p:sp>
        <p:nvSpPr>
          <p:cNvPr id="5" name="Rounded Rectangle 4"/>
          <p:cNvSpPr/>
          <p:nvPr/>
        </p:nvSpPr>
        <p:spPr bwMode="auto">
          <a:xfrm>
            <a:off x="5694362" y="1755972"/>
            <a:ext cx="3182601" cy="647363"/>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7" name="Straight Arrow Connector 6"/>
          <p:cNvCxnSpPr/>
          <p:nvPr/>
        </p:nvCxnSpPr>
        <p:spPr bwMode="auto">
          <a:xfrm flipH="1">
            <a:off x="7549869" y="813861"/>
            <a:ext cx="445062" cy="942111"/>
          </a:xfrm>
          <a:prstGeom prst="straightConnector1">
            <a:avLst/>
          </a:prstGeom>
          <a:noFill/>
          <a:ln w="12700" cap="flat" cmpd="sng" algn="ctr">
            <a:solidFill>
              <a:srgbClr val="FF0000"/>
            </a:solidFill>
            <a:prstDash val="solid"/>
            <a:round/>
            <a:headEnd type="none" w="med" len="med"/>
            <a:tailEnd type="triangle"/>
          </a:ln>
          <a:effectLst/>
        </p:spPr>
      </p:cxnSp>
      <p:sp>
        <p:nvSpPr>
          <p:cNvPr id="12" name="Rectangle 11"/>
          <p:cNvSpPr/>
          <p:nvPr/>
        </p:nvSpPr>
        <p:spPr bwMode="auto">
          <a:xfrm>
            <a:off x="7824998" y="485381"/>
            <a:ext cx="1196264" cy="461387"/>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r>
              <a:rPr lang="en-US" sz="1000" dirty="0" smtClean="0">
                <a:solidFill>
                  <a:schemeClr val="accent1"/>
                </a:solidFill>
              </a:rPr>
              <a:t>Policy Charges</a:t>
            </a:r>
            <a:endParaRPr lang="en-US" sz="1000" dirty="0">
              <a:solidFill>
                <a:schemeClr val="accent1"/>
              </a:solidFill>
            </a:endParaRPr>
          </a:p>
        </p:txBody>
      </p:sp>
    </p:spTree>
    <p:extLst>
      <p:ext uri="{BB962C8B-B14F-4D97-AF65-F5344CB8AC3E}">
        <p14:creationId xmlns:p14="http://schemas.microsoft.com/office/powerpoint/2010/main" val="978018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Lesson outline</a:t>
            </a:r>
          </a:p>
        </p:txBody>
      </p:sp>
      <p:sp>
        <p:nvSpPr>
          <p:cNvPr id="16387" name="Rectangle 3"/>
          <p:cNvSpPr>
            <a:spLocks noGrp="1" noChangeArrowheads="1"/>
          </p:cNvSpPr>
          <p:nvPr>
            <p:ph idx="1"/>
          </p:nvPr>
        </p:nvSpPr>
        <p:spPr bwMode="gray"/>
        <p:txBody>
          <a:bodyPr/>
          <a:lstStyle/>
          <a:p>
            <a:pPr marL="214313" lvl="0" indent="-214313" defTabSz="914400" eaLnBrk="0" fontAlgn="base" hangingPunct="0">
              <a:lnSpc>
                <a:spcPct val="150000"/>
              </a:lnSpc>
              <a:spcBef>
                <a:spcPct val="40000"/>
              </a:spcBef>
              <a:spcAft>
                <a:spcPct val="0"/>
              </a:spcAft>
              <a:buFont typeface="Arial" charset="0"/>
              <a:buChar char="•"/>
            </a:pPr>
            <a:r>
              <a:rPr lang="en-US" sz="2100" kern="0" dirty="0">
                <a:solidFill>
                  <a:srgbClr val="C0C0C0"/>
                </a:solidFill>
                <a:latin typeface="Arial"/>
                <a:cs typeface="Calibri" pitchFamily="34" charset="0"/>
              </a:rPr>
              <a:t>Creating a billing instruction</a:t>
            </a:r>
          </a:p>
          <a:p>
            <a:pPr marL="214313" lvl="0" indent="-214313" defTabSz="914400" eaLnBrk="0" fontAlgn="base" hangingPunct="0">
              <a:lnSpc>
                <a:spcPct val="150000"/>
              </a:lnSpc>
              <a:spcBef>
                <a:spcPct val="40000"/>
              </a:spcBef>
              <a:spcAft>
                <a:spcPct val="0"/>
              </a:spcAft>
              <a:buFont typeface="Arial" charset="0"/>
              <a:buChar char="•"/>
            </a:pPr>
            <a:r>
              <a:rPr lang="en-US" sz="2100" kern="0" dirty="0">
                <a:solidFill>
                  <a:srgbClr val="000000"/>
                </a:solidFill>
                <a:latin typeface="Arial"/>
                <a:cs typeface="Calibri" pitchFamily="34" charset="0"/>
              </a:rPr>
              <a:t>Invoicing lifecycle</a:t>
            </a:r>
          </a:p>
          <a:p>
            <a:pPr marL="214313" lvl="0" indent="-214313" defTabSz="914400" eaLnBrk="0" fontAlgn="base" hangingPunct="0">
              <a:lnSpc>
                <a:spcPct val="150000"/>
              </a:lnSpc>
              <a:spcBef>
                <a:spcPct val="40000"/>
              </a:spcBef>
              <a:spcAft>
                <a:spcPct val="0"/>
              </a:spcAft>
              <a:buFont typeface="Arial" charset="0"/>
              <a:buChar char="•"/>
            </a:pPr>
            <a:r>
              <a:rPr lang="en-US" sz="2100" kern="0" dirty="0">
                <a:solidFill>
                  <a:srgbClr val="C0C0C0"/>
                </a:solidFill>
                <a:latin typeface="Arial"/>
                <a:cs typeface="Calibri" pitchFamily="34" charset="0"/>
              </a:rPr>
              <a:t>Simulating BillingCenter automation</a:t>
            </a:r>
          </a:p>
          <a:p>
            <a:pPr marL="214313" lvl="0" indent="-214313" defTabSz="914400" eaLnBrk="0" fontAlgn="base" hangingPunct="0">
              <a:lnSpc>
                <a:spcPct val="150000"/>
              </a:lnSpc>
              <a:spcBef>
                <a:spcPct val="40000"/>
              </a:spcBef>
              <a:spcAft>
                <a:spcPct val="0"/>
              </a:spcAft>
              <a:buNone/>
            </a:pPr>
            <a:endParaRPr lang="en-US" sz="2100" kern="0" dirty="0">
              <a:solidFill>
                <a:srgbClr val="C0C0C0"/>
              </a:solidFill>
              <a:latin typeface="Arial"/>
              <a:cs typeface="Calibri" pitchFamily="34" charset="0"/>
            </a:endParaRPr>
          </a:p>
          <a:p>
            <a:pPr marL="214313" lvl="0" indent="-214313" defTabSz="914400" eaLnBrk="0" fontAlgn="base" hangingPunct="0">
              <a:lnSpc>
                <a:spcPct val="150000"/>
              </a:lnSpc>
              <a:spcBef>
                <a:spcPct val="40000"/>
              </a:spcBef>
              <a:spcAft>
                <a:spcPct val="0"/>
              </a:spcAft>
              <a:buNone/>
            </a:pPr>
            <a:endParaRPr lang="en-US" sz="2100" kern="0" dirty="0">
              <a:solidFill>
                <a:srgbClr val="C0C0C0"/>
              </a:solidFill>
              <a:latin typeface="Arial"/>
              <a:cs typeface="Calibri" pitchFamily="34" charset="0"/>
            </a:endParaRPr>
          </a:p>
          <a:p>
            <a:pPr>
              <a:lnSpc>
                <a:spcPct val="150000"/>
              </a:lnSpc>
              <a:buFont typeface="Wingdings 3" pitchFamily="18" charset="2"/>
              <a:buNone/>
            </a:pPr>
            <a:endParaRPr lang="en-US" sz="2100" dirty="0">
              <a:solidFill>
                <a:srgbClr val="C0C0C0"/>
              </a:solidFill>
            </a:endParaRPr>
          </a:p>
        </p:txBody>
      </p:sp>
    </p:spTree>
    <p:extLst>
      <p:ext uri="{BB962C8B-B14F-4D97-AF65-F5344CB8AC3E}">
        <p14:creationId xmlns:p14="http://schemas.microsoft.com/office/powerpoint/2010/main" val="223413830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Rounded Rectangle 420"/>
          <p:cNvSpPr/>
          <p:nvPr/>
        </p:nvSpPr>
        <p:spPr bwMode="auto">
          <a:xfrm>
            <a:off x="3028951" y="3690011"/>
            <a:ext cx="4556522" cy="831188"/>
          </a:xfrm>
          <a:prstGeom prst="roundRect">
            <a:avLst/>
          </a:prstGeom>
          <a:solidFill>
            <a:srgbClr val="E78A2D">
              <a:lumMod val="20000"/>
              <a:lumOff val="80000"/>
            </a:srgbClr>
          </a:solidFill>
          <a:ln w="6350" algn="ctr">
            <a:solidFill>
              <a:srgbClr val="000000"/>
            </a:solidFill>
            <a:round/>
            <a:headEnd/>
            <a:tailEnd/>
          </a:ln>
        </p:spPr>
        <p:txBody>
          <a:bodyPr wrap="none" lIns="0" tIns="0" rIns="0" bIns="0"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422" name="Rectangle 3"/>
          <p:cNvSpPr txBox="1">
            <a:spLocks noChangeArrowheads="1"/>
          </p:cNvSpPr>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sz="2550" b="1" i="0" u="none" strike="noStrike" kern="0" cap="none" spc="0" normalizeH="0" baseline="0" noProof="0" smtClean="0">
                <a:ln>
                  <a:noFill/>
                </a:ln>
                <a:solidFill>
                  <a:srgbClr val="04628C"/>
                </a:solidFill>
                <a:effectLst/>
                <a:uLnTx/>
                <a:uFillTx/>
                <a:latin typeface="Calibri" pitchFamily="34" charset="0"/>
                <a:cs typeface="Calibri" pitchFamily="34" charset="0"/>
              </a:rPr>
              <a:t>A billing instruction generates invoices</a:t>
            </a:r>
            <a:endParaRPr kumimoji="0" lang="en-US" sz="2550" b="1" i="0" u="none" strike="noStrike" kern="0" cap="none" spc="0" normalizeH="0" baseline="0" noProof="0" dirty="0" smtClean="0">
              <a:ln>
                <a:noFill/>
              </a:ln>
              <a:solidFill>
                <a:srgbClr val="04628C"/>
              </a:solidFill>
              <a:effectLst/>
              <a:uLnTx/>
              <a:uFillTx/>
              <a:latin typeface="Calibri" pitchFamily="34" charset="0"/>
              <a:cs typeface="Calibri" pitchFamily="34" charset="0"/>
            </a:endParaRPr>
          </a:p>
        </p:txBody>
      </p:sp>
      <p:sp>
        <p:nvSpPr>
          <p:cNvPr id="423" name="Rectangle 105"/>
          <p:cNvSpPr txBox="1">
            <a:spLocks noChangeArrowheads="1"/>
          </p:cNvSpPr>
          <p:nvPr/>
        </p:nvSpPr>
        <p:spPr bwMode="auto">
          <a:xfrm>
            <a:off x="519113" y="685800"/>
            <a:ext cx="83185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14313" indent="-214313" algn="l" rtl="0" eaLnBrk="0" fontAlgn="base" hangingPunct="0">
              <a:spcBef>
                <a:spcPct val="40000"/>
              </a:spcBef>
              <a:spcAft>
                <a:spcPct val="0"/>
              </a:spcAft>
              <a:buClr>
                <a:srgbClr val="04628C"/>
              </a:buClr>
              <a:buSzPct val="90000"/>
              <a:buFont typeface="Arial" pitchFamily="34"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Calibri" pitchFamily="34"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4628C"/>
              </a:buClr>
              <a:buSzPct val="120000"/>
              <a:buFont typeface="Calibri" pitchFamily="34" charset="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a:lstStyle>
          <a:p>
            <a:pPr marL="214313" marR="0" lvl="0" indent="-214313"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r>
              <a:rPr kumimoji="0" lang="en-US" sz="1800" b="0" i="0" u="none" strike="noStrike" kern="0" cap="none" spc="0" normalizeH="0" baseline="0" noProof="0" smtClean="0">
                <a:ln>
                  <a:noFill/>
                </a:ln>
                <a:solidFill>
                  <a:srgbClr val="000000"/>
                </a:solidFill>
                <a:effectLst/>
                <a:uLnTx/>
                <a:uFillTx/>
                <a:latin typeface="Arial"/>
                <a:cs typeface="Calibri" pitchFamily="34" charset="0"/>
              </a:rPr>
              <a:t>Each charge is mapped to one or many invoice items</a:t>
            </a:r>
          </a:p>
          <a:p>
            <a:pPr marL="214313" marR="0" lvl="0" indent="-214313"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r>
              <a:rPr kumimoji="0" lang="en-US" sz="1800" b="0" i="0" u="none" strike="noStrike" kern="0" cap="none" spc="0" normalizeH="0" baseline="0" noProof="0" smtClean="0">
                <a:ln>
                  <a:noFill/>
                </a:ln>
                <a:solidFill>
                  <a:srgbClr val="000000"/>
                </a:solidFill>
                <a:effectLst/>
                <a:uLnTx/>
                <a:uFillTx/>
                <a:latin typeface="Arial"/>
                <a:cs typeface="Calibri" pitchFamily="34" charset="0"/>
              </a:rPr>
              <a:t>Each invoice item is assigned to an invoice</a:t>
            </a:r>
          </a:p>
        </p:txBody>
      </p:sp>
      <p:sp>
        <p:nvSpPr>
          <p:cNvPr id="424" name="Line 215"/>
          <p:cNvSpPr>
            <a:spLocks noChangeShapeType="1"/>
          </p:cNvSpPr>
          <p:nvPr/>
        </p:nvSpPr>
        <p:spPr bwMode="auto">
          <a:xfrm>
            <a:off x="4960144" y="2774156"/>
            <a:ext cx="0" cy="1033463"/>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25" name="Line 216"/>
          <p:cNvSpPr>
            <a:spLocks noChangeShapeType="1"/>
          </p:cNvSpPr>
          <p:nvPr/>
        </p:nvSpPr>
        <p:spPr bwMode="auto">
          <a:xfrm>
            <a:off x="5656660" y="2784873"/>
            <a:ext cx="0" cy="1012031"/>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26" name="Line 217"/>
          <p:cNvSpPr>
            <a:spLocks noChangeShapeType="1"/>
          </p:cNvSpPr>
          <p:nvPr/>
        </p:nvSpPr>
        <p:spPr bwMode="auto">
          <a:xfrm>
            <a:off x="3565922" y="2553891"/>
            <a:ext cx="0" cy="1265634"/>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27" name="Line 218"/>
          <p:cNvSpPr>
            <a:spLocks noChangeShapeType="1"/>
          </p:cNvSpPr>
          <p:nvPr/>
        </p:nvSpPr>
        <p:spPr bwMode="auto">
          <a:xfrm>
            <a:off x="4262438" y="2796779"/>
            <a:ext cx="0" cy="1012031"/>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28" name="Line 219"/>
          <p:cNvSpPr>
            <a:spLocks noChangeShapeType="1"/>
          </p:cNvSpPr>
          <p:nvPr/>
        </p:nvSpPr>
        <p:spPr bwMode="auto">
          <a:xfrm>
            <a:off x="6369844" y="2780110"/>
            <a:ext cx="0" cy="1033463"/>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429" name="Group 254"/>
          <p:cNvGrpSpPr>
            <a:grpSpLocks/>
          </p:cNvGrpSpPr>
          <p:nvPr/>
        </p:nvGrpSpPr>
        <p:grpSpPr bwMode="auto">
          <a:xfrm>
            <a:off x="4699397" y="3898023"/>
            <a:ext cx="552450" cy="516595"/>
            <a:chOff x="2683" y="1612"/>
            <a:chExt cx="557" cy="520"/>
          </a:xfrm>
        </p:grpSpPr>
        <p:sp>
          <p:nvSpPr>
            <p:cNvPr id="430" name="AutoShape 255"/>
            <p:cNvSpPr>
              <a:spLocks noChangeArrowheads="1"/>
            </p:cNvSpPr>
            <p:nvPr/>
          </p:nvSpPr>
          <p:spPr bwMode="auto">
            <a:xfrm rot="10800000" flipH="1">
              <a:off x="2683" y="1717"/>
              <a:ext cx="557" cy="232"/>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431" name="Picture 25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32" name="Line 257"/>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33" name="Line 258"/>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34" name="Line 259"/>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35" name="Line 260"/>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36" name="Line 261"/>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37" name="Line 262"/>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38" name="Line 263"/>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39" name="Line 264"/>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40" name="Line 265"/>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nvGrpSpPr>
          <p:cNvPr id="441" name="Group 287"/>
          <p:cNvGrpSpPr>
            <a:grpSpLocks/>
          </p:cNvGrpSpPr>
          <p:nvPr/>
        </p:nvGrpSpPr>
        <p:grpSpPr bwMode="auto">
          <a:xfrm>
            <a:off x="4015979" y="3898023"/>
            <a:ext cx="552450" cy="516595"/>
            <a:chOff x="2683" y="1612"/>
            <a:chExt cx="557" cy="520"/>
          </a:xfrm>
        </p:grpSpPr>
        <p:sp>
          <p:nvSpPr>
            <p:cNvPr id="442" name="AutoShape 288"/>
            <p:cNvSpPr>
              <a:spLocks noChangeArrowheads="1"/>
            </p:cNvSpPr>
            <p:nvPr/>
          </p:nvSpPr>
          <p:spPr bwMode="auto">
            <a:xfrm rot="10800000" flipH="1">
              <a:off x="2683" y="1717"/>
              <a:ext cx="557" cy="232"/>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443" name="Picture 289"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44" name="Line 290"/>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45" name="Line 291"/>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46" name="Line 292"/>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47" name="Line 293"/>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48" name="Line 294"/>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49" name="Line 295"/>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50" name="Line 296"/>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51" name="Line 297"/>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52" name="Line 298"/>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nvGrpSpPr>
          <p:cNvPr id="453" name="Group 320"/>
          <p:cNvGrpSpPr>
            <a:grpSpLocks/>
          </p:cNvGrpSpPr>
          <p:nvPr/>
        </p:nvGrpSpPr>
        <p:grpSpPr bwMode="auto">
          <a:xfrm>
            <a:off x="5398294" y="3893261"/>
            <a:ext cx="552450" cy="516595"/>
            <a:chOff x="2683" y="1612"/>
            <a:chExt cx="557" cy="520"/>
          </a:xfrm>
        </p:grpSpPr>
        <p:sp>
          <p:nvSpPr>
            <p:cNvPr id="454" name="AutoShape 321"/>
            <p:cNvSpPr>
              <a:spLocks noChangeArrowheads="1"/>
            </p:cNvSpPr>
            <p:nvPr/>
          </p:nvSpPr>
          <p:spPr bwMode="auto">
            <a:xfrm rot="10800000" flipH="1">
              <a:off x="2683" y="1717"/>
              <a:ext cx="557" cy="232"/>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455" name="Picture 32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56" name="Line 323"/>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57" name="Line 324"/>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58" name="Line 325"/>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59" name="Line 326"/>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60" name="Line 327"/>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61" name="Line 328"/>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62" name="Line 329"/>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63" name="Line 330"/>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64" name="Line 331"/>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nvGrpSpPr>
          <p:cNvPr id="465" name="Group 353"/>
          <p:cNvGrpSpPr>
            <a:grpSpLocks/>
          </p:cNvGrpSpPr>
          <p:nvPr/>
        </p:nvGrpSpPr>
        <p:grpSpPr bwMode="auto">
          <a:xfrm>
            <a:off x="6763941" y="3893261"/>
            <a:ext cx="552450" cy="516595"/>
            <a:chOff x="2683" y="1612"/>
            <a:chExt cx="557" cy="520"/>
          </a:xfrm>
        </p:grpSpPr>
        <p:sp>
          <p:nvSpPr>
            <p:cNvPr id="466" name="AutoShape 354"/>
            <p:cNvSpPr>
              <a:spLocks noChangeArrowheads="1"/>
            </p:cNvSpPr>
            <p:nvPr/>
          </p:nvSpPr>
          <p:spPr bwMode="auto">
            <a:xfrm rot="10800000" flipH="1">
              <a:off x="2683" y="1717"/>
              <a:ext cx="557" cy="232"/>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467" name="Picture 355"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68" name="Line 356"/>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69" name="Line 357"/>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70" name="Line 358"/>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71" name="Line 359"/>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72" name="Line 360"/>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73" name="Line 361"/>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74" name="Line 362"/>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75" name="Line 363"/>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76" name="Line 364"/>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nvGrpSpPr>
          <p:cNvPr id="477" name="Group 386"/>
          <p:cNvGrpSpPr>
            <a:grpSpLocks/>
          </p:cNvGrpSpPr>
          <p:nvPr/>
        </p:nvGrpSpPr>
        <p:grpSpPr bwMode="auto">
          <a:xfrm>
            <a:off x="6080522" y="3893261"/>
            <a:ext cx="552450" cy="516595"/>
            <a:chOff x="2683" y="1612"/>
            <a:chExt cx="557" cy="520"/>
          </a:xfrm>
        </p:grpSpPr>
        <p:sp>
          <p:nvSpPr>
            <p:cNvPr id="478" name="AutoShape 387"/>
            <p:cNvSpPr>
              <a:spLocks noChangeArrowheads="1"/>
            </p:cNvSpPr>
            <p:nvPr/>
          </p:nvSpPr>
          <p:spPr bwMode="auto">
            <a:xfrm rot="10800000" flipH="1">
              <a:off x="2683" y="1717"/>
              <a:ext cx="557" cy="232"/>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479" name="Picture 388"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80" name="Line 389"/>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81" name="Line 390"/>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82" name="Line 391"/>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83" name="Line 392"/>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84" name="Line 393"/>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85" name="Line 394"/>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86" name="Line 395"/>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87" name="Line 396"/>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88" name="Line 397"/>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489" name="Line 419"/>
          <p:cNvSpPr>
            <a:spLocks noChangeShapeType="1"/>
          </p:cNvSpPr>
          <p:nvPr/>
        </p:nvSpPr>
        <p:spPr bwMode="auto">
          <a:xfrm>
            <a:off x="7066360" y="2790826"/>
            <a:ext cx="0" cy="1012031"/>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90" name="Line 2"/>
          <p:cNvSpPr>
            <a:spLocks noChangeShapeType="1"/>
          </p:cNvSpPr>
          <p:nvPr/>
        </p:nvSpPr>
        <p:spPr bwMode="auto">
          <a:xfrm>
            <a:off x="1676400" y="2714625"/>
            <a:ext cx="4811316" cy="0"/>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491" name="Group 4"/>
          <p:cNvGrpSpPr>
            <a:grpSpLocks/>
          </p:cNvGrpSpPr>
          <p:nvPr/>
        </p:nvGrpSpPr>
        <p:grpSpPr bwMode="auto">
          <a:xfrm>
            <a:off x="3336131" y="2605502"/>
            <a:ext cx="561975" cy="234117"/>
            <a:chOff x="3589" y="1514"/>
            <a:chExt cx="566" cy="235"/>
          </a:xfrm>
        </p:grpSpPr>
        <p:sp>
          <p:nvSpPr>
            <p:cNvPr id="492" name="Rectangle 5"/>
            <p:cNvSpPr>
              <a:spLocks noChangeArrowheads="1"/>
            </p:cNvSpPr>
            <p:nvPr/>
          </p:nvSpPr>
          <p:spPr bwMode="auto">
            <a:xfrm>
              <a:off x="3589" y="1517"/>
              <a:ext cx="566" cy="232"/>
            </a:xfrm>
            <a:prstGeom prst="rect">
              <a:avLst/>
            </a:prstGeom>
            <a:solidFill>
              <a:srgbClr val="CCECFF"/>
            </a:solidFill>
            <a:ln w="12700" algn="ctr">
              <a:solidFill>
                <a:srgbClr val="000000"/>
              </a:solidFill>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493" name="Group 6"/>
            <p:cNvGrpSpPr>
              <a:grpSpLocks/>
            </p:cNvGrpSpPr>
            <p:nvPr/>
          </p:nvGrpSpPr>
          <p:grpSpPr bwMode="auto">
            <a:xfrm>
              <a:off x="4088" y="1514"/>
              <a:ext cx="2" cy="232"/>
              <a:chOff x="3754" y="1170"/>
              <a:chExt cx="19" cy="2238"/>
            </a:xfrm>
          </p:grpSpPr>
          <p:sp>
            <p:nvSpPr>
              <p:cNvPr id="495" name="Freeform 7"/>
              <p:cNvSpPr>
                <a:spLocks/>
              </p:cNvSpPr>
              <p:nvPr/>
            </p:nvSpPr>
            <p:spPr bwMode="auto">
              <a:xfrm>
                <a:off x="3754" y="1170"/>
                <a:ext cx="1" cy="2238"/>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96" name="Line 8"/>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494" name="Rectangle 9"/>
            <p:cNvSpPr>
              <a:spLocks noChangeArrowheads="1"/>
            </p:cNvSpPr>
            <p:nvPr/>
          </p:nvSpPr>
          <p:spPr bwMode="auto">
            <a:xfrm>
              <a:off x="3638" y="1517"/>
              <a:ext cx="309" cy="232"/>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nvGrpSpPr>
          <p:cNvPr id="497" name="Group 10"/>
          <p:cNvGrpSpPr>
            <a:grpSpLocks/>
          </p:cNvGrpSpPr>
          <p:nvPr/>
        </p:nvGrpSpPr>
        <p:grpSpPr bwMode="auto">
          <a:xfrm>
            <a:off x="4035029" y="2605502"/>
            <a:ext cx="561975" cy="234117"/>
            <a:chOff x="3589" y="1514"/>
            <a:chExt cx="566" cy="235"/>
          </a:xfrm>
        </p:grpSpPr>
        <p:sp>
          <p:nvSpPr>
            <p:cNvPr id="498" name="Rectangle 11"/>
            <p:cNvSpPr>
              <a:spLocks noChangeArrowheads="1"/>
            </p:cNvSpPr>
            <p:nvPr/>
          </p:nvSpPr>
          <p:spPr bwMode="auto">
            <a:xfrm>
              <a:off x="3589" y="1517"/>
              <a:ext cx="566" cy="232"/>
            </a:xfrm>
            <a:prstGeom prst="rect">
              <a:avLst/>
            </a:prstGeom>
            <a:solidFill>
              <a:srgbClr val="CCECFF"/>
            </a:solidFill>
            <a:ln w="12700" algn="ctr">
              <a:solidFill>
                <a:srgbClr val="000000"/>
              </a:solidFill>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499" name="Group 12"/>
            <p:cNvGrpSpPr>
              <a:grpSpLocks/>
            </p:cNvGrpSpPr>
            <p:nvPr/>
          </p:nvGrpSpPr>
          <p:grpSpPr bwMode="auto">
            <a:xfrm>
              <a:off x="4088" y="1514"/>
              <a:ext cx="2" cy="232"/>
              <a:chOff x="3754" y="1170"/>
              <a:chExt cx="19" cy="2238"/>
            </a:xfrm>
          </p:grpSpPr>
          <p:sp>
            <p:nvSpPr>
              <p:cNvPr id="501" name="Freeform 13"/>
              <p:cNvSpPr>
                <a:spLocks/>
              </p:cNvSpPr>
              <p:nvPr/>
            </p:nvSpPr>
            <p:spPr bwMode="auto">
              <a:xfrm>
                <a:off x="3754" y="1170"/>
                <a:ext cx="1" cy="2238"/>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02" name="Line 14"/>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500" name="Rectangle 15"/>
            <p:cNvSpPr>
              <a:spLocks noChangeArrowheads="1"/>
            </p:cNvSpPr>
            <p:nvPr/>
          </p:nvSpPr>
          <p:spPr bwMode="auto">
            <a:xfrm>
              <a:off x="3638" y="1517"/>
              <a:ext cx="309" cy="232"/>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nvGrpSpPr>
          <p:cNvPr id="503" name="Group 40"/>
          <p:cNvGrpSpPr>
            <a:grpSpLocks/>
          </p:cNvGrpSpPr>
          <p:nvPr/>
        </p:nvGrpSpPr>
        <p:grpSpPr bwMode="auto">
          <a:xfrm>
            <a:off x="1479948" y="1783557"/>
            <a:ext cx="654844" cy="540544"/>
            <a:chOff x="1426" y="2489"/>
            <a:chExt cx="815" cy="673"/>
          </a:xfrm>
        </p:grpSpPr>
        <p:sp>
          <p:nvSpPr>
            <p:cNvPr id="504" name="AutoShape 41"/>
            <p:cNvSpPr>
              <a:spLocks noChangeArrowheads="1"/>
            </p:cNvSpPr>
            <p:nvPr/>
          </p:nvSpPr>
          <p:spPr bwMode="auto">
            <a:xfrm>
              <a:off x="1426" y="2620"/>
              <a:ext cx="815" cy="542"/>
            </a:xfrm>
            <a:prstGeom prst="cube">
              <a:avLst>
                <a:gd name="adj" fmla="val 18921"/>
              </a:avLst>
            </a:prstGeom>
            <a:solidFill>
              <a:srgbClr val="FFFF99"/>
            </a:solidFill>
            <a:ln w="12700">
              <a:solidFill>
                <a:srgbClr val="000000"/>
              </a:solidFill>
              <a:miter lim="800000"/>
              <a:headEnd/>
              <a:tailEnd/>
            </a:ln>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05" name="Rectangle 42"/>
            <p:cNvSpPr>
              <a:spLocks noChangeArrowheads="1"/>
            </p:cNvSpPr>
            <p:nvPr/>
          </p:nvSpPr>
          <p:spPr bwMode="auto">
            <a:xfrm>
              <a:off x="1662" y="2786"/>
              <a:ext cx="235" cy="376"/>
            </a:xfrm>
            <a:prstGeom prst="rect">
              <a:avLst/>
            </a:prstGeom>
            <a:solidFill>
              <a:srgbClr val="CC9900"/>
            </a:solidFill>
            <a:ln w="12700">
              <a:solidFill>
                <a:srgbClr val="000000"/>
              </a:solidFill>
              <a:miter lim="800000"/>
              <a:headEnd/>
              <a:tailEnd/>
            </a:ln>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06" name="Rectangle 43"/>
            <p:cNvSpPr>
              <a:spLocks noChangeArrowheads="1"/>
            </p:cNvSpPr>
            <p:nvPr/>
          </p:nvSpPr>
          <p:spPr bwMode="auto">
            <a:xfrm>
              <a:off x="1476" y="2786"/>
              <a:ext cx="119" cy="176"/>
            </a:xfrm>
            <a:prstGeom prst="rect">
              <a:avLst/>
            </a:prstGeom>
            <a:solidFill>
              <a:srgbClr val="FFFFCC"/>
            </a:solidFill>
            <a:ln w="12700">
              <a:solidFill>
                <a:srgbClr val="000000"/>
              </a:solidFill>
              <a:miter lim="800000"/>
              <a:headEnd/>
              <a:tailEnd/>
            </a:ln>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07" name="Rectangle 44"/>
            <p:cNvSpPr>
              <a:spLocks noChangeArrowheads="1"/>
            </p:cNvSpPr>
            <p:nvPr/>
          </p:nvSpPr>
          <p:spPr bwMode="auto">
            <a:xfrm>
              <a:off x="1956" y="2786"/>
              <a:ext cx="123" cy="176"/>
            </a:xfrm>
            <a:prstGeom prst="rect">
              <a:avLst/>
            </a:prstGeom>
            <a:solidFill>
              <a:srgbClr val="FFFFCC"/>
            </a:solidFill>
            <a:ln w="12700" algn="ctr">
              <a:solidFill>
                <a:srgbClr val="000000"/>
              </a:solidFill>
              <a:miter lim="800000"/>
              <a:headEnd/>
              <a:tailEnd/>
            </a:ln>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08" name="Rectangle 45"/>
            <p:cNvSpPr>
              <a:spLocks noChangeArrowheads="1"/>
            </p:cNvSpPr>
            <p:nvPr/>
          </p:nvSpPr>
          <p:spPr bwMode="auto">
            <a:xfrm>
              <a:off x="1839" y="2952"/>
              <a:ext cx="32" cy="78"/>
            </a:xfrm>
            <a:prstGeom prst="rect">
              <a:avLst/>
            </a:prstGeom>
            <a:solidFill>
              <a:srgbClr val="0000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09" name="Rectangle 46"/>
            <p:cNvSpPr>
              <a:spLocks noChangeArrowheads="1"/>
            </p:cNvSpPr>
            <p:nvPr/>
          </p:nvSpPr>
          <p:spPr bwMode="auto">
            <a:xfrm>
              <a:off x="1509" y="2489"/>
              <a:ext cx="583" cy="228"/>
            </a:xfrm>
            <a:prstGeom prst="rect">
              <a:avLst/>
            </a:prstGeom>
            <a:solidFill>
              <a:srgbClr val="CC9900"/>
            </a:solidFill>
            <a:ln w="12700" algn="ctr">
              <a:solidFill>
                <a:srgbClr val="000000"/>
              </a:solidFill>
              <a:miter lim="800000"/>
              <a:headEnd/>
              <a:tailEnd/>
            </a:ln>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10" name="Line 47"/>
            <p:cNvSpPr>
              <a:spLocks noChangeShapeType="1"/>
            </p:cNvSpPr>
            <p:nvPr/>
          </p:nvSpPr>
          <p:spPr bwMode="auto">
            <a:xfrm>
              <a:off x="2087" y="2540"/>
              <a:ext cx="96" cy="1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11" name="Line 48"/>
            <p:cNvSpPr>
              <a:spLocks noChangeShapeType="1"/>
            </p:cNvSpPr>
            <p:nvPr/>
          </p:nvSpPr>
          <p:spPr bwMode="auto">
            <a:xfrm>
              <a:off x="2094" y="2628"/>
              <a:ext cx="51" cy="5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512" name="Group 49"/>
            <p:cNvGrpSpPr>
              <a:grpSpLocks/>
            </p:cNvGrpSpPr>
            <p:nvPr/>
          </p:nvGrpSpPr>
          <p:grpSpPr bwMode="auto">
            <a:xfrm>
              <a:off x="1539" y="2523"/>
              <a:ext cx="519" cy="139"/>
              <a:chOff x="2386" y="998"/>
              <a:chExt cx="529" cy="142"/>
            </a:xfrm>
          </p:grpSpPr>
          <p:sp>
            <p:nvSpPr>
              <p:cNvPr id="513" name="Line 50"/>
              <p:cNvSpPr>
                <a:spLocks noChangeShapeType="1"/>
              </p:cNvSpPr>
              <p:nvPr/>
            </p:nvSpPr>
            <p:spPr bwMode="invGray">
              <a:xfrm flipH="1">
                <a:off x="2386"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14" name="Line 51"/>
              <p:cNvSpPr>
                <a:spLocks noChangeShapeType="1"/>
              </p:cNvSpPr>
              <p:nvPr/>
            </p:nvSpPr>
            <p:spPr bwMode="invGray">
              <a:xfrm>
                <a:off x="2444"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15" name="Line 52"/>
              <p:cNvSpPr>
                <a:spLocks noChangeShapeType="1"/>
              </p:cNvSpPr>
              <p:nvPr/>
            </p:nvSpPr>
            <p:spPr bwMode="invGray">
              <a:xfrm>
                <a:off x="2404" y="1084"/>
                <a:ext cx="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16" name="Line 53"/>
              <p:cNvSpPr>
                <a:spLocks noChangeShapeType="1"/>
              </p:cNvSpPr>
              <p:nvPr/>
            </p:nvSpPr>
            <p:spPr bwMode="invGray">
              <a:xfrm>
                <a:off x="2430" y="1006"/>
                <a:ext cx="1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17" name="Line 54"/>
              <p:cNvSpPr>
                <a:spLocks noChangeShapeType="1"/>
              </p:cNvSpPr>
              <p:nvPr/>
            </p:nvSpPr>
            <p:spPr bwMode="invGray">
              <a:xfrm>
                <a:off x="2825" y="998"/>
                <a:ext cx="0" cy="1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18" name="Line 55"/>
              <p:cNvSpPr>
                <a:spLocks noChangeShapeType="1"/>
              </p:cNvSpPr>
              <p:nvPr/>
            </p:nvSpPr>
            <p:spPr bwMode="invGray">
              <a:xfrm>
                <a:off x="2822" y="1007"/>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19" name="Line 56"/>
              <p:cNvSpPr>
                <a:spLocks noChangeShapeType="1"/>
              </p:cNvSpPr>
              <p:nvPr/>
            </p:nvSpPr>
            <p:spPr bwMode="invGray">
              <a:xfrm>
                <a:off x="2822" y="1129"/>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20" name="Line 57"/>
              <p:cNvSpPr>
                <a:spLocks noChangeShapeType="1"/>
              </p:cNvSpPr>
              <p:nvPr/>
            </p:nvSpPr>
            <p:spPr bwMode="invGray">
              <a:xfrm>
                <a:off x="2822" y="1065"/>
                <a:ext cx="8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21" name="Line 58"/>
              <p:cNvSpPr>
                <a:spLocks noChangeShapeType="1"/>
              </p:cNvSpPr>
              <p:nvPr/>
            </p:nvSpPr>
            <p:spPr bwMode="invGray">
              <a:xfrm>
                <a:off x="2674" y="1000"/>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22" name="Line 59"/>
              <p:cNvSpPr>
                <a:spLocks noChangeShapeType="1"/>
              </p:cNvSpPr>
              <p:nvPr/>
            </p:nvSpPr>
            <p:spPr bwMode="invGray">
              <a:xfrm flipH="1">
                <a:off x="2721" y="1002"/>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23" name="Line 60"/>
              <p:cNvSpPr>
                <a:spLocks noChangeShapeType="1"/>
              </p:cNvSpPr>
              <p:nvPr/>
            </p:nvSpPr>
            <p:spPr bwMode="invGray">
              <a:xfrm>
                <a:off x="2665"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24" name="Line 61"/>
              <p:cNvSpPr>
                <a:spLocks noChangeShapeType="1"/>
              </p:cNvSpPr>
              <p:nvPr/>
            </p:nvSpPr>
            <p:spPr bwMode="invGray">
              <a:xfrm>
                <a:off x="2776"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25" name="Freeform 62"/>
              <p:cNvSpPr>
                <a:spLocks/>
              </p:cNvSpPr>
              <p:nvPr/>
            </p:nvSpPr>
            <p:spPr bwMode="invGray">
              <a:xfrm>
                <a:off x="2520" y="1004"/>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26" name="Freeform 63"/>
              <p:cNvSpPr>
                <a:spLocks/>
              </p:cNvSpPr>
              <p:nvPr/>
            </p:nvSpPr>
            <p:spPr bwMode="invGray">
              <a:xfrm flipV="1">
                <a:off x="2521" y="1066"/>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sp>
        <p:nvSpPr>
          <p:cNvPr id="527" name="Line 64"/>
          <p:cNvSpPr>
            <a:spLocks noChangeShapeType="1"/>
          </p:cNvSpPr>
          <p:nvPr/>
        </p:nvSpPr>
        <p:spPr bwMode="auto">
          <a:xfrm>
            <a:off x="1665685" y="2321719"/>
            <a:ext cx="0" cy="40005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528" name="Group 71"/>
          <p:cNvGrpSpPr>
            <a:grpSpLocks/>
          </p:cNvGrpSpPr>
          <p:nvPr/>
        </p:nvGrpSpPr>
        <p:grpSpPr bwMode="auto">
          <a:xfrm>
            <a:off x="3336131" y="2797194"/>
            <a:ext cx="561975" cy="234115"/>
            <a:chOff x="3589" y="1514"/>
            <a:chExt cx="566" cy="235"/>
          </a:xfrm>
        </p:grpSpPr>
        <p:sp>
          <p:nvSpPr>
            <p:cNvPr id="529" name="Rectangle 72"/>
            <p:cNvSpPr>
              <a:spLocks noChangeArrowheads="1"/>
            </p:cNvSpPr>
            <p:nvPr/>
          </p:nvSpPr>
          <p:spPr bwMode="auto">
            <a:xfrm>
              <a:off x="3589" y="1517"/>
              <a:ext cx="566" cy="232"/>
            </a:xfrm>
            <a:prstGeom prst="rect">
              <a:avLst/>
            </a:prstGeom>
            <a:solidFill>
              <a:srgbClr val="CCECFF"/>
            </a:solidFill>
            <a:ln w="12700" algn="ctr">
              <a:solidFill>
                <a:srgbClr val="000000"/>
              </a:solidFill>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530" name="Group 73"/>
            <p:cNvGrpSpPr>
              <a:grpSpLocks/>
            </p:cNvGrpSpPr>
            <p:nvPr/>
          </p:nvGrpSpPr>
          <p:grpSpPr bwMode="auto">
            <a:xfrm>
              <a:off x="4088" y="1514"/>
              <a:ext cx="2" cy="232"/>
              <a:chOff x="3754" y="1170"/>
              <a:chExt cx="19" cy="2238"/>
            </a:xfrm>
          </p:grpSpPr>
          <p:sp>
            <p:nvSpPr>
              <p:cNvPr id="532" name="Freeform 74"/>
              <p:cNvSpPr>
                <a:spLocks/>
              </p:cNvSpPr>
              <p:nvPr/>
            </p:nvSpPr>
            <p:spPr bwMode="auto">
              <a:xfrm>
                <a:off x="3754" y="1170"/>
                <a:ext cx="1" cy="2238"/>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33" name="Line 75"/>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531" name="Rectangle 76"/>
            <p:cNvSpPr>
              <a:spLocks noChangeArrowheads="1"/>
            </p:cNvSpPr>
            <p:nvPr/>
          </p:nvSpPr>
          <p:spPr bwMode="auto">
            <a:xfrm>
              <a:off x="3638" y="1517"/>
              <a:ext cx="309" cy="232"/>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nvGrpSpPr>
          <p:cNvPr id="534" name="Group 77"/>
          <p:cNvGrpSpPr>
            <a:grpSpLocks/>
          </p:cNvGrpSpPr>
          <p:nvPr/>
        </p:nvGrpSpPr>
        <p:grpSpPr bwMode="auto">
          <a:xfrm>
            <a:off x="1561723" y="2467482"/>
            <a:ext cx="289676" cy="523953"/>
            <a:chOff x="2423" y="339"/>
            <a:chExt cx="737" cy="1338"/>
          </a:xfrm>
        </p:grpSpPr>
        <p:sp>
          <p:nvSpPr>
            <p:cNvPr id="535" name="AutoShape 78"/>
            <p:cNvSpPr>
              <a:spLocks noChangeArrowheads="1"/>
            </p:cNvSpPr>
            <p:nvPr/>
          </p:nvSpPr>
          <p:spPr bwMode="auto">
            <a:xfrm rot="16200000">
              <a:off x="2265" y="593"/>
              <a:ext cx="1052" cy="735"/>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36" name="Freeform 79"/>
            <p:cNvSpPr>
              <a:spLocks/>
            </p:cNvSpPr>
            <p:nvPr/>
          </p:nvSpPr>
          <p:spPr bwMode="auto">
            <a:xfrm>
              <a:off x="2442" y="339"/>
              <a:ext cx="229" cy="58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37" name="Freeform 80"/>
            <p:cNvSpPr>
              <a:spLocks/>
            </p:cNvSpPr>
            <p:nvPr/>
          </p:nvSpPr>
          <p:spPr bwMode="auto">
            <a:xfrm>
              <a:off x="2442" y="670"/>
              <a:ext cx="229" cy="58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38" name="Freeform 81"/>
            <p:cNvSpPr>
              <a:spLocks/>
            </p:cNvSpPr>
            <p:nvPr/>
          </p:nvSpPr>
          <p:spPr bwMode="auto">
            <a:xfrm>
              <a:off x="2442" y="1002"/>
              <a:ext cx="229" cy="58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539" name="Group 82"/>
            <p:cNvGrpSpPr>
              <a:grpSpLocks/>
            </p:cNvGrpSpPr>
            <p:nvPr/>
          </p:nvGrpSpPr>
          <p:grpSpPr bwMode="auto">
            <a:xfrm>
              <a:off x="2973" y="575"/>
              <a:ext cx="187" cy="1102"/>
              <a:chOff x="2889" y="2637"/>
              <a:chExt cx="279" cy="1669"/>
            </a:xfrm>
          </p:grpSpPr>
          <p:sp>
            <p:nvSpPr>
              <p:cNvPr id="540" name="AutoShape 83"/>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41" name="AutoShape 84"/>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42" name="AutoShape 85"/>
              <p:cNvSpPr>
                <a:spLocks noChangeArrowheads="1"/>
              </p:cNvSpPr>
              <p:nvPr/>
            </p:nvSpPr>
            <p:spPr bwMode="auto">
              <a:xfrm>
                <a:off x="3045" y="2637"/>
                <a:ext cx="0" cy="1669"/>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43" name="Oval 86"/>
              <p:cNvSpPr>
                <a:spLocks noChangeArrowheads="1"/>
              </p:cNvSpPr>
              <p:nvPr/>
            </p:nvSpPr>
            <p:spPr bwMode="auto">
              <a:xfrm>
                <a:off x="3040" y="2839"/>
                <a:ext cx="0" cy="1255"/>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grpSp>
        <p:nvGrpSpPr>
          <p:cNvPr id="544" name="Group 87"/>
          <p:cNvGrpSpPr>
            <a:grpSpLocks/>
          </p:cNvGrpSpPr>
          <p:nvPr/>
        </p:nvGrpSpPr>
        <p:grpSpPr bwMode="auto">
          <a:xfrm>
            <a:off x="1884760" y="2597169"/>
            <a:ext cx="561975" cy="234115"/>
            <a:chOff x="3589" y="1514"/>
            <a:chExt cx="566" cy="235"/>
          </a:xfrm>
        </p:grpSpPr>
        <p:sp>
          <p:nvSpPr>
            <p:cNvPr id="545" name="Rectangle 88"/>
            <p:cNvSpPr>
              <a:spLocks noChangeArrowheads="1"/>
            </p:cNvSpPr>
            <p:nvPr/>
          </p:nvSpPr>
          <p:spPr bwMode="auto">
            <a:xfrm>
              <a:off x="3589" y="1517"/>
              <a:ext cx="566" cy="232"/>
            </a:xfrm>
            <a:prstGeom prst="rect">
              <a:avLst/>
            </a:prstGeom>
            <a:solidFill>
              <a:srgbClr val="FFFFCC"/>
            </a:solidFill>
            <a:ln w="12700" algn="ctr">
              <a:solidFill>
                <a:srgbClr val="000000"/>
              </a:solidFill>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546" name="Group 89"/>
            <p:cNvGrpSpPr>
              <a:grpSpLocks/>
            </p:cNvGrpSpPr>
            <p:nvPr/>
          </p:nvGrpSpPr>
          <p:grpSpPr bwMode="auto">
            <a:xfrm>
              <a:off x="4088" y="1514"/>
              <a:ext cx="2" cy="232"/>
              <a:chOff x="3754" y="1170"/>
              <a:chExt cx="19" cy="2238"/>
            </a:xfrm>
          </p:grpSpPr>
          <p:sp>
            <p:nvSpPr>
              <p:cNvPr id="548" name="Freeform 90"/>
              <p:cNvSpPr>
                <a:spLocks/>
              </p:cNvSpPr>
              <p:nvPr/>
            </p:nvSpPr>
            <p:spPr bwMode="auto">
              <a:xfrm>
                <a:off x="3754" y="1170"/>
                <a:ext cx="1" cy="2238"/>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49" name="Line 91"/>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547" name="Rectangle 92"/>
            <p:cNvSpPr>
              <a:spLocks noChangeArrowheads="1"/>
            </p:cNvSpPr>
            <p:nvPr/>
          </p:nvSpPr>
          <p:spPr bwMode="auto">
            <a:xfrm>
              <a:off x="3638" y="1517"/>
              <a:ext cx="309" cy="232"/>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nvGrpSpPr>
          <p:cNvPr id="550" name="Group 93"/>
          <p:cNvGrpSpPr>
            <a:grpSpLocks/>
          </p:cNvGrpSpPr>
          <p:nvPr/>
        </p:nvGrpSpPr>
        <p:grpSpPr bwMode="auto">
          <a:xfrm>
            <a:off x="1884760" y="2410240"/>
            <a:ext cx="561975" cy="234117"/>
            <a:chOff x="3589" y="1514"/>
            <a:chExt cx="566" cy="235"/>
          </a:xfrm>
        </p:grpSpPr>
        <p:sp>
          <p:nvSpPr>
            <p:cNvPr id="551" name="Rectangle 94"/>
            <p:cNvSpPr>
              <a:spLocks noChangeArrowheads="1"/>
            </p:cNvSpPr>
            <p:nvPr/>
          </p:nvSpPr>
          <p:spPr bwMode="auto">
            <a:xfrm>
              <a:off x="3589" y="1517"/>
              <a:ext cx="566" cy="232"/>
            </a:xfrm>
            <a:prstGeom prst="rect">
              <a:avLst/>
            </a:prstGeom>
            <a:solidFill>
              <a:srgbClr val="FFFFCC"/>
            </a:solidFill>
            <a:ln w="12700" algn="ctr">
              <a:solidFill>
                <a:srgbClr val="000000"/>
              </a:solidFill>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552" name="Group 95"/>
            <p:cNvGrpSpPr>
              <a:grpSpLocks/>
            </p:cNvGrpSpPr>
            <p:nvPr/>
          </p:nvGrpSpPr>
          <p:grpSpPr bwMode="auto">
            <a:xfrm>
              <a:off x="4088" y="1514"/>
              <a:ext cx="2" cy="232"/>
              <a:chOff x="3754" y="1170"/>
              <a:chExt cx="19" cy="2238"/>
            </a:xfrm>
          </p:grpSpPr>
          <p:sp>
            <p:nvSpPr>
              <p:cNvPr id="554" name="Freeform 96"/>
              <p:cNvSpPr>
                <a:spLocks/>
              </p:cNvSpPr>
              <p:nvPr/>
            </p:nvSpPr>
            <p:spPr bwMode="auto">
              <a:xfrm>
                <a:off x="3754" y="1170"/>
                <a:ext cx="1" cy="2238"/>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55" name="Line 97"/>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553" name="Rectangle 98"/>
            <p:cNvSpPr>
              <a:spLocks noChangeArrowheads="1"/>
            </p:cNvSpPr>
            <p:nvPr/>
          </p:nvSpPr>
          <p:spPr bwMode="auto">
            <a:xfrm>
              <a:off x="3638" y="1517"/>
              <a:ext cx="309" cy="232"/>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nvGrpSpPr>
          <p:cNvPr id="556" name="Group 99"/>
          <p:cNvGrpSpPr>
            <a:grpSpLocks/>
          </p:cNvGrpSpPr>
          <p:nvPr/>
        </p:nvGrpSpPr>
        <p:grpSpPr bwMode="auto">
          <a:xfrm>
            <a:off x="1884760" y="2788858"/>
            <a:ext cx="561975" cy="234117"/>
            <a:chOff x="3589" y="1514"/>
            <a:chExt cx="566" cy="235"/>
          </a:xfrm>
        </p:grpSpPr>
        <p:sp>
          <p:nvSpPr>
            <p:cNvPr id="557" name="Rectangle 100"/>
            <p:cNvSpPr>
              <a:spLocks noChangeArrowheads="1"/>
            </p:cNvSpPr>
            <p:nvPr/>
          </p:nvSpPr>
          <p:spPr bwMode="auto">
            <a:xfrm>
              <a:off x="3589" y="1517"/>
              <a:ext cx="566" cy="232"/>
            </a:xfrm>
            <a:prstGeom prst="rect">
              <a:avLst/>
            </a:prstGeom>
            <a:solidFill>
              <a:srgbClr val="FFFFCC"/>
            </a:solidFill>
            <a:ln w="12700" algn="ctr">
              <a:solidFill>
                <a:srgbClr val="000000"/>
              </a:solidFill>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558" name="Group 101"/>
            <p:cNvGrpSpPr>
              <a:grpSpLocks/>
            </p:cNvGrpSpPr>
            <p:nvPr/>
          </p:nvGrpSpPr>
          <p:grpSpPr bwMode="auto">
            <a:xfrm>
              <a:off x="4088" y="1514"/>
              <a:ext cx="2" cy="232"/>
              <a:chOff x="3754" y="1170"/>
              <a:chExt cx="19" cy="2238"/>
            </a:xfrm>
          </p:grpSpPr>
          <p:sp>
            <p:nvSpPr>
              <p:cNvPr id="560" name="Freeform 102"/>
              <p:cNvSpPr>
                <a:spLocks/>
              </p:cNvSpPr>
              <p:nvPr/>
            </p:nvSpPr>
            <p:spPr bwMode="auto">
              <a:xfrm>
                <a:off x="3754" y="1170"/>
                <a:ext cx="1" cy="2238"/>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61" name="Line 103"/>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559" name="Rectangle 104"/>
            <p:cNvSpPr>
              <a:spLocks noChangeArrowheads="1"/>
            </p:cNvSpPr>
            <p:nvPr/>
          </p:nvSpPr>
          <p:spPr bwMode="auto">
            <a:xfrm>
              <a:off x="3638" y="1517"/>
              <a:ext cx="309" cy="232"/>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562" name="AutoShape 9"/>
          <p:cNvSpPr>
            <a:spLocks noChangeArrowheads="1"/>
          </p:cNvSpPr>
          <p:nvPr/>
        </p:nvSpPr>
        <p:spPr bwMode="auto">
          <a:xfrm flipH="1">
            <a:off x="2607469" y="1437026"/>
            <a:ext cx="1403747" cy="900230"/>
          </a:xfrm>
          <a:prstGeom prst="wedgeRectCallout">
            <a:avLst>
              <a:gd name="adj1" fmla="val 74935"/>
              <a:gd name="adj2" fmla="val 59375"/>
            </a:avLst>
          </a:prstGeom>
          <a:solidFill>
            <a:srgbClr val="FFFFFF"/>
          </a:solidFill>
          <a:ln w="9525" algn="ctr">
            <a:solidFill>
              <a:srgbClr val="000000"/>
            </a:solidFill>
            <a:miter lim="800000"/>
            <a:headEnd/>
            <a:tailEnd/>
          </a:ln>
          <a:effectLst>
            <a:outerShdw blurRad="50800" dist="38100" dir="2700000" algn="tl" rotWithShape="0">
              <a:prstClr val="black">
                <a:alpha val="40000"/>
              </a:prstClr>
            </a:outerShdw>
          </a:effectLst>
        </p:spPr>
        <p:txBody>
          <a:bodyPr lIns="68564" tIns="34282" rIns="68564" bIns="34282" anchor="ctr">
            <a:spAutoFit/>
          </a:bodyPr>
          <a:lstStyle/>
          <a:p>
            <a:pPr marL="0" marR="0" lvl="0" indent="0" defTabSz="685800" eaLnBrk="1" fontAlgn="base" latinLnBrk="0" hangingPunct="1">
              <a:lnSpc>
                <a:spcPct val="100000"/>
              </a:lnSpc>
              <a:spcBef>
                <a:spcPct val="0"/>
              </a:spcBef>
              <a:spcAft>
                <a:spcPct val="0"/>
              </a:spcAft>
              <a:buClrTx/>
              <a:buSzTx/>
              <a:buFontTx/>
              <a:buNone/>
              <a:tabLst/>
              <a:defRPr/>
            </a:pPr>
            <a:r>
              <a:rPr kumimoji="0" lang="en-US" sz="1350" b="1" i="0" u="none" strike="noStrike" kern="0" cap="none" spc="0" normalizeH="0" baseline="0" noProof="0" smtClean="0">
                <a:ln>
                  <a:noFill/>
                </a:ln>
                <a:solidFill>
                  <a:srgbClr val="000000"/>
                </a:solidFill>
                <a:effectLst/>
                <a:uLnTx/>
                <a:uFillTx/>
              </a:rPr>
              <a:t>Charges:</a:t>
            </a:r>
            <a:r>
              <a:rPr kumimoji="0" lang="en-US" sz="1350" b="1" i="0" u="none" strike="noStrike" kern="0" cap="none" spc="0" normalizeH="0" baseline="0" noProof="0" smtClean="0">
                <a:ln>
                  <a:noFill/>
                </a:ln>
                <a:solidFill>
                  <a:srgbClr val="D33819"/>
                </a:solidFill>
                <a:effectLst/>
                <a:uLnTx/>
                <a:uFillTx/>
              </a:rPr>
              <a:t/>
            </a:r>
            <a:br>
              <a:rPr kumimoji="0" lang="en-US" sz="1350" b="1" i="0" u="none" strike="noStrike" kern="0" cap="none" spc="0" normalizeH="0" baseline="0" noProof="0" smtClean="0">
                <a:ln>
                  <a:noFill/>
                </a:ln>
                <a:solidFill>
                  <a:srgbClr val="D33819"/>
                </a:solidFill>
                <a:effectLst/>
                <a:uLnTx/>
                <a:uFillTx/>
              </a:rPr>
            </a:br>
            <a:r>
              <a:rPr kumimoji="0" lang="en-US" sz="1350" b="1" i="0" u="none" strike="noStrike" kern="0" cap="none" spc="0" normalizeH="0" baseline="0" noProof="0" smtClean="0">
                <a:ln>
                  <a:noFill/>
                </a:ln>
                <a:solidFill>
                  <a:srgbClr val="D33819"/>
                </a:solidFill>
                <a:effectLst/>
                <a:uLnTx/>
                <a:uFillTx/>
              </a:rPr>
              <a:t>Fee: $25</a:t>
            </a:r>
            <a:br>
              <a:rPr kumimoji="0" lang="en-US" sz="1350" b="1" i="0" u="none" strike="noStrike" kern="0" cap="none" spc="0" normalizeH="0" baseline="0" noProof="0" smtClean="0">
                <a:ln>
                  <a:noFill/>
                </a:ln>
                <a:solidFill>
                  <a:srgbClr val="D33819"/>
                </a:solidFill>
                <a:effectLst/>
                <a:uLnTx/>
                <a:uFillTx/>
              </a:rPr>
            </a:br>
            <a:r>
              <a:rPr kumimoji="0" lang="en-US" sz="1350" b="1" i="0" u="none" strike="noStrike" kern="0" cap="none" spc="0" normalizeH="0" baseline="0" noProof="0" smtClean="0">
                <a:ln>
                  <a:noFill/>
                </a:ln>
                <a:solidFill>
                  <a:srgbClr val="D33819"/>
                </a:solidFill>
                <a:effectLst/>
                <a:uLnTx/>
                <a:uFillTx/>
              </a:rPr>
              <a:t>Premium: $600</a:t>
            </a:r>
            <a:br>
              <a:rPr kumimoji="0" lang="en-US" sz="1350" b="1" i="0" u="none" strike="noStrike" kern="0" cap="none" spc="0" normalizeH="0" baseline="0" noProof="0" smtClean="0">
                <a:ln>
                  <a:noFill/>
                </a:ln>
                <a:solidFill>
                  <a:srgbClr val="D33819"/>
                </a:solidFill>
                <a:effectLst/>
                <a:uLnTx/>
                <a:uFillTx/>
              </a:rPr>
            </a:br>
            <a:r>
              <a:rPr kumimoji="0" lang="en-US" sz="1350" b="1" i="0" u="none" strike="noStrike" kern="0" cap="none" spc="0" normalizeH="0" baseline="0" noProof="0" smtClean="0">
                <a:ln>
                  <a:noFill/>
                </a:ln>
                <a:solidFill>
                  <a:srgbClr val="D33819"/>
                </a:solidFill>
                <a:effectLst/>
                <a:uLnTx/>
                <a:uFillTx/>
              </a:rPr>
              <a:t>Taxes: $125</a:t>
            </a:r>
          </a:p>
        </p:txBody>
      </p:sp>
      <p:sp>
        <p:nvSpPr>
          <p:cNvPr id="563" name="AutoShape 9"/>
          <p:cNvSpPr>
            <a:spLocks noChangeArrowheads="1"/>
          </p:cNvSpPr>
          <p:nvPr/>
        </p:nvSpPr>
        <p:spPr bwMode="auto">
          <a:xfrm flipH="1">
            <a:off x="4202907" y="1993629"/>
            <a:ext cx="636985" cy="484732"/>
          </a:xfrm>
          <a:prstGeom prst="wedgeRectCallout">
            <a:avLst>
              <a:gd name="adj1" fmla="val 45324"/>
              <a:gd name="adj2" fmla="val 80241"/>
            </a:avLst>
          </a:prstGeom>
          <a:solidFill>
            <a:srgbClr val="FFFFFF"/>
          </a:solidFill>
          <a:ln w="9525" algn="ctr">
            <a:solidFill>
              <a:srgbClr val="000000"/>
            </a:solidFill>
            <a:miter lim="800000"/>
            <a:headEnd/>
            <a:tailEnd/>
          </a:ln>
          <a:effectLst>
            <a:outerShdw blurRad="50800" dist="38100" dir="2700000" algn="tl" rotWithShape="0">
              <a:prstClr val="black">
                <a:alpha val="40000"/>
              </a:prstClr>
            </a:outerShdw>
          </a:effectLst>
        </p:spPr>
        <p:txBody>
          <a:bodyPr lIns="68564" tIns="34282" rIns="68564" bIns="34282" anchor="ctr">
            <a:spAutoFit/>
          </a:bodyPr>
          <a:lstStyle/>
          <a:p>
            <a:pPr marL="0" marR="0" lvl="0" indent="0" defTabSz="685800" eaLnBrk="1" fontAlgn="base" latinLnBrk="0" hangingPunct="1">
              <a:lnSpc>
                <a:spcPct val="100000"/>
              </a:lnSpc>
              <a:spcBef>
                <a:spcPct val="0"/>
              </a:spcBef>
              <a:spcAft>
                <a:spcPct val="0"/>
              </a:spcAft>
              <a:buClrTx/>
              <a:buSzTx/>
              <a:buFontTx/>
              <a:buNone/>
              <a:tabLst/>
              <a:defRPr/>
            </a:pPr>
            <a:r>
              <a:rPr kumimoji="0" lang="en-US" sz="1350" b="1" i="0" u="none" strike="noStrike" kern="0" cap="none" spc="0" normalizeH="0" baseline="0" noProof="0" smtClean="0">
                <a:ln>
                  <a:noFill/>
                </a:ln>
                <a:solidFill>
                  <a:srgbClr val="D33819"/>
                </a:solidFill>
                <a:effectLst/>
                <a:uLnTx/>
                <a:uFillTx/>
              </a:rPr>
              <a:t>Prem: </a:t>
            </a:r>
            <a:br>
              <a:rPr kumimoji="0" lang="en-US" sz="1350" b="1" i="0" u="none" strike="noStrike" kern="0" cap="none" spc="0" normalizeH="0" baseline="0" noProof="0" smtClean="0">
                <a:ln>
                  <a:noFill/>
                </a:ln>
                <a:solidFill>
                  <a:srgbClr val="D33819"/>
                </a:solidFill>
                <a:effectLst/>
                <a:uLnTx/>
                <a:uFillTx/>
              </a:rPr>
            </a:br>
            <a:r>
              <a:rPr kumimoji="0" lang="en-US" sz="1350" b="1" i="0" u="none" strike="noStrike" kern="0" cap="none" spc="0" normalizeH="0" baseline="0" noProof="0" smtClean="0">
                <a:ln>
                  <a:noFill/>
                </a:ln>
                <a:solidFill>
                  <a:srgbClr val="D33819"/>
                </a:solidFill>
                <a:effectLst/>
                <a:uLnTx/>
                <a:uFillTx/>
              </a:rPr>
              <a:t>$90</a:t>
            </a:r>
          </a:p>
        </p:txBody>
      </p:sp>
      <p:sp>
        <p:nvSpPr>
          <p:cNvPr id="564" name="Rectangle 209"/>
          <p:cNvSpPr>
            <a:spLocks noChangeArrowheads="1"/>
          </p:cNvSpPr>
          <p:nvPr/>
        </p:nvSpPr>
        <p:spPr bwMode="auto">
          <a:xfrm>
            <a:off x="1853804" y="2599805"/>
            <a:ext cx="610790" cy="230832"/>
          </a:xfrm>
          <a:prstGeom prst="rect">
            <a:avLst/>
          </a:prstGeom>
          <a:noFill/>
          <a:ln w="12700" algn="ctr">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65" name="Rectangle 210"/>
          <p:cNvSpPr>
            <a:spLocks noChangeArrowheads="1"/>
          </p:cNvSpPr>
          <p:nvPr/>
        </p:nvSpPr>
        <p:spPr bwMode="auto">
          <a:xfrm>
            <a:off x="3315892" y="2608139"/>
            <a:ext cx="610790" cy="230832"/>
          </a:xfrm>
          <a:prstGeom prst="rect">
            <a:avLst/>
          </a:prstGeom>
          <a:noFill/>
          <a:ln w="12700" algn="ctr">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66" name="AutoShape 9"/>
          <p:cNvSpPr>
            <a:spLocks noChangeArrowheads="1"/>
          </p:cNvSpPr>
          <p:nvPr/>
        </p:nvSpPr>
        <p:spPr bwMode="auto">
          <a:xfrm flipH="1">
            <a:off x="4887516" y="1993629"/>
            <a:ext cx="636984" cy="484732"/>
          </a:xfrm>
          <a:prstGeom prst="wedgeRectCallout">
            <a:avLst>
              <a:gd name="adj1" fmla="val 45139"/>
              <a:gd name="adj2" fmla="val 79995"/>
            </a:avLst>
          </a:prstGeom>
          <a:solidFill>
            <a:srgbClr val="FFFFFF"/>
          </a:solidFill>
          <a:ln w="9525" algn="ctr">
            <a:solidFill>
              <a:srgbClr val="000000"/>
            </a:solidFill>
            <a:miter lim="800000"/>
            <a:headEnd/>
            <a:tailEnd/>
          </a:ln>
          <a:effectLst>
            <a:outerShdw blurRad="50800" dist="38100" dir="2700000" algn="tl" rotWithShape="0">
              <a:prstClr val="black">
                <a:alpha val="40000"/>
              </a:prstClr>
            </a:outerShdw>
          </a:effectLst>
        </p:spPr>
        <p:txBody>
          <a:bodyPr lIns="68564" tIns="34282" rIns="68564" bIns="34282" anchor="ctr">
            <a:spAutoFit/>
          </a:bodyPr>
          <a:lstStyle/>
          <a:p>
            <a:pPr marL="0" marR="0" lvl="0" indent="0" defTabSz="685800" eaLnBrk="1" fontAlgn="base" latinLnBrk="0" hangingPunct="1">
              <a:lnSpc>
                <a:spcPct val="100000"/>
              </a:lnSpc>
              <a:spcBef>
                <a:spcPct val="0"/>
              </a:spcBef>
              <a:spcAft>
                <a:spcPct val="0"/>
              </a:spcAft>
              <a:buClrTx/>
              <a:buSzTx/>
              <a:buFontTx/>
              <a:buNone/>
              <a:tabLst/>
              <a:defRPr/>
            </a:pPr>
            <a:r>
              <a:rPr kumimoji="0" lang="en-US" sz="1350" b="1" i="0" u="none" strike="noStrike" kern="0" cap="none" spc="0" normalizeH="0" baseline="0" noProof="0" smtClean="0">
                <a:ln>
                  <a:noFill/>
                </a:ln>
                <a:solidFill>
                  <a:srgbClr val="D33819"/>
                </a:solidFill>
                <a:effectLst/>
                <a:uLnTx/>
                <a:uFillTx/>
              </a:rPr>
              <a:t>Prem: </a:t>
            </a:r>
            <a:br>
              <a:rPr kumimoji="0" lang="en-US" sz="1350" b="1" i="0" u="none" strike="noStrike" kern="0" cap="none" spc="0" normalizeH="0" baseline="0" noProof="0" smtClean="0">
                <a:ln>
                  <a:noFill/>
                </a:ln>
                <a:solidFill>
                  <a:srgbClr val="D33819"/>
                </a:solidFill>
                <a:effectLst/>
                <a:uLnTx/>
                <a:uFillTx/>
              </a:rPr>
            </a:br>
            <a:r>
              <a:rPr kumimoji="0" lang="en-US" sz="1350" b="1" i="0" u="none" strike="noStrike" kern="0" cap="none" spc="0" normalizeH="0" baseline="0" noProof="0" smtClean="0">
                <a:ln>
                  <a:noFill/>
                </a:ln>
                <a:solidFill>
                  <a:srgbClr val="D33819"/>
                </a:solidFill>
                <a:effectLst/>
                <a:uLnTx/>
                <a:uFillTx/>
              </a:rPr>
              <a:t>$90</a:t>
            </a:r>
          </a:p>
        </p:txBody>
      </p:sp>
      <p:sp>
        <p:nvSpPr>
          <p:cNvPr id="567" name="AutoShape 9"/>
          <p:cNvSpPr>
            <a:spLocks noChangeArrowheads="1"/>
          </p:cNvSpPr>
          <p:nvPr/>
        </p:nvSpPr>
        <p:spPr bwMode="auto">
          <a:xfrm flipH="1">
            <a:off x="5582841" y="1993629"/>
            <a:ext cx="636984" cy="484732"/>
          </a:xfrm>
          <a:prstGeom prst="wedgeRectCallout">
            <a:avLst>
              <a:gd name="adj1" fmla="val 44949"/>
              <a:gd name="adj2" fmla="val 79755"/>
            </a:avLst>
          </a:prstGeom>
          <a:solidFill>
            <a:srgbClr val="FFFFFF"/>
          </a:solidFill>
          <a:ln w="9525" algn="ctr">
            <a:solidFill>
              <a:srgbClr val="000000"/>
            </a:solidFill>
            <a:miter lim="800000"/>
            <a:headEnd/>
            <a:tailEnd/>
          </a:ln>
          <a:effectLst>
            <a:outerShdw blurRad="50800" dist="38100" dir="2700000" algn="tl" rotWithShape="0">
              <a:prstClr val="black">
                <a:alpha val="40000"/>
              </a:prstClr>
            </a:outerShdw>
          </a:effectLst>
        </p:spPr>
        <p:txBody>
          <a:bodyPr lIns="68564" tIns="34282" rIns="68564" bIns="34282" anchor="ctr">
            <a:spAutoFit/>
          </a:bodyPr>
          <a:lstStyle/>
          <a:p>
            <a:pPr marL="0" marR="0" lvl="0" indent="0" defTabSz="685800" eaLnBrk="1" fontAlgn="base" latinLnBrk="0" hangingPunct="1">
              <a:lnSpc>
                <a:spcPct val="100000"/>
              </a:lnSpc>
              <a:spcBef>
                <a:spcPct val="0"/>
              </a:spcBef>
              <a:spcAft>
                <a:spcPct val="0"/>
              </a:spcAft>
              <a:buClrTx/>
              <a:buSzTx/>
              <a:buFontTx/>
              <a:buNone/>
              <a:tabLst/>
              <a:defRPr/>
            </a:pPr>
            <a:r>
              <a:rPr kumimoji="0" lang="en-US" sz="1350" b="1" i="0" u="none" strike="noStrike" kern="0" cap="none" spc="0" normalizeH="0" baseline="0" noProof="0" smtClean="0">
                <a:ln>
                  <a:noFill/>
                </a:ln>
                <a:solidFill>
                  <a:srgbClr val="D33819"/>
                </a:solidFill>
                <a:effectLst/>
                <a:uLnTx/>
                <a:uFillTx/>
              </a:rPr>
              <a:t>Prem: </a:t>
            </a:r>
            <a:br>
              <a:rPr kumimoji="0" lang="en-US" sz="1350" b="1" i="0" u="none" strike="noStrike" kern="0" cap="none" spc="0" normalizeH="0" baseline="0" noProof="0" smtClean="0">
                <a:ln>
                  <a:noFill/>
                </a:ln>
                <a:solidFill>
                  <a:srgbClr val="D33819"/>
                </a:solidFill>
                <a:effectLst/>
                <a:uLnTx/>
                <a:uFillTx/>
              </a:rPr>
            </a:br>
            <a:r>
              <a:rPr kumimoji="0" lang="en-US" sz="1350" b="1" i="0" u="none" strike="noStrike" kern="0" cap="none" spc="0" normalizeH="0" baseline="0" noProof="0" smtClean="0">
                <a:ln>
                  <a:noFill/>
                </a:ln>
                <a:solidFill>
                  <a:srgbClr val="D33819"/>
                </a:solidFill>
                <a:effectLst/>
                <a:uLnTx/>
                <a:uFillTx/>
              </a:rPr>
              <a:t>$90</a:t>
            </a:r>
          </a:p>
        </p:txBody>
      </p:sp>
      <p:sp>
        <p:nvSpPr>
          <p:cNvPr id="568" name="AutoShape 9"/>
          <p:cNvSpPr>
            <a:spLocks noChangeArrowheads="1"/>
          </p:cNvSpPr>
          <p:nvPr/>
        </p:nvSpPr>
        <p:spPr bwMode="auto">
          <a:xfrm flipH="1">
            <a:off x="6268641" y="1993629"/>
            <a:ext cx="636984" cy="484732"/>
          </a:xfrm>
          <a:prstGeom prst="wedgeRectCallout">
            <a:avLst>
              <a:gd name="adj1" fmla="val 44949"/>
              <a:gd name="adj2" fmla="val 79755"/>
            </a:avLst>
          </a:prstGeom>
          <a:solidFill>
            <a:srgbClr val="FFFFFF"/>
          </a:solidFill>
          <a:ln w="9525" algn="ctr">
            <a:solidFill>
              <a:srgbClr val="000000"/>
            </a:solidFill>
            <a:miter lim="800000"/>
            <a:headEnd/>
            <a:tailEnd/>
          </a:ln>
          <a:effectLst>
            <a:outerShdw blurRad="50800" dist="38100" dir="2700000" algn="tl" rotWithShape="0">
              <a:prstClr val="black">
                <a:alpha val="40000"/>
              </a:prstClr>
            </a:outerShdw>
          </a:effectLst>
        </p:spPr>
        <p:txBody>
          <a:bodyPr lIns="68564" tIns="34282" rIns="68564" bIns="34282" anchor="ctr">
            <a:spAutoFit/>
          </a:bodyPr>
          <a:lstStyle/>
          <a:p>
            <a:pPr marL="0" marR="0" lvl="0" indent="0" defTabSz="685800" eaLnBrk="1" fontAlgn="base" latinLnBrk="0" hangingPunct="1">
              <a:lnSpc>
                <a:spcPct val="100000"/>
              </a:lnSpc>
              <a:spcBef>
                <a:spcPct val="0"/>
              </a:spcBef>
              <a:spcAft>
                <a:spcPct val="0"/>
              </a:spcAft>
              <a:buClrTx/>
              <a:buSzTx/>
              <a:buFontTx/>
              <a:buNone/>
              <a:tabLst/>
              <a:defRPr/>
            </a:pPr>
            <a:r>
              <a:rPr kumimoji="0" lang="en-US" sz="1350" b="1" i="0" u="none" strike="noStrike" kern="0" cap="none" spc="0" normalizeH="0" baseline="0" noProof="0" smtClean="0">
                <a:ln>
                  <a:noFill/>
                </a:ln>
                <a:solidFill>
                  <a:srgbClr val="D33819"/>
                </a:solidFill>
                <a:effectLst/>
                <a:uLnTx/>
                <a:uFillTx/>
              </a:rPr>
              <a:t>Prem: </a:t>
            </a:r>
            <a:br>
              <a:rPr kumimoji="0" lang="en-US" sz="1350" b="1" i="0" u="none" strike="noStrike" kern="0" cap="none" spc="0" normalizeH="0" baseline="0" noProof="0" smtClean="0">
                <a:ln>
                  <a:noFill/>
                </a:ln>
                <a:solidFill>
                  <a:srgbClr val="D33819"/>
                </a:solidFill>
                <a:effectLst/>
                <a:uLnTx/>
                <a:uFillTx/>
              </a:rPr>
            </a:br>
            <a:r>
              <a:rPr kumimoji="0" lang="en-US" sz="1350" b="1" i="0" u="none" strike="noStrike" kern="0" cap="none" spc="0" normalizeH="0" baseline="0" noProof="0" smtClean="0">
                <a:ln>
                  <a:noFill/>
                </a:ln>
                <a:solidFill>
                  <a:srgbClr val="D33819"/>
                </a:solidFill>
                <a:effectLst/>
                <a:uLnTx/>
                <a:uFillTx/>
              </a:rPr>
              <a:t>$90</a:t>
            </a:r>
          </a:p>
        </p:txBody>
      </p:sp>
      <p:sp>
        <p:nvSpPr>
          <p:cNvPr id="569" name="AutoShape 9"/>
          <p:cNvSpPr>
            <a:spLocks noChangeArrowheads="1"/>
          </p:cNvSpPr>
          <p:nvPr/>
        </p:nvSpPr>
        <p:spPr bwMode="auto">
          <a:xfrm flipH="1">
            <a:off x="6954441" y="1993629"/>
            <a:ext cx="636984" cy="484732"/>
          </a:xfrm>
          <a:prstGeom prst="wedgeRectCallout">
            <a:avLst>
              <a:gd name="adj1" fmla="val 44764"/>
              <a:gd name="adj2" fmla="val 79509"/>
            </a:avLst>
          </a:prstGeom>
          <a:solidFill>
            <a:srgbClr val="FFFFFF"/>
          </a:solidFill>
          <a:ln w="9525" algn="ctr">
            <a:solidFill>
              <a:srgbClr val="000000"/>
            </a:solidFill>
            <a:miter lim="800000"/>
            <a:headEnd/>
            <a:tailEnd/>
          </a:ln>
          <a:effectLst>
            <a:outerShdw blurRad="50800" dist="38100" dir="2700000" algn="tl" rotWithShape="0">
              <a:prstClr val="black">
                <a:alpha val="40000"/>
              </a:prstClr>
            </a:outerShdw>
          </a:effectLst>
        </p:spPr>
        <p:txBody>
          <a:bodyPr lIns="68564" tIns="34282" rIns="68564" bIns="34282" anchor="ctr">
            <a:spAutoFit/>
          </a:bodyPr>
          <a:lstStyle/>
          <a:p>
            <a:pPr marL="0" marR="0" lvl="0" indent="0" defTabSz="685800" eaLnBrk="1" fontAlgn="base" latinLnBrk="0" hangingPunct="1">
              <a:lnSpc>
                <a:spcPct val="100000"/>
              </a:lnSpc>
              <a:spcBef>
                <a:spcPct val="0"/>
              </a:spcBef>
              <a:spcAft>
                <a:spcPct val="0"/>
              </a:spcAft>
              <a:buClrTx/>
              <a:buSzTx/>
              <a:buFontTx/>
              <a:buNone/>
              <a:tabLst/>
              <a:defRPr/>
            </a:pPr>
            <a:r>
              <a:rPr kumimoji="0" lang="en-US" sz="1350" b="1" i="0" u="none" strike="noStrike" kern="0" cap="none" spc="0" normalizeH="0" baseline="0" noProof="0" smtClean="0">
                <a:ln>
                  <a:noFill/>
                </a:ln>
                <a:solidFill>
                  <a:srgbClr val="D33819"/>
                </a:solidFill>
                <a:effectLst/>
                <a:uLnTx/>
                <a:uFillTx/>
              </a:rPr>
              <a:t>Prem: </a:t>
            </a:r>
            <a:br>
              <a:rPr kumimoji="0" lang="en-US" sz="1350" b="1" i="0" u="none" strike="noStrike" kern="0" cap="none" spc="0" normalizeH="0" baseline="0" noProof="0" smtClean="0">
                <a:ln>
                  <a:noFill/>
                </a:ln>
                <a:solidFill>
                  <a:srgbClr val="D33819"/>
                </a:solidFill>
                <a:effectLst/>
                <a:uLnTx/>
                <a:uFillTx/>
              </a:rPr>
            </a:br>
            <a:r>
              <a:rPr kumimoji="0" lang="en-US" sz="1350" b="1" i="0" u="none" strike="noStrike" kern="0" cap="none" spc="0" normalizeH="0" baseline="0" noProof="0" smtClean="0">
                <a:ln>
                  <a:noFill/>
                </a:ln>
                <a:solidFill>
                  <a:srgbClr val="D33819"/>
                </a:solidFill>
                <a:effectLst/>
                <a:uLnTx/>
                <a:uFillTx/>
              </a:rPr>
              <a:t>$90</a:t>
            </a:r>
          </a:p>
        </p:txBody>
      </p:sp>
      <p:sp>
        <p:nvSpPr>
          <p:cNvPr id="570" name="AutoShape 9"/>
          <p:cNvSpPr>
            <a:spLocks noChangeArrowheads="1"/>
          </p:cNvSpPr>
          <p:nvPr/>
        </p:nvSpPr>
        <p:spPr bwMode="auto">
          <a:xfrm flipH="1">
            <a:off x="1371600" y="3208981"/>
            <a:ext cx="1937742" cy="1107979"/>
          </a:xfrm>
          <a:prstGeom prst="wedgeRectCallout">
            <a:avLst>
              <a:gd name="adj1" fmla="val -43042"/>
              <a:gd name="adj2" fmla="val -98241"/>
            </a:avLst>
          </a:prstGeom>
          <a:solidFill>
            <a:srgbClr val="FFFFFF"/>
          </a:solidFill>
          <a:ln w="9525" algn="ctr">
            <a:solidFill>
              <a:srgbClr val="000000"/>
            </a:solidFill>
            <a:miter lim="800000"/>
            <a:headEnd/>
            <a:tailEnd/>
          </a:ln>
          <a:effectLst>
            <a:outerShdw blurRad="50800" dist="38100" dir="2700000" algn="tl" rotWithShape="0">
              <a:prstClr val="black">
                <a:alpha val="40000"/>
              </a:prstClr>
            </a:outerShdw>
          </a:effectLst>
        </p:spPr>
        <p:txBody>
          <a:bodyPr wrap="square" lIns="68564" tIns="34282" rIns="68564" bIns="34282" anchor="ctr">
            <a:spAutoFit/>
          </a:bodyPr>
          <a:lstStyle/>
          <a:p>
            <a:pPr marL="0" marR="0" lvl="0" indent="0" defTabSz="685800" eaLnBrk="1" fontAlgn="base" latinLnBrk="0" hangingPunct="1">
              <a:lnSpc>
                <a:spcPct val="100000"/>
              </a:lnSpc>
              <a:spcBef>
                <a:spcPct val="0"/>
              </a:spcBef>
              <a:spcAft>
                <a:spcPct val="0"/>
              </a:spcAft>
              <a:buClrTx/>
              <a:buSzTx/>
              <a:buFontTx/>
              <a:buNone/>
              <a:tabLst/>
              <a:defRPr/>
            </a:pPr>
            <a:r>
              <a:rPr kumimoji="0" lang="en-US" sz="1350" b="1" i="0" u="none" strike="noStrike" kern="0" cap="none" spc="0" normalizeH="0" baseline="0" noProof="0" dirty="0" smtClean="0">
                <a:ln>
                  <a:noFill/>
                </a:ln>
                <a:solidFill>
                  <a:srgbClr val="000000"/>
                </a:solidFill>
                <a:effectLst/>
                <a:uLnTx/>
                <a:uFillTx/>
              </a:rPr>
              <a:t>Invoice items:</a:t>
            </a:r>
            <a:r>
              <a:rPr kumimoji="0" lang="en-US" sz="1350" b="1" i="0" u="none" strike="noStrike" kern="0" cap="none" spc="0" normalizeH="0" baseline="0" noProof="0" dirty="0" smtClean="0">
                <a:ln>
                  <a:noFill/>
                </a:ln>
                <a:solidFill>
                  <a:srgbClr val="D33819"/>
                </a:solidFill>
                <a:effectLst/>
                <a:uLnTx/>
                <a:uFillTx/>
              </a:rPr>
              <a:t/>
            </a:r>
            <a:br>
              <a:rPr kumimoji="0" lang="en-US" sz="1350" b="1" i="0" u="none" strike="noStrike" kern="0" cap="none" spc="0" normalizeH="0" baseline="0" noProof="0" dirty="0" smtClean="0">
                <a:ln>
                  <a:noFill/>
                </a:ln>
                <a:solidFill>
                  <a:srgbClr val="D33819"/>
                </a:solidFill>
                <a:effectLst/>
                <a:uLnTx/>
                <a:uFillTx/>
              </a:rPr>
            </a:br>
            <a:r>
              <a:rPr kumimoji="0" lang="en-US" sz="1350" b="1" i="0" u="none" strike="noStrike" kern="0" cap="none" spc="0" normalizeH="0" baseline="0" noProof="0" dirty="0" smtClean="0">
                <a:ln>
                  <a:noFill/>
                </a:ln>
                <a:solidFill>
                  <a:srgbClr val="D33819"/>
                </a:solidFill>
                <a:effectLst/>
                <a:uLnTx/>
                <a:uFillTx/>
              </a:rPr>
              <a:t>Fee: $25</a:t>
            </a:r>
            <a:br>
              <a:rPr kumimoji="0" lang="en-US" sz="1350" b="1" i="0" u="none" strike="noStrike" kern="0" cap="none" spc="0" normalizeH="0" baseline="0" noProof="0" dirty="0" smtClean="0">
                <a:ln>
                  <a:noFill/>
                </a:ln>
                <a:solidFill>
                  <a:srgbClr val="D33819"/>
                </a:solidFill>
                <a:effectLst/>
                <a:uLnTx/>
                <a:uFillTx/>
              </a:rPr>
            </a:br>
            <a:r>
              <a:rPr kumimoji="0" lang="en-US" sz="1350" b="1" i="0" u="none" strike="noStrike" kern="0" cap="none" spc="0" normalizeH="0" baseline="0" noProof="0" dirty="0" smtClean="0">
                <a:ln>
                  <a:noFill/>
                </a:ln>
                <a:solidFill>
                  <a:srgbClr val="D33819"/>
                </a:solidFill>
                <a:effectLst/>
                <a:uLnTx/>
                <a:uFillTx/>
              </a:rPr>
              <a:t>Premium</a:t>
            </a:r>
            <a:br>
              <a:rPr kumimoji="0" lang="en-US" sz="1350" b="1" i="0" u="none" strike="noStrike" kern="0" cap="none" spc="0" normalizeH="0" baseline="0" noProof="0" dirty="0" smtClean="0">
                <a:ln>
                  <a:noFill/>
                </a:ln>
                <a:solidFill>
                  <a:srgbClr val="D33819"/>
                </a:solidFill>
                <a:effectLst/>
                <a:uLnTx/>
                <a:uFillTx/>
              </a:rPr>
            </a:br>
            <a:r>
              <a:rPr kumimoji="0" lang="en-US" sz="1350" b="1" i="0" u="none" strike="noStrike" kern="0" cap="none" spc="0" normalizeH="0" baseline="0" noProof="0" dirty="0" smtClean="0">
                <a:ln>
                  <a:noFill/>
                </a:ln>
                <a:solidFill>
                  <a:srgbClr val="D33819"/>
                </a:solidFill>
                <a:effectLst/>
                <a:uLnTx/>
                <a:uFillTx/>
              </a:rPr>
              <a:t>(down payment): $150</a:t>
            </a:r>
            <a:br>
              <a:rPr kumimoji="0" lang="en-US" sz="1350" b="1" i="0" u="none" strike="noStrike" kern="0" cap="none" spc="0" normalizeH="0" baseline="0" noProof="0" dirty="0" smtClean="0">
                <a:ln>
                  <a:noFill/>
                </a:ln>
                <a:solidFill>
                  <a:srgbClr val="D33819"/>
                </a:solidFill>
                <a:effectLst/>
                <a:uLnTx/>
                <a:uFillTx/>
              </a:rPr>
            </a:br>
            <a:r>
              <a:rPr kumimoji="0" lang="en-US" sz="1350" b="1" i="0" u="none" strike="noStrike" kern="0" cap="none" spc="0" normalizeH="0" baseline="0" noProof="0" dirty="0" smtClean="0">
                <a:ln>
                  <a:noFill/>
                </a:ln>
                <a:solidFill>
                  <a:srgbClr val="D33819"/>
                </a:solidFill>
                <a:effectLst/>
                <a:uLnTx/>
                <a:uFillTx/>
              </a:rPr>
              <a:t>Taxes: $125</a:t>
            </a:r>
          </a:p>
        </p:txBody>
      </p:sp>
      <p:grpSp>
        <p:nvGrpSpPr>
          <p:cNvPr id="571" name="Group 10"/>
          <p:cNvGrpSpPr>
            <a:grpSpLocks/>
          </p:cNvGrpSpPr>
          <p:nvPr/>
        </p:nvGrpSpPr>
        <p:grpSpPr bwMode="auto">
          <a:xfrm>
            <a:off x="4701779" y="2605502"/>
            <a:ext cx="561975" cy="234117"/>
            <a:chOff x="3589" y="1514"/>
            <a:chExt cx="566" cy="235"/>
          </a:xfrm>
        </p:grpSpPr>
        <p:sp>
          <p:nvSpPr>
            <p:cNvPr id="572" name="Rectangle 11"/>
            <p:cNvSpPr>
              <a:spLocks noChangeArrowheads="1"/>
            </p:cNvSpPr>
            <p:nvPr/>
          </p:nvSpPr>
          <p:spPr bwMode="auto">
            <a:xfrm>
              <a:off x="3589" y="1517"/>
              <a:ext cx="566" cy="232"/>
            </a:xfrm>
            <a:prstGeom prst="rect">
              <a:avLst/>
            </a:prstGeom>
            <a:solidFill>
              <a:srgbClr val="CCECFF"/>
            </a:solidFill>
            <a:ln w="12700" algn="ctr">
              <a:solidFill>
                <a:srgbClr val="000000"/>
              </a:solidFill>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573" name="Group 12"/>
            <p:cNvGrpSpPr>
              <a:grpSpLocks/>
            </p:cNvGrpSpPr>
            <p:nvPr/>
          </p:nvGrpSpPr>
          <p:grpSpPr bwMode="auto">
            <a:xfrm>
              <a:off x="4088" y="1514"/>
              <a:ext cx="2" cy="232"/>
              <a:chOff x="3754" y="1170"/>
              <a:chExt cx="19" cy="2238"/>
            </a:xfrm>
          </p:grpSpPr>
          <p:sp>
            <p:nvSpPr>
              <p:cNvPr id="575" name="Freeform 13"/>
              <p:cNvSpPr>
                <a:spLocks/>
              </p:cNvSpPr>
              <p:nvPr/>
            </p:nvSpPr>
            <p:spPr bwMode="auto">
              <a:xfrm>
                <a:off x="3754" y="1170"/>
                <a:ext cx="1" cy="2238"/>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76" name="Line 14"/>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574" name="Rectangle 15"/>
            <p:cNvSpPr>
              <a:spLocks noChangeArrowheads="1"/>
            </p:cNvSpPr>
            <p:nvPr/>
          </p:nvSpPr>
          <p:spPr bwMode="auto">
            <a:xfrm>
              <a:off x="3638" y="1517"/>
              <a:ext cx="309" cy="232"/>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nvGrpSpPr>
          <p:cNvPr id="577" name="Group 10"/>
          <p:cNvGrpSpPr>
            <a:grpSpLocks/>
          </p:cNvGrpSpPr>
          <p:nvPr/>
        </p:nvGrpSpPr>
        <p:grpSpPr bwMode="auto">
          <a:xfrm>
            <a:off x="5387579" y="2605502"/>
            <a:ext cx="561975" cy="234117"/>
            <a:chOff x="3589" y="1514"/>
            <a:chExt cx="566" cy="235"/>
          </a:xfrm>
        </p:grpSpPr>
        <p:sp>
          <p:nvSpPr>
            <p:cNvPr id="578" name="Rectangle 11"/>
            <p:cNvSpPr>
              <a:spLocks noChangeArrowheads="1"/>
            </p:cNvSpPr>
            <p:nvPr/>
          </p:nvSpPr>
          <p:spPr bwMode="auto">
            <a:xfrm>
              <a:off x="3589" y="1517"/>
              <a:ext cx="566" cy="232"/>
            </a:xfrm>
            <a:prstGeom prst="rect">
              <a:avLst/>
            </a:prstGeom>
            <a:solidFill>
              <a:srgbClr val="CCECFF"/>
            </a:solidFill>
            <a:ln w="12700" algn="ctr">
              <a:solidFill>
                <a:srgbClr val="000000"/>
              </a:solidFill>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579" name="Group 12"/>
            <p:cNvGrpSpPr>
              <a:grpSpLocks/>
            </p:cNvGrpSpPr>
            <p:nvPr/>
          </p:nvGrpSpPr>
          <p:grpSpPr bwMode="auto">
            <a:xfrm>
              <a:off x="4088" y="1514"/>
              <a:ext cx="2" cy="232"/>
              <a:chOff x="3754" y="1170"/>
              <a:chExt cx="19" cy="2238"/>
            </a:xfrm>
          </p:grpSpPr>
          <p:sp>
            <p:nvSpPr>
              <p:cNvPr id="581" name="Freeform 13"/>
              <p:cNvSpPr>
                <a:spLocks/>
              </p:cNvSpPr>
              <p:nvPr/>
            </p:nvSpPr>
            <p:spPr bwMode="auto">
              <a:xfrm>
                <a:off x="3754" y="1170"/>
                <a:ext cx="1" cy="2238"/>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82" name="Line 14"/>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580" name="Rectangle 15"/>
            <p:cNvSpPr>
              <a:spLocks noChangeArrowheads="1"/>
            </p:cNvSpPr>
            <p:nvPr/>
          </p:nvSpPr>
          <p:spPr bwMode="auto">
            <a:xfrm>
              <a:off x="3638" y="1517"/>
              <a:ext cx="309" cy="232"/>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nvGrpSpPr>
          <p:cNvPr id="583" name="Group 10"/>
          <p:cNvGrpSpPr>
            <a:grpSpLocks/>
          </p:cNvGrpSpPr>
          <p:nvPr/>
        </p:nvGrpSpPr>
        <p:grpSpPr bwMode="auto">
          <a:xfrm>
            <a:off x="6111479" y="2605502"/>
            <a:ext cx="561975" cy="234117"/>
            <a:chOff x="3589" y="1514"/>
            <a:chExt cx="566" cy="235"/>
          </a:xfrm>
        </p:grpSpPr>
        <p:sp>
          <p:nvSpPr>
            <p:cNvPr id="584" name="Rectangle 11"/>
            <p:cNvSpPr>
              <a:spLocks noChangeArrowheads="1"/>
            </p:cNvSpPr>
            <p:nvPr/>
          </p:nvSpPr>
          <p:spPr bwMode="auto">
            <a:xfrm>
              <a:off x="3589" y="1517"/>
              <a:ext cx="566" cy="232"/>
            </a:xfrm>
            <a:prstGeom prst="rect">
              <a:avLst/>
            </a:prstGeom>
            <a:solidFill>
              <a:srgbClr val="CCECFF"/>
            </a:solidFill>
            <a:ln w="12700" algn="ctr">
              <a:solidFill>
                <a:srgbClr val="000000"/>
              </a:solidFill>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585" name="Group 12"/>
            <p:cNvGrpSpPr>
              <a:grpSpLocks/>
            </p:cNvGrpSpPr>
            <p:nvPr/>
          </p:nvGrpSpPr>
          <p:grpSpPr bwMode="auto">
            <a:xfrm>
              <a:off x="4088" y="1514"/>
              <a:ext cx="2" cy="232"/>
              <a:chOff x="3754" y="1170"/>
              <a:chExt cx="19" cy="2238"/>
            </a:xfrm>
          </p:grpSpPr>
          <p:sp>
            <p:nvSpPr>
              <p:cNvPr id="587" name="Freeform 13"/>
              <p:cNvSpPr>
                <a:spLocks/>
              </p:cNvSpPr>
              <p:nvPr/>
            </p:nvSpPr>
            <p:spPr bwMode="auto">
              <a:xfrm>
                <a:off x="3754" y="1170"/>
                <a:ext cx="1" cy="2238"/>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88" name="Line 14"/>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586" name="Rectangle 15"/>
            <p:cNvSpPr>
              <a:spLocks noChangeArrowheads="1"/>
            </p:cNvSpPr>
            <p:nvPr/>
          </p:nvSpPr>
          <p:spPr bwMode="auto">
            <a:xfrm>
              <a:off x="3638" y="1517"/>
              <a:ext cx="309" cy="232"/>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nvGrpSpPr>
          <p:cNvPr id="589" name="Group 10"/>
          <p:cNvGrpSpPr>
            <a:grpSpLocks/>
          </p:cNvGrpSpPr>
          <p:nvPr/>
        </p:nvGrpSpPr>
        <p:grpSpPr bwMode="auto">
          <a:xfrm>
            <a:off x="6797279" y="2605502"/>
            <a:ext cx="561975" cy="234117"/>
            <a:chOff x="3589" y="1514"/>
            <a:chExt cx="566" cy="235"/>
          </a:xfrm>
        </p:grpSpPr>
        <p:sp>
          <p:nvSpPr>
            <p:cNvPr id="590" name="Rectangle 11"/>
            <p:cNvSpPr>
              <a:spLocks noChangeArrowheads="1"/>
            </p:cNvSpPr>
            <p:nvPr/>
          </p:nvSpPr>
          <p:spPr bwMode="auto">
            <a:xfrm>
              <a:off x="3589" y="1517"/>
              <a:ext cx="566" cy="232"/>
            </a:xfrm>
            <a:prstGeom prst="rect">
              <a:avLst/>
            </a:prstGeom>
            <a:solidFill>
              <a:srgbClr val="CCECFF"/>
            </a:solidFill>
            <a:ln w="12700" algn="ctr">
              <a:solidFill>
                <a:srgbClr val="000000"/>
              </a:solidFill>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591" name="Group 12"/>
            <p:cNvGrpSpPr>
              <a:grpSpLocks/>
            </p:cNvGrpSpPr>
            <p:nvPr/>
          </p:nvGrpSpPr>
          <p:grpSpPr bwMode="auto">
            <a:xfrm>
              <a:off x="4088" y="1514"/>
              <a:ext cx="2" cy="232"/>
              <a:chOff x="3754" y="1170"/>
              <a:chExt cx="19" cy="2238"/>
            </a:xfrm>
          </p:grpSpPr>
          <p:sp>
            <p:nvSpPr>
              <p:cNvPr id="593" name="Freeform 13"/>
              <p:cNvSpPr>
                <a:spLocks/>
              </p:cNvSpPr>
              <p:nvPr/>
            </p:nvSpPr>
            <p:spPr bwMode="auto">
              <a:xfrm>
                <a:off x="3754" y="1170"/>
                <a:ext cx="1" cy="2238"/>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94" name="Line 14"/>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592" name="Rectangle 15"/>
            <p:cNvSpPr>
              <a:spLocks noChangeArrowheads="1"/>
            </p:cNvSpPr>
            <p:nvPr/>
          </p:nvSpPr>
          <p:spPr bwMode="auto">
            <a:xfrm>
              <a:off x="3638" y="1517"/>
              <a:ext cx="309" cy="232"/>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nvGrpSpPr>
          <p:cNvPr id="595" name="Group 4"/>
          <p:cNvGrpSpPr>
            <a:grpSpLocks/>
          </p:cNvGrpSpPr>
          <p:nvPr/>
        </p:nvGrpSpPr>
        <p:grpSpPr bwMode="auto">
          <a:xfrm>
            <a:off x="3336131" y="2424527"/>
            <a:ext cx="561975" cy="234117"/>
            <a:chOff x="3589" y="1514"/>
            <a:chExt cx="566" cy="235"/>
          </a:xfrm>
        </p:grpSpPr>
        <p:sp>
          <p:nvSpPr>
            <p:cNvPr id="596" name="Rectangle 5"/>
            <p:cNvSpPr>
              <a:spLocks noChangeArrowheads="1"/>
            </p:cNvSpPr>
            <p:nvPr/>
          </p:nvSpPr>
          <p:spPr bwMode="auto">
            <a:xfrm>
              <a:off x="3589" y="1517"/>
              <a:ext cx="566" cy="232"/>
            </a:xfrm>
            <a:prstGeom prst="rect">
              <a:avLst/>
            </a:prstGeom>
            <a:solidFill>
              <a:srgbClr val="CCECFF"/>
            </a:solidFill>
            <a:ln w="12700" algn="ctr">
              <a:solidFill>
                <a:srgbClr val="000000"/>
              </a:solidFill>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597" name="Group 6"/>
            <p:cNvGrpSpPr>
              <a:grpSpLocks/>
            </p:cNvGrpSpPr>
            <p:nvPr/>
          </p:nvGrpSpPr>
          <p:grpSpPr bwMode="auto">
            <a:xfrm>
              <a:off x="4088" y="1514"/>
              <a:ext cx="2" cy="232"/>
              <a:chOff x="3754" y="1170"/>
              <a:chExt cx="19" cy="2238"/>
            </a:xfrm>
          </p:grpSpPr>
          <p:sp>
            <p:nvSpPr>
              <p:cNvPr id="599" name="Freeform 7"/>
              <p:cNvSpPr>
                <a:spLocks/>
              </p:cNvSpPr>
              <p:nvPr/>
            </p:nvSpPr>
            <p:spPr bwMode="auto">
              <a:xfrm>
                <a:off x="3754" y="1170"/>
                <a:ext cx="1" cy="2238"/>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00" name="Line 8"/>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598" name="Rectangle 9"/>
            <p:cNvSpPr>
              <a:spLocks noChangeArrowheads="1"/>
            </p:cNvSpPr>
            <p:nvPr/>
          </p:nvSpPr>
          <p:spPr bwMode="auto">
            <a:xfrm>
              <a:off x="3638" y="1517"/>
              <a:ext cx="309" cy="232"/>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601" name="AutoShape 12"/>
          <p:cNvSpPr>
            <a:spLocks/>
          </p:cNvSpPr>
          <p:nvPr/>
        </p:nvSpPr>
        <p:spPr bwMode="auto">
          <a:xfrm rot="5400000">
            <a:off x="5715596" y="89893"/>
            <a:ext cx="342900" cy="3465909"/>
          </a:xfrm>
          <a:prstGeom prst="leftBrace">
            <a:avLst>
              <a:gd name="adj1" fmla="val 31586"/>
              <a:gd name="adj2" fmla="val 50000"/>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D33941"/>
              </a:solidFill>
              <a:effectLst/>
              <a:uLnTx/>
              <a:uFillTx/>
            </a:endParaRPr>
          </a:p>
        </p:txBody>
      </p:sp>
      <p:sp>
        <p:nvSpPr>
          <p:cNvPr id="602" name="Rectangle 322"/>
          <p:cNvSpPr>
            <a:spLocks noChangeArrowheads="1"/>
          </p:cNvSpPr>
          <p:nvPr/>
        </p:nvSpPr>
        <p:spPr bwMode="auto">
          <a:xfrm>
            <a:off x="5194502" y="1383507"/>
            <a:ext cx="140294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500" b="1" i="0" u="none" strike="noStrike" kern="0" cap="none" spc="0" normalizeH="0" baseline="0" noProof="0" smtClean="0">
                <a:ln>
                  <a:noFill/>
                </a:ln>
                <a:solidFill>
                  <a:srgbClr val="000000"/>
                </a:solidFill>
                <a:effectLst/>
                <a:uLnTx/>
                <a:uFillTx/>
              </a:rPr>
              <a:t>Invoice items</a:t>
            </a:r>
          </a:p>
        </p:txBody>
      </p:sp>
      <p:sp>
        <p:nvSpPr>
          <p:cNvPr id="603" name="Text Box 306"/>
          <p:cNvSpPr txBox="1">
            <a:spLocks noChangeArrowheads="1"/>
          </p:cNvSpPr>
          <p:nvPr/>
        </p:nvSpPr>
        <p:spPr bwMode="auto">
          <a:xfrm>
            <a:off x="7116896" y="2909144"/>
            <a:ext cx="917972"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dirty="0">
                <a:ln>
                  <a:noFill/>
                </a:ln>
                <a:solidFill>
                  <a:srgbClr val="04628C"/>
                </a:solidFill>
                <a:effectLst/>
                <a:uLnTx/>
                <a:uFillTx/>
                <a:latin typeface="Arial" charset="0"/>
              </a:rPr>
              <a:t>Policy payment</a:t>
            </a:r>
            <a:br>
              <a:rPr kumimoji="0" lang="en-US" sz="1350" b="1" i="0" u="none" strike="noStrike" kern="0" cap="none" spc="0" normalizeH="0" baseline="0" noProof="0" dirty="0">
                <a:ln>
                  <a:noFill/>
                </a:ln>
                <a:solidFill>
                  <a:srgbClr val="04628C"/>
                </a:solidFill>
                <a:effectLst/>
                <a:uLnTx/>
                <a:uFillTx/>
                <a:latin typeface="Arial" charset="0"/>
              </a:rPr>
            </a:br>
            <a:r>
              <a:rPr kumimoji="0" lang="en-US" sz="1350" b="1" i="0" u="none" strike="noStrike" kern="0" cap="none" spc="0" normalizeH="0" baseline="0" noProof="0" dirty="0">
                <a:ln>
                  <a:noFill/>
                </a:ln>
                <a:solidFill>
                  <a:srgbClr val="04628C"/>
                </a:solidFill>
                <a:effectLst/>
                <a:uLnTx/>
                <a:uFillTx/>
                <a:latin typeface="Arial" charset="0"/>
              </a:rPr>
              <a:t>plan</a:t>
            </a:r>
          </a:p>
        </p:txBody>
      </p:sp>
      <p:sp>
        <p:nvSpPr>
          <p:cNvPr id="604" name="TextBox 327"/>
          <p:cNvSpPr txBox="1">
            <a:spLocks noChangeArrowheads="1"/>
          </p:cNvSpPr>
          <p:nvPr/>
        </p:nvSpPr>
        <p:spPr bwMode="auto">
          <a:xfrm>
            <a:off x="4125516" y="3052019"/>
            <a:ext cx="3062288" cy="323165"/>
          </a:xfrm>
          <a:prstGeom prst="rect">
            <a:avLst/>
          </a:prstGeom>
          <a:solidFill>
            <a:srgbClr val="FFFFFF"/>
          </a:solidFill>
          <a:ln w="3175">
            <a:solidFill>
              <a:srgbClr val="000000"/>
            </a:solidFill>
            <a:miter lim="800000"/>
            <a:headEnd/>
            <a:tailEnd/>
          </a:ln>
        </p:spPr>
        <p:txBody>
          <a:bodyPr>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500" b="1" i="0" u="none" strike="noStrike" kern="0" cap="none" spc="0" normalizeH="0" baseline="0" noProof="0">
                <a:ln>
                  <a:noFill/>
                </a:ln>
                <a:solidFill>
                  <a:srgbClr val="D33941"/>
                </a:solidFill>
                <a:effectLst/>
                <a:uLnTx/>
                <a:uFillTx/>
                <a:latin typeface="Arial" charset="0"/>
              </a:rPr>
              <a:t>Installments</a:t>
            </a:r>
          </a:p>
        </p:txBody>
      </p:sp>
      <p:grpSp>
        <p:nvGrpSpPr>
          <p:cNvPr id="605" name="Group 287"/>
          <p:cNvGrpSpPr>
            <a:grpSpLocks/>
          </p:cNvGrpSpPr>
          <p:nvPr/>
        </p:nvGrpSpPr>
        <p:grpSpPr bwMode="auto">
          <a:xfrm>
            <a:off x="3358704" y="3898023"/>
            <a:ext cx="552450" cy="516595"/>
            <a:chOff x="2683" y="1612"/>
            <a:chExt cx="557" cy="520"/>
          </a:xfrm>
        </p:grpSpPr>
        <p:sp>
          <p:nvSpPr>
            <p:cNvPr id="606" name="AutoShape 288"/>
            <p:cNvSpPr>
              <a:spLocks noChangeArrowheads="1"/>
            </p:cNvSpPr>
            <p:nvPr/>
          </p:nvSpPr>
          <p:spPr bwMode="auto">
            <a:xfrm rot="10800000" flipH="1">
              <a:off x="2683" y="1717"/>
              <a:ext cx="557" cy="232"/>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607" name="Picture 289"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08" name="Line 290"/>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09" name="Line 291"/>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10" name="Line 292"/>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11" name="Line 293"/>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12" name="Line 294"/>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13" name="Line 295"/>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14" name="Line 296"/>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15" name="Line 297"/>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16" name="Line 298"/>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617" name="Text Box 245"/>
          <p:cNvSpPr txBox="1">
            <a:spLocks noChangeArrowheads="1"/>
          </p:cNvSpPr>
          <p:nvPr/>
        </p:nvSpPr>
        <p:spPr bwMode="auto">
          <a:xfrm>
            <a:off x="4025641" y="4701386"/>
            <a:ext cx="55840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500" b="1" i="0" u="none" strike="noStrike" kern="0" cap="none" spc="0" normalizeH="0" baseline="0" noProof="0">
                <a:ln>
                  <a:noFill/>
                </a:ln>
                <a:solidFill>
                  <a:srgbClr val="000000"/>
                </a:solidFill>
                <a:effectLst/>
                <a:uLnTx/>
                <a:uFillTx/>
                <a:latin typeface="Arial" charset="0"/>
              </a:rPr>
              <a:t>$90</a:t>
            </a:r>
          </a:p>
        </p:txBody>
      </p:sp>
      <p:sp>
        <p:nvSpPr>
          <p:cNvPr id="618" name="Text Box 283"/>
          <p:cNvSpPr txBox="1">
            <a:spLocks noChangeArrowheads="1"/>
          </p:cNvSpPr>
          <p:nvPr/>
        </p:nvSpPr>
        <p:spPr bwMode="auto">
          <a:xfrm>
            <a:off x="3236257" y="4508504"/>
            <a:ext cx="72628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200" b="1" i="0" u="none" strike="noStrike" kern="0" cap="none" spc="0" normalizeH="0" baseline="0" noProof="0">
                <a:ln>
                  <a:noFill/>
                </a:ln>
                <a:solidFill>
                  <a:srgbClr val="000000"/>
                </a:solidFill>
                <a:effectLst/>
                <a:uLnTx/>
                <a:uFillTx/>
                <a:latin typeface="Arial" charset="0"/>
              </a:rPr>
              <a:t>planned</a:t>
            </a:r>
          </a:p>
        </p:txBody>
      </p:sp>
      <p:sp>
        <p:nvSpPr>
          <p:cNvPr id="619" name="Text Box 284"/>
          <p:cNvSpPr txBox="1">
            <a:spLocks noChangeArrowheads="1"/>
          </p:cNvSpPr>
          <p:nvPr/>
        </p:nvSpPr>
        <p:spPr bwMode="auto">
          <a:xfrm>
            <a:off x="3929201" y="4508504"/>
            <a:ext cx="72628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200" b="1" i="0" u="none" strike="noStrike" kern="0" cap="none" spc="0" normalizeH="0" baseline="0" noProof="0">
                <a:ln>
                  <a:noFill/>
                </a:ln>
                <a:solidFill>
                  <a:srgbClr val="000000"/>
                </a:solidFill>
                <a:effectLst/>
                <a:uLnTx/>
                <a:uFillTx/>
                <a:latin typeface="Arial" charset="0"/>
              </a:rPr>
              <a:t>planned</a:t>
            </a:r>
          </a:p>
        </p:txBody>
      </p:sp>
      <p:sp>
        <p:nvSpPr>
          <p:cNvPr id="620" name="Text Box 285"/>
          <p:cNvSpPr txBox="1">
            <a:spLocks noChangeArrowheads="1"/>
          </p:cNvSpPr>
          <p:nvPr/>
        </p:nvSpPr>
        <p:spPr bwMode="auto">
          <a:xfrm>
            <a:off x="4622145" y="4508504"/>
            <a:ext cx="72628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200" b="1" i="0" u="none" strike="noStrike" kern="0" cap="none" spc="0" normalizeH="0" baseline="0" noProof="0">
                <a:ln>
                  <a:noFill/>
                </a:ln>
                <a:solidFill>
                  <a:srgbClr val="000000"/>
                </a:solidFill>
                <a:effectLst/>
                <a:uLnTx/>
                <a:uFillTx/>
                <a:latin typeface="Arial" charset="0"/>
              </a:rPr>
              <a:t>planned</a:t>
            </a:r>
          </a:p>
        </p:txBody>
      </p:sp>
      <p:sp>
        <p:nvSpPr>
          <p:cNvPr id="621" name="Text Box 286"/>
          <p:cNvSpPr txBox="1">
            <a:spLocks noChangeArrowheads="1"/>
          </p:cNvSpPr>
          <p:nvPr/>
        </p:nvSpPr>
        <p:spPr bwMode="auto">
          <a:xfrm>
            <a:off x="5315089" y="4508504"/>
            <a:ext cx="72628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200" b="1" i="0" u="none" strike="noStrike" kern="0" cap="none" spc="0" normalizeH="0" baseline="0" noProof="0">
                <a:ln>
                  <a:noFill/>
                </a:ln>
                <a:solidFill>
                  <a:srgbClr val="000000"/>
                </a:solidFill>
                <a:effectLst/>
                <a:uLnTx/>
                <a:uFillTx/>
                <a:latin typeface="Arial" charset="0"/>
              </a:rPr>
              <a:t>planned</a:t>
            </a:r>
          </a:p>
        </p:txBody>
      </p:sp>
      <p:sp>
        <p:nvSpPr>
          <p:cNvPr id="622" name="Text Box 287"/>
          <p:cNvSpPr txBox="1">
            <a:spLocks noChangeArrowheads="1"/>
          </p:cNvSpPr>
          <p:nvPr/>
        </p:nvSpPr>
        <p:spPr bwMode="auto">
          <a:xfrm>
            <a:off x="6008032" y="4508504"/>
            <a:ext cx="72628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200" b="1" i="0" u="none" strike="noStrike" kern="0" cap="none" spc="0" normalizeH="0" baseline="0" noProof="0">
                <a:ln>
                  <a:noFill/>
                </a:ln>
                <a:solidFill>
                  <a:srgbClr val="000000"/>
                </a:solidFill>
                <a:effectLst/>
                <a:uLnTx/>
                <a:uFillTx/>
                <a:latin typeface="Arial" charset="0"/>
              </a:rPr>
              <a:t>planned</a:t>
            </a:r>
          </a:p>
        </p:txBody>
      </p:sp>
      <p:sp>
        <p:nvSpPr>
          <p:cNvPr id="623" name="Text Box 288"/>
          <p:cNvSpPr txBox="1">
            <a:spLocks noChangeArrowheads="1"/>
          </p:cNvSpPr>
          <p:nvPr/>
        </p:nvSpPr>
        <p:spPr bwMode="auto">
          <a:xfrm>
            <a:off x="6700976" y="4508504"/>
            <a:ext cx="72628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200" b="1" i="0" u="none" strike="noStrike" kern="0" cap="none" spc="0" normalizeH="0" baseline="0" noProof="0">
                <a:ln>
                  <a:noFill/>
                </a:ln>
                <a:solidFill>
                  <a:srgbClr val="000000"/>
                </a:solidFill>
                <a:effectLst/>
                <a:uLnTx/>
                <a:uFillTx/>
                <a:latin typeface="Arial" charset="0"/>
              </a:rPr>
              <a:t>planned</a:t>
            </a:r>
          </a:p>
        </p:txBody>
      </p:sp>
      <p:sp>
        <p:nvSpPr>
          <p:cNvPr id="624" name="Text Box 289"/>
          <p:cNvSpPr txBox="1">
            <a:spLocks noChangeArrowheads="1"/>
          </p:cNvSpPr>
          <p:nvPr/>
        </p:nvSpPr>
        <p:spPr bwMode="auto">
          <a:xfrm>
            <a:off x="4716203" y="4701386"/>
            <a:ext cx="55840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500" b="1" i="0" u="none" strike="noStrike" kern="0" cap="none" spc="0" normalizeH="0" baseline="0" noProof="0">
                <a:ln>
                  <a:noFill/>
                </a:ln>
                <a:solidFill>
                  <a:srgbClr val="000000"/>
                </a:solidFill>
                <a:effectLst/>
                <a:uLnTx/>
                <a:uFillTx/>
                <a:latin typeface="Arial" charset="0"/>
              </a:rPr>
              <a:t>$90</a:t>
            </a:r>
          </a:p>
        </p:txBody>
      </p:sp>
      <p:sp>
        <p:nvSpPr>
          <p:cNvPr id="625" name="Text Box 290"/>
          <p:cNvSpPr txBox="1">
            <a:spLocks noChangeArrowheads="1"/>
          </p:cNvSpPr>
          <p:nvPr/>
        </p:nvSpPr>
        <p:spPr bwMode="auto">
          <a:xfrm>
            <a:off x="5406766" y="4701386"/>
            <a:ext cx="55840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500" b="1" i="0" u="none" strike="noStrike" kern="0" cap="none" spc="0" normalizeH="0" baseline="0" noProof="0">
                <a:ln>
                  <a:noFill/>
                </a:ln>
                <a:solidFill>
                  <a:srgbClr val="000000"/>
                </a:solidFill>
                <a:effectLst/>
                <a:uLnTx/>
                <a:uFillTx/>
                <a:latin typeface="Arial" charset="0"/>
              </a:rPr>
              <a:t>$90</a:t>
            </a:r>
          </a:p>
        </p:txBody>
      </p:sp>
      <p:sp>
        <p:nvSpPr>
          <p:cNvPr id="626" name="Text Box 291"/>
          <p:cNvSpPr txBox="1">
            <a:spLocks noChangeArrowheads="1"/>
          </p:cNvSpPr>
          <p:nvPr/>
        </p:nvSpPr>
        <p:spPr bwMode="auto">
          <a:xfrm>
            <a:off x="6097328" y="4701386"/>
            <a:ext cx="55840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500" b="1" i="0" u="none" strike="noStrike" kern="0" cap="none" spc="0" normalizeH="0" baseline="0" noProof="0">
                <a:ln>
                  <a:noFill/>
                </a:ln>
                <a:solidFill>
                  <a:srgbClr val="000000"/>
                </a:solidFill>
                <a:effectLst/>
                <a:uLnTx/>
                <a:uFillTx/>
                <a:latin typeface="Arial" charset="0"/>
              </a:rPr>
              <a:t>$90</a:t>
            </a:r>
          </a:p>
        </p:txBody>
      </p:sp>
      <p:sp>
        <p:nvSpPr>
          <p:cNvPr id="627" name="Text Box 292"/>
          <p:cNvSpPr txBox="1">
            <a:spLocks noChangeArrowheads="1"/>
          </p:cNvSpPr>
          <p:nvPr/>
        </p:nvSpPr>
        <p:spPr bwMode="auto">
          <a:xfrm>
            <a:off x="6787891" y="4701386"/>
            <a:ext cx="55840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500" b="1" i="0" u="none" strike="noStrike" kern="0" cap="none" spc="0" normalizeH="0" baseline="0" noProof="0">
                <a:ln>
                  <a:noFill/>
                </a:ln>
                <a:solidFill>
                  <a:srgbClr val="000000"/>
                </a:solidFill>
                <a:effectLst/>
                <a:uLnTx/>
                <a:uFillTx/>
                <a:latin typeface="Arial" charset="0"/>
              </a:rPr>
              <a:t>$90</a:t>
            </a:r>
          </a:p>
        </p:txBody>
      </p:sp>
      <p:sp>
        <p:nvSpPr>
          <p:cNvPr id="628" name="Text Box 293"/>
          <p:cNvSpPr txBox="1">
            <a:spLocks noChangeArrowheads="1"/>
          </p:cNvSpPr>
          <p:nvPr/>
        </p:nvSpPr>
        <p:spPr bwMode="auto">
          <a:xfrm>
            <a:off x="3335078" y="4701386"/>
            <a:ext cx="55840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500" b="1" i="0" u="none" strike="noStrike" kern="0" cap="none" spc="0" normalizeH="0" baseline="0" noProof="0">
                <a:ln>
                  <a:noFill/>
                </a:ln>
                <a:solidFill>
                  <a:srgbClr val="000000"/>
                </a:solidFill>
                <a:effectLst/>
                <a:uLnTx/>
                <a:uFillTx/>
                <a:latin typeface="Arial" charset="0"/>
              </a:rPr>
              <a:t>$300</a:t>
            </a:r>
          </a:p>
        </p:txBody>
      </p:sp>
    </p:spTree>
    <p:extLst>
      <p:ext uri="{BB962C8B-B14F-4D97-AF65-F5344CB8AC3E}">
        <p14:creationId xmlns:p14="http://schemas.microsoft.com/office/powerpoint/2010/main" val="185274493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p:cNvPicPr>
            <a:picLocks noChangeAspect="1"/>
          </p:cNvPicPr>
          <p:nvPr/>
        </p:nvPicPr>
        <p:blipFill>
          <a:blip r:embed="rId3"/>
          <a:stretch>
            <a:fillRect/>
          </a:stretch>
        </p:blipFill>
        <p:spPr>
          <a:xfrm>
            <a:off x="380326" y="830518"/>
            <a:ext cx="7914010" cy="4124325"/>
          </a:xfrm>
          <a:prstGeom prst="rect">
            <a:avLst/>
          </a:prstGeom>
        </p:spPr>
      </p:pic>
      <p:sp>
        <p:nvSpPr>
          <p:cNvPr id="37" name="Rectangle 5"/>
          <p:cNvSpPr txBox="1">
            <a:spLocks noChangeArrowheads="1"/>
          </p:cNvSpPr>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sz="2550" b="1" i="0" u="none" strike="noStrike" kern="0" cap="none" spc="0" normalizeH="0" baseline="0" noProof="0" dirty="0" err="1" smtClean="0">
                <a:ln>
                  <a:noFill/>
                </a:ln>
                <a:solidFill>
                  <a:srgbClr val="04628C"/>
                </a:solidFill>
                <a:effectLst/>
                <a:uLnTx/>
                <a:uFillTx/>
                <a:latin typeface="Calibri" pitchFamily="34" charset="0"/>
                <a:cs typeface="Calibri" pitchFamily="34" charset="0"/>
              </a:rPr>
              <a:t>Account</a:t>
            </a:r>
            <a:r>
              <a:rPr kumimoji="0" lang="en-US" sz="2550" b="1" i="0" u="none" strike="noStrike" kern="0" cap="none" spc="0" normalizeH="0" baseline="0" noProof="0" dirty="0" err="1" smtClean="0">
                <a:ln>
                  <a:noFill/>
                </a:ln>
                <a:solidFill>
                  <a:srgbClr val="04628C"/>
                </a:solidFill>
                <a:effectLst/>
                <a:uLnTx/>
                <a:uFillTx/>
                <a:latin typeface="Calibri" pitchFamily="34" charset="0"/>
                <a:cs typeface="Calibri" pitchFamily="34" charset="0"/>
                <a:sym typeface="Wingdings" pitchFamily="2" charset="2"/>
              </a:rPr>
              <a:t></a:t>
            </a:r>
            <a:r>
              <a:rPr kumimoji="0" lang="en-US" sz="2550" b="1" i="0" u="none" strike="noStrike" kern="0" cap="none" spc="0" normalizeH="0" baseline="0" noProof="0" dirty="0" err="1" smtClean="0">
                <a:ln>
                  <a:noFill/>
                </a:ln>
                <a:solidFill>
                  <a:srgbClr val="04628C"/>
                </a:solidFill>
                <a:effectLst/>
                <a:uLnTx/>
                <a:uFillTx/>
                <a:latin typeface="Calibri" pitchFamily="34" charset="0"/>
                <a:cs typeface="Calibri" pitchFamily="34" charset="0"/>
              </a:rPr>
              <a:t>Invoices</a:t>
            </a:r>
            <a:r>
              <a:rPr kumimoji="0" lang="en-US" sz="2550" b="1" i="0" u="none" strike="noStrike" kern="0" cap="none" spc="0" normalizeH="0" baseline="0" noProof="0" dirty="0" smtClean="0">
                <a:ln>
                  <a:noFill/>
                </a:ln>
                <a:solidFill>
                  <a:srgbClr val="04628C"/>
                </a:solidFill>
                <a:effectLst/>
                <a:uLnTx/>
                <a:uFillTx/>
                <a:latin typeface="Calibri" pitchFamily="34" charset="0"/>
                <a:cs typeface="Calibri" pitchFamily="34" charset="0"/>
              </a:rPr>
              <a:t> screen</a:t>
            </a:r>
            <a:endParaRPr kumimoji="0" lang="en-GB" sz="2550" b="1" i="0" u="none" strike="noStrike" kern="0" cap="none" spc="0" normalizeH="0" baseline="0" noProof="0" dirty="0" smtClean="0">
              <a:ln>
                <a:noFill/>
              </a:ln>
              <a:solidFill>
                <a:srgbClr val="04628C"/>
              </a:solidFill>
              <a:effectLst/>
              <a:uLnTx/>
              <a:uFillTx/>
              <a:latin typeface="Calibri" pitchFamily="34" charset="0"/>
              <a:cs typeface="Calibri" pitchFamily="34" charset="0"/>
            </a:endParaRPr>
          </a:p>
        </p:txBody>
      </p:sp>
      <p:sp>
        <p:nvSpPr>
          <p:cNvPr id="38" name="Freeform 67"/>
          <p:cNvSpPr>
            <a:spLocks/>
          </p:cNvSpPr>
          <p:nvPr/>
        </p:nvSpPr>
        <p:spPr bwMode="auto">
          <a:xfrm>
            <a:off x="5196094" y="1665166"/>
            <a:ext cx="45719" cy="277751"/>
          </a:xfrm>
          <a:custGeom>
            <a:avLst/>
            <a:gdLst>
              <a:gd name="T0" fmla="*/ 0 w 139"/>
              <a:gd name="T1" fmla="*/ 2147483647 h 298"/>
              <a:gd name="T2" fmla="*/ 2147483647 w 139"/>
              <a:gd name="T3" fmla="*/ 2147483647 h 298"/>
              <a:gd name="T4" fmla="*/ 2147483647 w 139"/>
              <a:gd name="T5" fmla="*/ 0 h 298"/>
              <a:gd name="T6" fmla="*/ 0 60000 65536"/>
              <a:gd name="T7" fmla="*/ 0 60000 65536"/>
              <a:gd name="T8" fmla="*/ 0 60000 65536"/>
              <a:gd name="T9" fmla="*/ 0 w 139"/>
              <a:gd name="T10" fmla="*/ 0 h 298"/>
              <a:gd name="T11" fmla="*/ 139 w 139"/>
              <a:gd name="T12" fmla="*/ 298 h 298"/>
            </a:gdLst>
            <a:ahLst/>
            <a:cxnLst>
              <a:cxn ang="T6">
                <a:pos x="T0" y="T1"/>
              </a:cxn>
              <a:cxn ang="T7">
                <a:pos x="T2" y="T3"/>
              </a:cxn>
              <a:cxn ang="T8">
                <a:pos x="T4" y="T5"/>
              </a:cxn>
            </a:cxnLst>
            <a:rect l="T9" t="T10" r="T11" b="T12"/>
            <a:pathLst>
              <a:path w="139" h="298">
                <a:moveTo>
                  <a:pt x="0" y="298"/>
                </a:moveTo>
                <a:lnTo>
                  <a:pt x="139" y="298"/>
                </a:lnTo>
                <a:lnTo>
                  <a:pt x="139" y="0"/>
                </a:lnTo>
              </a:path>
            </a:pathLst>
          </a:custGeom>
          <a:noFill/>
          <a:ln w="19050">
            <a:solidFill>
              <a:srgbClr val="D33819"/>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39" name="Freeform 68"/>
          <p:cNvSpPr>
            <a:spLocks/>
          </p:cNvSpPr>
          <p:nvPr/>
        </p:nvSpPr>
        <p:spPr bwMode="auto">
          <a:xfrm flipV="1">
            <a:off x="4952326" y="2342719"/>
            <a:ext cx="268518" cy="2092617"/>
          </a:xfrm>
          <a:custGeom>
            <a:avLst/>
            <a:gdLst>
              <a:gd name="T0" fmla="*/ 0 w 139"/>
              <a:gd name="T1" fmla="*/ 2147483647 h 298"/>
              <a:gd name="T2" fmla="*/ 2147483647 w 139"/>
              <a:gd name="T3" fmla="*/ 2147483647 h 298"/>
              <a:gd name="T4" fmla="*/ 2147483647 w 139"/>
              <a:gd name="T5" fmla="*/ 0 h 298"/>
              <a:gd name="T6" fmla="*/ 0 60000 65536"/>
              <a:gd name="T7" fmla="*/ 0 60000 65536"/>
              <a:gd name="T8" fmla="*/ 0 60000 65536"/>
              <a:gd name="T9" fmla="*/ 0 w 139"/>
              <a:gd name="T10" fmla="*/ 0 h 298"/>
              <a:gd name="T11" fmla="*/ 139 w 139"/>
              <a:gd name="T12" fmla="*/ 298 h 298"/>
            </a:gdLst>
            <a:ahLst/>
            <a:cxnLst>
              <a:cxn ang="T6">
                <a:pos x="T0" y="T1"/>
              </a:cxn>
              <a:cxn ang="T7">
                <a:pos x="T2" y="T3"/>
              </a:cxn>
              <a:cxn ang="T8">
                <a:pos x="T4" y="T5"/>
              </a:cxn>
            </a:cxnLst>
            <a:rect l="T9" t="T10" r="T11" b="T12"/>
            <a:pathLst>
              <a:path w="139" h="298">
                <a:moveTo>
                  <a:pt x="0" y="298"/>
                </a:moveTo>
                <a:lnTo>
                  <a:pt x="139" y="298"/>
                </a:lnTo>
                <a:lnTo>
                  <a:pt x="139" y="0"/>
                </a:lnTo>
              </a:path>
            </a:pathLst>
          </a:custGeom>
          <a:noFill/>
          <a:ln w="19050">
            <a:solidFill>
              <a:srgbClr val="D33819"/>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0" name="Text Box 66"/>
          <p:cNvSpPr txBox="1">
            <a:spLocks noChangeArrowheads="1"/>
          </p:cNvSpPr>
          <p:nvPr/>
        </p:nvSpPr>
        <p:spPr bwMode="auto">
          <a:xfrm>
            <a:off x="4531739" y="2200123"/>
            <a:ext cx="731044" cy="207749"/>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dirty="0">
                <a:ln>
                  <a:noFill/>
                </a:ln>
                <a:solidFill>
                  <a:srgbClr val="000000"/>
                </a:solidFill>
                <a:effectLst/>
                <a:uLnTx/>
                <a:uFillTx/>
                <a:latin typeface="Arial" charset="0"/>
              </a:rPr>
              <a:t>Future</a:t>
            </a:r>
          </a:p>
        </p:txBody>
      </p:sp>
      <p:sp>
        <p:nvSpPr>
          <p:cNvPr id="41" name="Text Box 66"/>
          <p:cNvSpPr txBox="1">
            <a:spLocks noChangeArrowheads="1"/>
          </p:cNvSpPr>
          <p:nvPr/>
        </p:nvSpPr>
        <p:spPr bwMode="auto">
          <a:xfrm>
            <a:off x="4489799" y="1675798"/>
            <a:ext cx="731044" cy="207749"/>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dirty="0">
                <a:ln>
                  <a:noFill/>
                </a:ln>
                <a:solidFill>
                  <a:srgbClr val="000000"/>
                </a:solidFill>
                <a:effectLst/>
                <a:uLnTx/>
                <a:uFillTx/>
                <a:latin typeface="Arial" charset="0"/>
              </a:rPr>
              <a:t>Past</a:t>
            </a:r>
          </a:p>
        </p:txBody>
      </p:sp>
      <p:sp>
        <p:nvSpPr>
          <p:cNvPr id="42" name="Text Box 66"/>
          <p:cNvSpPr txBox="1">
            <a:spLocks noChangeArrowheads="1"/>
          </p:cNvSpPr>
          <p:nvPr/>
        </p:nvSpPr>
        <p:spPr bwMode="auto">
          <a:xfrm>
            <a:off x="4531739" y="1882380"/>
            <a:ext cx="731044" cy="207749"/>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dirty="0">
                <a:ln>
                  <a:noFill/>
                </a:ln>
                <a:solidFill>
                  <a:srgbClr val="000000"/>
                </a:solidFill>
                <a:effectLst/>
                <a:uLnTx/>
                <a:uFillTx/>
                <a:latin typeface="Arial" charset="0"/>
              </a:rPr>
              <a:t>Present</a:t>
            </a:r>
          </a:p>
        </p:txBody>
      </p:sp>
      <p:sp>
        <p:nvSpPr>
          <p:cNvPr id="43" name="Line 63"/>
          <p:cNvSpPr>
            <a:spLocks noChangeShapeType="1"/>
          </p:cNvSpPr>
          <p:nvPr/>
        </p:nvSpPr>
        <p:spPr bwMode="auto">
          <a:xfrm>
            <a:off x="771432" y="2115459"/>
            <a:ext cx="6553200" cy="9525"/>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lIns="0" tIns="0" rIns="0" bIns="0">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4" name="Line 63"/>
          <p:cNvSpPr>
            <a:spLocks noChangeShapeType="1"/>
          </p:cNvSpPr>
          <p:nvPr/>
        </p:nvSpPr>
        <p:spPr bwMode="auto">
          <a:xfrm>
            <a:off x="895035" y="1853343"/>
            <a:ext cx="6553200" cy="9525"/>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lIns="0" tIns="0" rIns="0" bIns="0">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45" name="Group 148"/>
          <p:cNvGrpSpPr>
            <a:grpSpLocks/>
          </p:cNvGrpSpPr>
          <p:nvPr/>
        </p:nvGrpSpPr>
        <p:grpSpPr bwMode="auto">
          <a:xfrm>
            <a:off x="6684850" y="326156"/>
            <a:ext cx="763385" cy="619944"/>
            <a:chOff x="3942556" y="1245638"/>
            <a:chExt cx="1284287" cy="1016000"/>
          </a:xfrm>
        </p:grpSpPr>
        <p:pic>
          <p:nvPicPr>
            <p:cNvPr id="58" name="Picture 110" descr="j02909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9" name="Group 3"/>
            <p:cNvGrpSpPr>
              <a:grpSpLocks/>
            </p:cNvGrpSpPr>
            <p:nvPr/>
          </p:nvGrpSpPr>
          <p:grpSpPr bwMode="auto">
            <a:xfrm rot="-960000">
              <a:off x="4468593" y="1432975"/>
              <a:ext cx="485877" cy="769804"/>
              <a:chOff x="2259" y="219"/>
              <a:chExt cx="1064" cy="1687"/>
            </a:xfrm>
          </p:grpSpPr>
          <p:sp>
            <p:nvSpPr>
              <p:cNvPr id="60" name="AutoShape 4"/>
              <p:cNvSpPr>
                <a:spLocks noChangeArrowheads="1"/>
              </p:cNvSpPr>
              <p:nvPr/>
            </p:nvSpPr>
            <p:spPr bwMode="auto">
              <a:xfrm rot="16200000">
                <a:off x="2265" y="428"/>
                <a:ext cx="1052" cy="1064"/>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1" name="Freeform 5"/>
              <p:cNvSpPr>
                <a:spLocks/>
              </p:cNvSpPr>
              <p:nvPr/>
            </p:nvSpPr>
            <p:spPr bwMode="auto">
              <a:xfrm>
                <a:off x="2442" y="219"/>
                <a:ext cx="229" cy="82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2" name="Freeform 6"/>
              <p:cNvSpPr>
                <a:spLocks/>
              </p:cNvSpPr>
              <p:nvPr/>
            </p:nvSpPr>
            <p:spPr bwMode="auto">
              <a:xfrm>
                <a:off x="2442" y="550"/>
                <a:ext cx="229" cy="82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3" name="Freeform 7"/>
              <p:cNvSpPr>
                <a:spLocks/>
              </p:cNvSpPr>
              <p:nvPr/>
            </p:nvSpPr>
            <p:spPr bwMode="auto">
              <a:xfrm>
                <a:off x="2442" y="882"/>
                <a:ext cx="229" cy="82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64" name="Group 8"/>
              <p:cNvGrpSpPr>
                <a:grpSpLocks/>
              </p:cNvGrpSpPr>
              <p:nvPr/>
            </p:nvGrpSpPr>
            <p:grpSpPr bwMode="auto">
              <a:xfrm>
                <a:off x="2963" y="355"/>
                <a:ext cx="186" cy="1551"/>
                <a:chOff x="2889" y="2298"/>
                <a:chExt cx="279" cy="2347"/>
              </a:xfrm>
            </p:grpSpPr>
            <p:sp>
              <p:nvSpPr>
                <p:cNvPr id="65"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6"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7" name="AutoShape 11"/>
                <p:cNvSpPr>
                  <a:spLocks noChangeArrowheads="1"/>
                </p:cNvSpPr>
                <p:nvPr/>
              </p:nvSpPr>
              <p:spPr bwMode="auto">
                <a:xfrm>
                  <a:off x="3045" y="2298"/>
                  <a:ext cx="1" cy="2347"/>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8" name="Oval 12"/>
                <p:cNvSpPr>
                  <a:spLocks noChangeArrowheads="1"/>
                </p:cNvSpPr>
                <p:nvPr/>
              </p:nvSpPr>
              <p:spPr bwMode="auto">
                <a:xfrm>
                  <a:off x="3040" y="2584"/>
                  <a:ext cx="0" cy="1764"/>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grpSp>
      <p:grpSp>
        <p:nvGrpSpPr>
          <p:cNvPr id="69" name="Group 11"/>
          <p:cNvGrpSpPr>
            <a:grpSpLocks/>
          </p:cNvGrpSpPr>
          <p:nvPr/>
        </p:nvGrpSpPr>
        <p:grpSpPr bwMode="auto">
          <a:xfrm>
            <a:off x="7249180" y="709215"/>
            <a:ext cx="552986" cy="516319"/>
            <a:chOff x="2683" y="1612"/>
            <a:chExt cx="557" cy="520"/>
          </a:xfrm>
        </p:grpSpPr>
        <p:sp>
          <p:nvSpPr>
            <p:cNvPr id="70" name="AutoShape 12"/>
            <p:cNvSpPr>
              <a:spLocks noChangeArrowheads="1"/>
            </p:cNvSpPr>
            <p:nvPr/>
          </p:nvSpPr>
          <p:spPr bwMode="auto">
            <a:xfrm rot="10800000" flipH="1">
              <a:off x="2683" y="1717"/>
              <a:ext cx="557" cy="232"/>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71" name="Picture 13"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2" name="Line 14"/>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3" name="Line 15"/>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4" name="Line 16"/>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5" name="Line 17"/>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6" name="Line 18"/>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7" name="Line 19"/>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8" name="Line 20"/>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9" name="Line 21"/>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0" name="Line 22"/>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Tree>
    <p:extLst>
      <p:ext uri="{BB962C8B-B14F-4D97-AF65-F5344CB8AC3E}">
        <p14:creationId xmlns:p14="http://schemas.microsoft.com/office/powerpoint/2010/main" val="407659353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12694" y="983569"/>
            <a:ext cx="7264630" cy="4112306"/>
          </a:xfrm>
          <a:prstGeom prst="rect">
            <a:avLst/>
          </a:prstGeom>
        </p:spPr>
      </p:pic>
      <p:sp>
        <p:nvSpPr>
          <p:cNvPr id="9219" name="Rectangle 3"/>
          <p:cNvSpPr>
            <a:spLocks noGrp="1" noChangeArrowheads="1"/>
          </p:cNvSpPr>
          <p:nvPr>
            <p:ph type="title"/>
          </p:nvPr>
        </p:nvSpPr>
        <p:spPr/>
        <p:txBody>
          <a:bodyPr/>
          <a:lstStyle/>
          <a:p>
            <a:pPr defTabSz="914400" fontAlgn="base">
              <a:lnSpc>
                <a:spcPct val="80000"/>
              </a:lnSpc>
              <a:spcAft>
                <a:spcPct val="0"/>
              </a:spcAft>
            </a:pPr>
            <a:r>
              <a:rPr lang="en-US" kern="0" dirty="0" err="1">
                <a:solidFill>
                  <a:srgbClr val="04628C"/>
                </a:solidFill>
                <a:latin typeface="Calibri" pitchFamily="34" charset="0"/>
                <a:ea typeface="Calibri" pitchFamily="34" charset="0"/>
                <a:cs typeface="Calibri" pitchFamily="34" charset="0"/>
              </a:rPr>
              <a:t>Account</a:t>
            </a:r>
            <a:r>
              <a:rPr lang="en-US" kern="0" dirty="0" err="1">
                <a:solidFill>
                  <a:srgbClr val="04628C"/>
                </a:solidFill>
                <a:latin typeface="Calibri" pitchFamily="34" charset="0"/>
                <a:ea typeface="Calibri" pitchFamily="34" charset="0"/>
                <a:cs typeface="Calibri" pitchFamily="34" charset="0"/>
                <a:sym typeface="Wingdings" pitchFamily="2" charset="2"/>
              </a:rPr>
              <a:t></a:t>
            </a:r>
            <a:r>
              <a:rPr lang="en-US" kern="0" dirty="0" err="1">
                <a:solidFill>
                  <a:srgbClr val="04628C"/>
                </a:solidFill>
                <a:latin typeface="Calibri" pitchFamily="34" charset="0"/>
                <a:ea typeface="Calibri" pitchFamily="34" charset="0"/>
                <a:cs typeface="Calibri" pitchFamily="34" charset="0"/>
              </a:rPr>
              <a:t>Invoices</a:t>
            </a:r>
            <a:r>
              <a:rPr lang="en-US" kern="0" dirty="0">
                <a:solidFill>
                  <a:srgbClr val="04628C"/>
                </a:solidFill>
                <a:latin typeface="Calibri" pitchFamily="34" charset="0"/>
                <a:ea typeface="Calibri" pitchFamily="34" charset="0"/>
                <a:cs typeface="Calibri" pitchFamily="34" charset="0"/>
              </a:rPr>
              <a:t> screen: charges</a:t>
            </a:r>
            <a:endParaRPr lang="en-GB" kern="0" dirty="0">
              <a:solidFill>
                <a:srgbClr val="04628C"/>
              </a:solidFill>
              <a:latin typeface="Calibri" pitchFamily="34" charset="0"/>
              <a:ea typeface="Calibri" pitchFamily="34" charset="0"/>
              <a:cs typeface="Calibri" pitchFamily="34" charset="0"/>
            </a:endParaRPr>
          </a:p>
        </p:txBody>
      </p:sp>
      <p:cxnSp>
        <p:nvCxnSpPr>
          <p:cNvPr id="9221" name="Straight Arrow Connector 48"/>
          <p:cNvCxnSpPr>
            <a:cxnSpLocks noChangeShapeType="1"/>
          </p:cNvCxnSpPr>
          <p:nvPr/>
        </p:nvCxnSpPr>
        <p:spPr bwMode="auto">
          <a:xfrm>
            <a:off x="3222091" y="1257023"/>
            <a:ext cx="233208" cy="2635246"/>
          </a:xfrm>
          <a:prstGeom prst="straightConnector1">
            <a:avLst/>
          </a:prstGeom>
          <a:noFill/>
          <a:ln w="19050" algn="ctr">
            <a:solidFill>
              <a:srgbClr val="D33819"/>
            </a:solidFill>
            <a:round/>
            <a:headEnd/>
            <a:tailEnd type="triangle" w="med" len="med"/>
          </a:ln>
          <a:extLst>
            <a:ext uri="{909E8E84-426E-40DD-AFC4-6F175D3DCCD1}">
              <a14:hiddenFill xmlns:a14="http://schemas.microsoft.com/office/drawing/2010/main">
                <a:noFill/>
              </a14:hiddenFill>
            </a:ext>
          </a:extLst>
        </p:spPr>
      </p:cxnSp>
      <p:sp>
        <p:nvSpPr>
          <p:cNvPr id="9222" name="Text Box 52"/>
          <p:cNvSpPr txBox="1">
            <a:spLocks noChangeArrowheads="1"/>
          </p:cNvSpPr>
          <p:nvPr/>
        </p:nvSpPr>
        <p:spPr bwMode="auto">
          <a:xfrm>
            <a:off x="3643572" y="2564296"/>
            <a:ext cx="3171825" cy="483394"/>
          </a:xfrm>
          <a:prstGeom prst="rect">
            <a:avLst/>
          </a:prstGeom>
          <a:solidFill>
            <a:schemeClr val="bg1"/>
          </a:solidFill>
          <a:ln>
            <a:noFill/>
          </a:ln>
          <a:extLst/>
        </p:spPr>
        <p:txBody>
          <a:bodyPr lIns="0" tIns="0" rIns="0" bIns="0"/>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defTabSz="685800" eaLnBrk="1" fontAlgn="base" hangingPunct="1">
              <a:spcBef>
                <a:spcPct val="50000"/>
              </a:spcBef>
              <a:spcAft>
                <a:spcPct val="30000"/>
              </a:spcAft>
              <a:buClr>
                <a:srgbClr val="FFFFFF"/>
              </a:buClr>
            </a:pPr>
            <a:r>
              <a:rPr lang="en-US" sz="1350" dirty="0">
                <a:solidFill>
                  <a:srgbClr val="FF0000"/>
                </a:solidFill>
              </a:rPr>
              <a:t> </a:t>
            </a:r>
            <a:r>
              <a:rPr lang="en-US" sz="1350" dirty="0">
                <a:solidFill>
                  <a:srgbClr val="D33819"/>
                </a:solidFill>
              </a:rPr>
              <a:t>When invoice is selected, charges for</a:t>
            </a:r>
            <a:br>
              <a:rPr lang="en-US" sz="1350" dirty="0">
                <a:solidFill>
                  <a:srgbClr val="D33819"/>
                </a:solidFill>
              </a:rPr>
            </a:br>
            <a:r>
              <a:rPr lang="en-US" sz="1350" dirty="0">
                <a:solidFill>
                  <a:srgbClr val="D33819"/>
                </a:solidFill>
              </a:rPr>
              <a:t> invoice are displayed below the list...</a:t>
            </a:r>
          </a:p>
        </p:txBody>
      </p:sp>
      <p:grpSp>
        <p:nvGrpSpPr>
          <p:cNvPr id="42" name="Group 148"/>
          <p:cNvGrpSpPr>
            <a:grpSpLocks/>
          </p:cNvGrpSpPr>
          <p:nvPr/>
        </p:nvGrpSpPr>
        <p:grpSpPr bwMode="auto">
          <a:xfrm>
            <a:off x="6684850" y="326156"/>
            <a:ext cx="763385" cy="619944"/>
            <a:chOff x="3942556" y="1245638"/>
            <a:chExt cx="1284287" cy="1016000"/>
          </a:xfrm>
        </p:grpSpPr>
        <p:pic>
          <p:nvPicPr>
            <p:cNvPr id="43" name="Picture 110" descr="j02909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4" name="Group 3"/>
            <p:cNvGrpSpPr>
              <a:grpSpLocks/>
            </p:cNvGrpSpPr>
            <p:nvPr/>
          </p:nvGrpSpPr>
          <p:grpSpPr bwMode="auto">
            <a:xfrm rot="-960000">
              <a:off x="4468593" y="1432975"/>
              <a:ext cx="485877" cy="769804"/>
              <a:chOff x="2259" y="219"/>
              <a:chExt cx="1064" cy="1687"/>
            </a:xfrm>
          </p:grpSpPr>
          <p:sp>
            <p:nvSpPr>
              <p:cNvPr id="45" name="AutoShape 4"/>
              <p:cNvSpPr>
                <a:spLocks noChangeArrowheads="1"/>
              </p:cNvSpPr>
              <p:nvPr/>
            </p:nvSpPr>
            <p:spPr bwMode="auto">
              <a:xfrm rot="16200000">
                <a:off x="2265" y="428"/>
                <a:ext cx="1052" cy="1064"/>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6" name="Freeform 5"/>
              <p:cNvSpPr>
                <a:spLocks/>
              </p:cNvSpPr>
              <p:nvPr/>
            </p:nvSpPr>
            <p:spPr bwMode="auto">
              <a:xfrm>
                <a:off x="2442" y="219"/>
                <a:ext cx="229" cy="82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7" name="Freeform 6"/>
              <p:cNvSpPr>
                <a:spLocks/>
              </p:cNvSpPr>
              <p:nvPr/>
            </p:nvSpPr>
            <p:spPr bwMode="auto">
              <a:xfrm>
                <a:off x="2442" y="550"/>
                <a:ext cx="229" cy="82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8" name="Freeform 7"/>
              <p:cNvSpPr>
                <a:spLocks/>
              </p:cNvSpPr>
              <p:nvPr/>
            </p:nvSpPr>
            <p:spPr bwMode="auto">
              <a:xfrm>
                <a:off x="2442" y="882"/>
                <a:ext cx="229" cy="82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49" name="Group 8"/>
              <p:cNvGrpSpPr>
                <a:grpSpLocks/>
              </p:cNvGrpSpPr>
              <p:nvPr/>
            </p:nvGrpSpPr>
            <p:grpSpPr bwMode="auto">
              <a:xfrm>
                <a:off x="2963" y="355"/>
                <a:ext cx="186" cy="1551"/>
                <a:chOff x="2889" y="2298"/>
                <a:chExt cx="279" cy="2347"/>
              </a:xfrm>
            </p:grpSpPr>
            <p:sp>
              <p:nvSpPr>
                <p:cNvPr id="50"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1"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6" name="AutoShape 11"/>
                <p:cNvSpPr>
                  <a:spLocks noChangeArrowheads="1"/>
                </p:cNvSpPr>
                <p:nvPr/>
              </p:nvSpPr>
              <p:spPr bwMode="auto">
                <a:xfrm>
                  <a:off x="3045" y="2298"/>
                  <a:ext cx="1" cy="2347"/>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7" name="Oval 12"/>
                <p:cNvSpPr>
                  <a:spLocks noChangeArrowheads="1"/>
                </p:cNvSpPr>
                <p:nvPr/>
              </p:nvSpPr>
              <p:spPr bwMode="auto">
                <a:xfrm>
                  <a:off x="3040" y="2584"/>
                  <a:ext cx="0" cy="1764"/>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grpSp>
      <p:grpSp>
        <p:nvGrpSpPr>
          <p:cNvPr id="78" name="Group 11"/>
          <p:cNvGrpSpPr>
            <a:grpSpLocks/>
          </p:cNvGrpSpPr>
          <p:nvPr/>
        </p:nvGrpSpPr>
        <p:grpSpPr bwMode="auto">
          <a:xfrm>
            <a:off x="7249180" y="709215"/>
            <a:ext cx="552986" cy="516319"/>
            <a:chOff x="2683" y="1612"/>
            <a:chExt cx="557" cy="520"/>
          </a:xfrm>
        </p:grpSpPr>
        <p:sp>
          <p:nvSpPr>
            <p:cNvPr id="79" name="AutoShape 12"/>
            <p:cNvSpPr>
              <a:spLocks noChangeArrowheads="1"/>
            </p:cNvSpPr>
            <p:nvPr/>
          </p:nvSpPr>
          <p:spPr bwMode="auto">
            <a:xfrm rot="10800000" flipH="1">
              <a:off x="2683" y="1717"/>
              <a:ext cx="557" cy="232"/>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80" name="Picture 13"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81" name="Line 14"/>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2" name="Line 15"/>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3" name="Line 16"/>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4" name="Line 17"/>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5" name="Line 18"/>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6" name="Line 19"/>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7" name="Line 20"/>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8" name="Line 21"/>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9" name="Line 22"/>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nvGrpSpPr>
          <p:cNvPr id="96" name="Group 56"/>
          <p:cNvGrpSpPr>
            <a:grpSpLocks/>
          </p:cNvGrpSpPr>
          <p:nvPr/>
        </p:nvGrpSpPr>
        <p:grpSpPr bwMode="auto">
          <a:xfrm>
            <a:off x="7201663" y="2776243"/>
            <a:ext cx="548879" cy="233912"/>
            <a:chOff x="174625" y="5805304"/>
            <a:chExt cx="731838" cy="311882"/>
          </a:xfrm>
        </p:grpSpPr>
        <p:sp>
          <p:nvSpPr>
            <p:cNvPr id="97" name="Rectangle 40"/>
            <p:cNvSpPr>
              <a:spLocks noChangeArrowheads="1"/>
            </p:cNvSpPr>
            <p:nvPr/>
          </p:nvSpPr>
          <p:spPr bwMode="auto">
            <a:xfrm>
              <a:off x="174625" y="5808763"/>
              <a:ext cx="731838" cy="307775"/>
            </a:xfrm>
            <a:prstGeom prst="rect">
              <a:avLst/>
            </a:prstGeom>
            <a:solidFill>
              <a:srgbClr val="CCECFF"/>
            </a:solidFill>
            <a:ln w="12700" algn="ctr">
              <a:solidFill>
                <a:srgbClr val="000000"/>
              </a:solidFill>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98" name="Group 41"/>
            <p:cNvGrpSpPr>
              <a:grpSpLocks/>
            </p:cNvGrpSpPr>
            <p:nvPr/>
          </p:nvGrpSpPr>
          <p:grpSpPr bwMode="auto">
            <a:xfrm>
              <a:off x="808839" y="5805304"/>
              <a:ext cx="2531" cy="307821"/>
              <a:chOff x="3754" y="1141"/>
              <a:chExt cx="19" cy="2298"/>
            </a:xfrm>
          </p:grpSpPr>
          <p:sp>
            <p:nvSpPr>
              <p:cNvPr id="100" name="Freeform 42"/>
              <p:cNvSpPr>
                <a:spLocks/>
              </p:cNvSpPr>
              <p:nvPr/>
            </p:nvSpPr>
            <p:spPr bwMode="auto">
              <a:xfrm>
                <a:off x="3754" y="1141"/>
                <a:ext cx="1" cy="2298"/>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01" name="Line 43"/>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99" name="Rectangle 44"/>
            <p:cNvSpPr>
              <a:spLocks noChangeArrowheads="1"/>
            </p:cNvSpPr>
            <p:nvPr/>
          </p:nvSpPr>
          <p:spPr bwMode="auto">
            <a:xfrm>
              <a:off x="237982" y="5809411"/>
              <a:ext cx="399537" cy="307775"/>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Tree>
    <p:extLst>
      <p:ext uri="{BB962C8B-B14F-4D97-AF65-F5344CB8AC3E}">
        <p14:creationId xmlns:p14="http://schemas.microsoft.com/office/powerpoint/2010/main" val="3907212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56049" y="0"/>
            <a:ext cx="8442227" cy="5218020"/>
          </a:xfrm>
          <a:prstGeom prst="rect">
            <a:avLst/>
          </a:prstGeom>
        </p:spPr>
      </p:pic>
    </p:spTree>
    <p:extLst>
      <p:ext uri="{BB962C8B-B14F-4D97-AF65-F5344CB8AC3E}">
        <p14:creationId xmlns:p14="http://schemas.microsoft.com/office/powerpoint/2010/main" val="197813321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smtClean="0">
                <a:ln>
                  <a:noFill/>
                </a:ln>
                <a:solidFill>
                  <a:srgbClr val="0033A0"/>
                </a:solidFill>
                <a:effectLst/>
                <a:uLnTx/>
                <a:uFillTx/>
                <a:latin typeface="Arial" panose="020B0604020202020204" pitchFamily="34" charset="0"/>
                <a:ea typeface="+mn-ea"/>
                <a:cs typeface="+mn-cs"/>
              </a:rPr>
              <a:t>6</a:t>
            </a:r>
            <a:endParaRPr kumimoji="0" lang="en-US" sz="800" b="0" i="0" u="none" strike="noStrike" kern="1200" cap="none" spc="0" normalizeH="0" baseline="0" noProof="0" dirty="0" smtClean="0">
              <a:ln>
                <a:noFill/>
              </a:ln>
              <a:solidFill>
                <a:srgbClr val="0033A0"/>
              </a:solidFill>
              <a:effectLst/>
              <a:uLnTx/>
              <a:uFillTx/>
              <a:latin typeface="Arial" panose="020B0604020202020204" pitchFamily="34" charset="0"/>
              <a:ea typeface="+mn-ea"/>
              <a:cs typeface="+mn-cs"/>
            </a:endParaRPr>
          </a:p>
        </p:txBody>
      </p:sp>
      <p:sp>
        <p:nvSpPr>
          <p:cNvPr id="6" name="Title 5"/>
          <p:cNvSpPr>
            <a:spLocks noGrp="1"/>
          </p:cNvSpPr>
          <p:nvPr>
            <p:ph type="title"/>
          </p:nvPr>
        </p:nvSpPr>
        <p:spPr>
          <a:xfrm>
            <a:off x="737936" y="274321"/>
            <a:ext cx="7828548" cy="784458"/>
          </a:xfrm>
        </p:spPr>
        <p:txBody>
          <a:bodyPr/>
          <a:lstStyle/>
          <a:p>
            <a:r>
              <a:rPr lang="en-US" sz="3200" dirty="0" smtClean="0"/>
              <a:t>Lesson Objective</a:t>
            </a:r>
            <a:endParaRPr lang="en-US" sz="3200" dirty="0"/>
          </a:p>
        </p:txBody>
      </p:sp>
      <p:sp>
        <p:nvSpPr>
          <p:cNvPr id="7" name="Content Placeholder 6"/>
          <p:cNvSpPr>
            <a:spLocks noGrp="1"/>
          </p:cNvSpPr>
          <p:nvPr>
            <p:ph sz="quarter" idx="13"/>
          </p:nvPr>
        </p:nvSpPr>
        <p:spPr>
          <a:xfrm>
            <a:off x="737936" y="1173163"/>
            <a:ext cx="8063163" cy="3311525"/>
          </a:xfrm>
        </p:spPr>
        <p:txBody>
          <a:bodyPr/>
          <a:lstStyle/>
          <a:p>
            <a:pPr>
              <a:buFont typeface="Arial" charset="0"/>
              <a:buChar char="•"/>
            </a:pPr>
            <a:r>
              <a:rPr lang="en-US" sz="2400" dirty="0">
                <a:solidFill>
                  <a:schemeClr val="tx2"/>
                </a:solidFill>
              </a:rPr>
              <a:t>By the end of this lesson, you should be able to:</a:t>
            </a:r>
          </a:p>
          <a:p>
            <a:pPr lvl="1"/>
            <a:r>
              <a:rPr lang="en-US" dirty="0"/>
              <a:t>Manually create a billing instruction</a:t>
            </a:r>
          </a:p>
          <a:p>
            <a:pPr lvl="1"/>
            <a:r>
              <a:rPr lang="en-US" dirty="0"/>
              <a:t>Describe how invoices are processed</a:t>
            </a:r>
          </a:p>
          <a:p>
            <a:pPr lvl="1"/>
            <a:r>
              <a:rPr lang="en-US" dirty="0"/>
              <a:t>Simulate BillingCenter automatic behavior by:</a:t>
            </a:r>
          </a:p>
          <a:p>
            <a:pPr lvl="2"/>
            <a:r>
              <a:rPr lang="en-US" dirty="0"/>
              <a:t>Advancing the system clock</a:t>
            </a:r>
          </a:p>
          <a:p>
            <a:pPr lvl="2"/>
            <a:r>
              <a:rPr lang="en-US" dirty="0"/>
              <a:t>Running batch processes</a:t>
            </a:r>
          </a:p>
          <a:p>
            <a:pPr lvl="1">
              <a:buNone/>
            </a:pPr>
            <a:endParaRPr lang="en-US" dirty="0"/>
          </a:p>
          <a:p>
            <a:pPr lvl="1">
              <a:buNone/>
            </a:pPr>
            <a:endParaRPr lang="en-US" dirty="0"/>
          </a:p>
          <a:p>
            <a:pPr lvl="2"/>
            <a:endParaRPr lang="en-US" dirty="0"/>
          </a:p>
          <a:p>
            <a:pPr lvl="1"/>
            <a:endParaRPr lang="en-US" dirty="0"/>
          </a:p>
          <a:p>
            <a:pPr lvl="1"/>
            <a:endParaRPr lang="en-US" dirty="0"/>
          </a:p>
        </p:txBody>
      </p:sp>
    </p:spTree>
    <p:extLst>
      <p:ext uri="{BB962C8B-B14F-4D97-AF65-F5344CB8AC3E}">
        <p14:creationId xmlns:p14="http://schemas.microsoft.com/office/powerpoint/2010/main" val="1160735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3025" y="2861073"/>
            <a:ext cx="6456760" cy="835819"/>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pic>
        <p:nvPicPr>
          <p:cNvPr id="1127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7313" y="3832623"/>
            <a:ext cx="6428185" cy="864394"/>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pic>
        <p:nvPicPr>
          <p:cNvPr id="1126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7437" y="703659"/>
            <a:ext cx="1643063" cy="2171700"/>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pic>
        <p:nvPicPr>
          <p:cNvPr id="1126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63158" y="747713"/>
            <a:ext cx="1664494" cy="2193131"/>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sp>
        <p:nvSpPr>
          <p:cNvPr id="12294" name="Line 41"/>
          <p:cNvSpPr>
            <a:spLocks noChangeShapeType="1"/>
          </p:cNvSpPr>
          <p:nvPr/>
        </p:nvSpPr>
        <p:spPr bwMode="auto">
          <a:xfrm>
            <a:off x="3858817" y="1135857"/>
            <a:ext cx="2563415" cy="241101"/>
          </a:xfrm>
          <a:prstGeom prst="line">
            <a:avLst/>
          </a:prstGeom>
          <a:noFill/>
          <a:ln w="19050">
            <a:solidFill>
              <a:schemeClr val="bg1"/>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12295" name="Line 42"/>
          <p:cNvSpPr>
            <a:spLocks noChangeShapeType="1"/>
          </p:cNvSpPr>
          <p:nvPr/>
        </p:nvSpPr>
        <p:spPr bwMode="auto">
          <a:xfrm>
            <a:off x="3870723" y="2085975"/>
            <a:ext cx="2536031" cy="242292"/>
          </a:xfrm>
          <a:prstGeom prst="line">
            <a:avLst/>
          </a:prstGeom>
          <a:noFill/>
          <a:ln w="19050">
            <a:solidFill>
              <a:schemeClr val="bg1"/>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12296" name="AutoShape 46"/>
          <p:cNvSpPr>
            <a:spLocks noChangeArrowheads="1"/>
          </p:cNvSpPr>
          <p:nvPr/>
        </p:nvSpPr>
        <p:spPr bwMode="auto">
          <a:xfrm>
            <a:off x="3444479" y="998639"/>
            <a:ext cx="426244" cy="255389"/>
          </a:xfrm>
          <a:prstGeom prst="roundRect">
            <a:avLst>
              <a:gd name="adj" fmla="val 16667"/>
            </a:avLst>
          </a:prstGeom>
          <a:noFill/>
          <a:ln w="19050" algn="ctr">
            <a:solidFill>
              <a:srgbClr val="3F8E3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12297" name="AutoShape 47"/>
          <p:cNvSpPr>
            <a:spLocks noChangeArrowheads="1"/>
          </p:cNvSpPr>
          <p:nvPr/>
        </p:nvSpPr>
        <p:spPr bwMode="auto">
          <a:xfrm>
            <a:off x="3440907" y="1948757"/>
            <a:ext cx="426244" cy="255389"/>
          </a:xfrm>
          <a:prstGeom prst="roundRect">
            <a:avLst>
              <a:gd name="adj" fmla="val 16667"/>
            </a:avLst>
          </a:prstGeom>
          <a:noFill/>
          <a:ln w="19050" algn="ctr">
            <a:solidFill>
              <a:srgbClr val="3F8E3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12298" name="AutoShape 48"/>
          <p:cNvSpPr>
            <a:spLocks noChangeArrowheads="1"/>
          </p:cNvSpPr>
          <p:nvPr/>
        </p:nvSpPr>
        <p:spPr bwMode="auto">
          <a:xfrm>
            <a:off x="6422231" y="1249265"/>
            <a:ext cx="410766" cy="255389"/>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12299" name="AutoShape 49"/>
          <p:cNvSpPr>
            <a:spLocks noChangeArrowheads="1"/>
          </p:cNvSpPr>
          <p:nvPr/>
        </p:nvSpPr>
        <p:spPr bwMode="auto">
          <a:xfrm>
            <a:off x="6422231" y="2200574"/>
            <a:ext cx="410766" cy="255389"/>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12300" name="Rectangle 2"/>
          <p:cNvSpPr>
            <a:spLocks noGrp="1" noChangeArrowheads="1"/>
          </p:cNvSpPr>
          <p:nvPr>
            <p:ph type="title"/>
          </p:nvPr>
        </p:nvSpPr>
        <p:spPr>
          <a:xfrm>
            <a:off x="222980" y="128156"/>
            <a:ext cx="8378952" cy="621030"/>
          </a:xfrm>
        </p:spPr>
        <p:txBody>
          <a:bodyPr/>
          <a:lstStyle/>
          <a:p>
            <a:pPr defTabSz="914400" fontAlgn="base">
              <a:lnSpc>
                <a:spcPct val="80000"/>
              </a:lnSpc>
              <a:spcAft>
                <a:spcPct val="0"/>
              </a:spcAft>
            </a:pPr>
            <a:r>
              <a:rPr lang="en-GB" sz="2550" kern="0" dirty="0">
                <a:solidFill>
                  <a:srgbClr val="04628C"/>
                </a:solidFill>
                <a:latin typeface="Calibri" pitchFamily="34" charset="0"/>
                <a:ea typeface="Calibri" pitchFamily="34" charset="0"/>
                <a:cs typeface="Calibri" pitchFamily="34" charset="0"/>
              </a:rPr>
              <a:t>Account Summary screen</a:t>
            </a:r>
          </a:p>
        </p:txBody>
      </p:sp>
      <p:grpSp>
        <p:nvGrpSpPr>
          <p:cNvPr id="12302" name="Group 28"/>
          <p:cNvGrpSpPr>
            <a:grpSpLocks/>
          </p:cNvGrpSpPr>
          <p:nvPr/>
        </p:nvGrpSpPr>
        <p:grpSpPr bwMode="auto">
          <a:xfrm rot="16200000" flipH="1">
            <a:off x="1642467" y="1663694"/>
            <a:ext cx="465534" cy="364742"/>
            <a:chOff x="2438" y="1467"/>
            <a:chExt cx="2663" cy="2083"/>
          </a:xfrm>
        </p:grpSpPr>
        <p:sp>
          <p:nvSpPr>
            <p:cNvPr id="3547165" name="Freeform 29"/>
            <p:cNvSpPr>
              <a:spLocks/>
            </p:cNvSpPr>
            <p:nvPr/>
          </p:nvSpPr>
          <p:spPr bwMode="auto">
            <a:xfrm>
              <a:off x="2438" y="1849"/>
              <a:ext cx="2663" cy="1318"/>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lgn="ctr" defTabSz="685800" fontAlgn="base">
                <a:spcBef>
                  <a:spcPct val="50000"/>
                </a:spcBef>
                <a:spcAft>
                  <a:spcPct val="30000"/>
                </a:spcAft>
                <a:buClr>
                  <a:srgbClr val="FFFFFF"/>
                </a:buClr>
                <a:defRPr/>
              </a:pPr>
              <a:endParaRPr lang="en-US" sz="1500" b="1" dirty="0">
                <a:solidFill>
                  <a:srgbClr val="000000"/>
                </a:solidFill>
                <a:latin typeface="Arial" charset="0"/>
              </a:endParaRPr>
            </a:p>
          </p:txBody>
        </p:sp>
        <p:sp>
          <p:nvSpPr>
            <p:cNvPr id="12318" name="AutoShape 30"/>
            <p:cNvSpPr>
              <a:spLocks noChangeArrowheads="1"/>
            </p:cNvSpPr>
            <p:nvPr/>
          </p:nvSpPr>
          <p:spPr bwMode="auto">
            <a:xfrm>
              <a:off x="3769" y="1467"/>
              <a:ext cx="1" cy="2083"/>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grpSp>
      <p:sp>
        <p:nvSpPr>
          <p:cNvPr id="12303" name="Text Box 31"/>
          <p:cNvSpPr txBox="1">
            <a:spLocks noChangeArrowheads="1"/>
          </p:cNvSpPr>
          <p:nvPr/>
        </p:nvSpPr>
        <p:spPr bwMode="auto">
          <a:xfrm>
            <a:off x="1391841" y="1235869"/>
            <a:ext cx="96559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algn="ctr" defTabSz="685800" eaLnBrk="1" fontAlgn="base" hangingPunct="1">
              <a:spcBef>
                <a:spcPct val="50000"/>
              </a:spcBef>
              <a:spcAft>
                <a:spcPct val="30000"/>
              </a:spcAft>
              <a:buClr>
                <a:srgbClr val="FFFFFF"/>
              </a:buClr>
            </a:pPr>
            <a:r>
              <a:rPr lang="en-US" sz="1500">
                <a:solidFill>
                  <a:srgbClr val="3F8E39"/>
                </a:solidFill>
              </a:rPr>
              <a:t>invoice</a:t>
            </a:r>
          </a:p>
        </p:txBody>
      </p:sp>
      <p:sp>
        <p:nvSpPr>
          <p:cNvPr id="12304" name="Text Box 32"/>
          <p:cNvSpPr txBox="1">
            <a:spLocks noChangeArrowheads="1"/>
          </p:cNvSpPr>
          <p:nvPr/>
        </p:nvSpPr>
        <p:spPr bwMode="auto">
          <a:xfrm>
            <a:off x="4036219" y="1235869"/>
            <a:ext cx="1214438"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algn="ctr" defTabSz="685800" eaLnBrk="1" fontAlgn="base" hangingPunct="1">
              <a:lnSpc>
                <a:spcPct val="85000"/>
              </a:lnSpc>
              <a:spcBef>
                <a:spcPct val="50000"/>
              </a:spcBef>
              <a:spcAft>
                <a:spcPct val="30000"/>
              </a:spcAft>
              <a:buClr>
                <a:srgbClr val="FFFFFF"/>
              </a:buClr>
            </a:pPr>
            <a:r>
              <a:rPr lang="en-US" sz="1500">
                <a:solidFill>
                  <a:srgbClr val="D33819"/>
                </a:solidFill>
              </a:rPr>
              <a:t>invoice </a:t>
            </a:r>
            <a:br>
              <a:rPr lang="en-US" sz="1500">
                <a:solidFill>
                  <a:srgbClr val="D33819"/>
                </a:solidFill>
              </a:rPr>
            </a:br>
            <a:r>
              <a:rPr lang="en-US" sz="1500">
                <a:solidFill>
                  <a:srgbClr val="D33819"/>
                </a:solidFill>
              </a:rPr>
              <a:t>due</a:t>
            </a:r>
          </a:p>
        </p:txBody>
      </p:sp>
      <p:sp>
        <p:nvSpPr>
          <p:cNvPr id="12305" name="AutoShape 33"/>
          <p:cNvSpPr>
            <a:spLocks noChangeArrowheads="1"/>
          </p:cNvSpPr>
          <p:nvPr/>
        </p:nvSpPr>
        <p:spPr bwMode="auto">
          <a:xfrm>
            <a:off x="3870722" y="3314700"/>
            <a:ext cx="541734" cy="398860"/>
          </a:xfrm>
          <a:prstGeom prst="roundRect">
            <a:avLst>
              <a:gd name="adj" fmla="val 16667"/>
            </a:avLst>
          </a:prstGeom>
          <a:noFill/>
          <a:ln w="19050" algn="ctr">
            <a:solidFill>
              <a:srgbClr val="9933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o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12306" name="AutoShape 34"/>
          <p:cNvSpPr>
            <a:spLocks noChangeArrowheads="1"/>
          </p:cNvSpPr>
          <p:nvPr/>
        </p:nvSpPr>
        <p:spPr bwMode="auto">
          <a:xfrm>
            <a:off x="4780360" y="3314700"/>
            <a:ext cx="541734" cy="398860"/>
          </a:xfrm>
          <a:prstGeom prst="roundRect">
            <a:avLst>
              <a:gd name="adj" fmla="val 16667"/>
            </a:avLst>
          </a:prstGeom>
          <a:noFill/>
          <a:ln w="19050" algn="ctr">
            <a:solidFill>
              <a:srgbClr val="3F8E3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o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12307" name="AutoShape 36"/>
          <p:cNvSpPr>
            <a:spLocks noChangeArrowheads="1"/>
          </p:cNvSpPr>
          <p:nvPr/>
        </p:nvSpPr>
        <p:spPr bwMode="auto">
          <a:xfrm>
            <a:off x="2338388" y="3331369"/>
            <a:ext cx="717947" cy="177998"/>
          </a:xfrm>
          <a:prstGeom prst="roundRect">
            <a:avLst>
              <a:gd name="adj" fmla="val 16667"/>
            </a:avLst>
          </a:prstGeom>
          <a:noFill/>
          <a:ln w="19050" algn="ctr">
            <a:solidFill>
              <a:srgbClr val="3F8E3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o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12308" name="Line 38"/>
          <p:cNvSpPr>
            <a:spLocks noChangeShapeType="1"/>
          </p:cNvSpPr>
          <p:nvPr/>
        </p:nvSpPr>
        <p:spPr bwMode="auto">
          <a:xfrm flipH="1">
            <a:off x="2689622" y="3509368"/>
            <a:ext cx="7739" cy="601862"/>
          </a:xfrm>
          <a:prstGeom prst="line">
            <a:avLst/>
          </a:prstGeom>
          <a:noFill/>
          <a:ln w="19050">
            <a:solidFill>
              <a:schemeClr val="bg1"/>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no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12309" name="Line 40"/>
          <p:cNvSpPr>
            <a:spLocks noChangeShapeType="1"/>
          </p:cNvSpPr>
          <p:nvPr/>
        </p:nvSpPr>
        <p:spPr bwMode="auto">
          <a:xfrm flipV="1">
            <a:off x="4412456" y="3506985"/>
            <a:ext cx="367904" cy="7144"/>
          </a:xfrm>
          <a:prstGeom prst="line">
            <a:avLst/>
          </a:prstGeom>
          <a:noFill/>
          <a:ln w="57150">
            <a:solidFill>
              <a:srgbClr val="3F8E39"/>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grpSp>
        <p:nvGrpSpPr>
          <p:cNvPr id="12310" name="Group 43"/>
          <p:cNvGrpSpPr>
            <a:grpSpLocks/>
          </p:cNvGrpSpPr>
          <p:nvPr/>
        </p:nvGrpSpPr>
        <p:grpSpPr bwMode="auto">
          <a:xfrm rot="16200000" flipH="1">
            <a:off x="4410670" y="1663695"/>
            <a:ext cx="465534" cy="364742"/>
            <a:chOff x="2438" y="1467"/>
            <a:chExt cx="2663" cy="2083"/>
          </a:xfrm>
        </p:grpSpPr>
        <p:sp>
          <p:nvSpPr>
            <p:cNvPr id="3547180" name="Freeform 44"/>
            <p:cNvSpPr>
              <a:spLocks/>
            </p:cNvSpPr>
            <p:nvPr/>
          </p:nvSpPr>
          <p:spPr bwMode="auto">
            <a:xfrm>
              <a:off x="2438" y="1849"/>
              <a:ext cx="2663" cy="1318"/>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lgn="ctr" defTabSz="685800" fontAlgn="base">
                <a:spcBef>
                  <a:spcPct val="50000"/>
                </a:spcBef>
                <a:spcAft>
                  <a:spcPct val="30000"/>
                </a:spcAft>
                <a:buClr>
                  <a:srgbClr val="FFFFFF"/>
                </a:buClr>
                <a:defRPr/>
              </a:pPr>
              <a:endParaRPr lang="en-US" sz="1500" b="1" dirty="0">
                <a:solidFill>
                  <a:srgbClr val="000000"/>
                </a:solidFill>
                <a:latin typeface="Arial" charset="0"/>
              </a:endParaRPr>
            </a:p>
          </p:txBody>
        </p:sp>
        <p:sp>
          <p:nvSpPr>
            <p:cNvPr id="12316" name="AutoShape 45"/>
            <p:cNvSpPr>
              <a:spLocks noChangeArrowheads="1"/>
            </p:cNvSpPr>
            <p:nvPr/>
          </p:nvSpPr>
          <p:spPr bwMode="auto">
            <a:xfrm>
              <a:off x="3769" y="1467"/>
              <a:ext cx="1" cy="2083"/>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grpSp>
      <p:sp>
        <p:nvSpPr>
          <p:cNvPr id="12311" name="Line 39"/>
          <p:cNvSpPr>
            <a:spLocks noChangeShapeType="1"/>
          </p:cNvSpPr>
          <p:nvPr/>
        </p:nvSpPr>
        <p:spPr bwMode="auto">
          <a:xfrm flipV="1">
            <a:off x="5919788" y="4491037"/>
            <a:ext cx="233957" cy="2381"/>
          </a:xfrm>
          <a:prstGeom prst="line">
            <a:avLst/>
          </a:prstGeom>
          <a:noFill/>
          <a:ln w="57150">
            <a:solidFill>
              <a:srgbClr val="D33819"/>
            </a:solidFill>
            <a:round/>
            <a:headEnd/>
            <a:tailEnd type="triangle" w="med" len="med"/>
          </a:ln>
          <a:extLst>
            <a:ext uri="{909E8E84-426E-40DD-AFC4-6F175D3DCCD1}">
              <a14:hiddenFill xmlns:a14="http://schemas.microsoft.com/office/drawing/2010/main">
                <a:noFill/>
              </a14:hiddenFill>
            </a:ext>
          </a:extLst>
        </p:spPr>
        <p:txBody>
          <a:bodyPr lIns="0" tIns="0" rIns="0" bIns="0" anchor="ctr">
            <a:no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12312" name="AutoShape 61"/>
          <p:cNvSpPr>
            <a:spLocks noChangeArrowheads="1"/>
          </p:cNvSpPr>
          <p:nvPr/>
        </p:nvSpPr>
        <p:spPr bwMode="auto">
          <a:xfrm>
            <a:off x="2309813" y="4315420"/>
            <a:ext cx="717947" cy="177998"/>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o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12314" name="AutoShape 63"/>
          <p:cNvSpPr>
            <a:spLocks noChangeArrowheads="1"/>
          </p:cNvSpPr>
          <p:nvPr/>
        </p:nvSpPr>
        <p:spPr bwMode="auto">
          <a:xfrm>
            <a:off x="6169225" y="4316611"/>
            <a:ext cx="458390" cy="398859"/>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o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56" name="AutoShape 63"/>
          <p:cNvSpPr>
            <a:spLocks noChangeArrowheads="1"/>
          </p:cNvSpPr>
          <p:nvPr/>
        </p:nvSpPr>
        <p:spPr bwMode="auto">
          <a:xfrm>
            <a:off x="5461398" y="4316611"/>
            <a:ext cx="458390" cy="398859"/>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o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grpSp>
        <p:nvGrpSpPr>
          <p:cNvPr id="57" name="Group 148"/>
          <p:cNvGrpSpPr>
            <a:grpSpLocks/>
          </p:cNvGrpSpPr>
          <p:nvPr/>
        </p:nvGrpSpPr>
        <p:grpSpPr bwMode="auto">
          <a:xfrm>
            <a:off x="7061167" y="80394"/>
            <a:ext cx="722655" cy="609689"/>
            <a:chOff x="3942556" y="1245638"/>
            <a:chExt cx="1284287" cy="1016000"/>
          </a:xfrm>
        </p:grpSpPr>
        <p:pic>
          <p:nvPicPr>
            <p:cNvPr id="58" name="Picture 110" descr="j029091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9" name="Group 3"/>
            <p:cNvGrpSpPr>
              <a:grpSpLocks/>
            </p:cNvGrpSpPr>
            <p:nvPr/>
          </p:nvGrpSpPr>
          <p:grpSpPr bwMode="auto">
            <a:xfrm rot="-960000">
              <a:off x="4455336" y="1430175"/>
              <a:ext cx="513277" cy="778474"/>
              <a:chOff x="2229" y="213"/>
              <a:chExt cx="1124" cy="1706"/>
            </a:xfrm>
          </p:grpSpPr>
          <p:sp>
            <p:nvSpPr>
              <p:cNvPr id="60" name="AutoShape 4"/>
              <p:cNvSpPr>
                <a:spLocks noChangeArrowheads="1"/>
              </p:cNvSpPr>
              <p:nvPr/>
            </p:nvSpPr>
            <p:spPr bwMode="auto">
              <a:xfrm rot="16200000">
                <a:off x="2265" y="398"/>
                <a:ext cx="1052" cy="112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61" name="Freeform 5"/>
              <p:cNvSpPr>
                <a:spLocks/>
              </p:cNvSpPr>
              <p:nvPr/>
            </p:nvSpPr>
            <p:spPr bwMode="auto">
              <a:xfrm>
                <a:off x="2442" y="213"/>
                <a:ext cx="229" cy="84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62" name="Freeform 6"/>
              <p:cNvSpPr>
                <a:spLocks/>
              </p:cNvSpPr>
              <p:nvPr/>
            </p:nvSpPr>
            <p:spPr bwMode="auto">
              <a:xfrm>
                <a:off x="2442" y="544"/>
                <a:ext cx="229" cy="84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63" name="Freeform 7"/>
              <p:cNvSpPr>
                <a:spLocks/>
              </p:cNvSpPr>
              <p:nvPr/>
            </p:nvSpPr>
            <p:spPr bwMode="auto">
              <a:xfrm>
                <a:off x="2442" y="876"/>
                <a:ext cx="229" cy="84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grpSp>
            <p:nvGrpSpPr>
              <p:cNvPr id="64" name="Group 8"/>
              <p:cNvGrpSpPr>
                <a:grpSpLocks/>
              </p:cNvGrpSpPr>
              <p:nvPr/>
            </p:nvGrpSpPr>
            <p:grpSpPr bwMode="auto">
              <a:xfrm>
                <a:off x="2963" y="342"/>
                <a:ext cx="186" cy="1577"/>
                <a:chOff x="2889" y="2278"/>
                <a:chExt cx="279" cy="2386"/>
              </a:xfrm>
            </p:grpSpPr>
            <p:sp>
              <p:nvSpPr>
                <p:cNvPr id="65"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66"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67" name="AutoShape 11"/>
                <p:cNvSpPr>
                  <a:spLocks noChangeArrowheads="1"/>
                </p:cNvSpPr>
                <p:nvPr/>
              </p:nvSpPr>
              <p:spPr bwMode="auto">
                <a:xfrm>
                  <a:off x="3045" y="2278"/>
                  <a:ext cx="1" cy="2386"/>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68" name="Oval 12"/>
                <p:cNvSpPr>
                  <a:spLocks noChangeArrowheads="1"/>
                </p:cNvSpPr>
                <p:nvPr/>
              </p:nvSpPr>
              <p:spPr bwMode="auto">
                <a:xfrm>
                  <a:off x="3040" y="2570"/>
                  <a:ext cx="1" cy="1793"/>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grpSp>
        </p:grpSp>
      </p:grpSp>
    </p:spTree>
    <p:extLst>
      <p:ext uri="{BB962C8B-B14F-4D97-AF65-F5344CB8AC3E}">
        <p14:creationId xmlns:p14="http://schemas.microsoft.com/office/powerpoint/2010/main" val="38634228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398" y="3363406"/>
            <a:ext cx="4927997" cy="1271588"/>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pic>
        <p:nvPicPr>
          <p:cNvPr id="1229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865" y="868182"/>
            <a:ext cx="3186471" cy="2306728"/>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pic>
        <p:nvPicPr>
          <p:cNvPr id="12298"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9587" y="867531"/>
            <a:ext cx="3186471" cy="2285947"/>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sp>
        <p:nvSpPr>
          <p:cNvPr id="13317" name="Rectangle 2"/>
          <p:cNvSpPr>
            <a:spLocks noGrp="1" noChangeArrowheads="1"/>
          </p:cNvSpPr>
          <p:nvPr>
            <p:ph type="title"/>
          </p:nvPr>
        </p:nvSpPr>
        <p:spPr>
          <a:xfrm>
            <a:off x="206311" y="87444"/>
            <a:ext cx="8378952" cy="621030"/>
          </a:xfrm>
        </p:spPr>
        <p:txBody>
          <a:bodyPr/>
          <a:lstStyle/>
          <a:p>
            <a:pPr defTabSz="914400" fontAlgn="base">
              <a:lnSpc>
                <a:spcPct val="80000"/>
              </a:lnSpc>
              <a:spcAft>
                <a:spcPct val="0"/>
              </a:spcAft>
            </a:pPr>
            <a:r>
              <a:rPr lang="en-GB" sz="2550" kern="0" dirty="0">
                <a:solidFill>
                  <a:srgbClr val="04628C"/>
                </a:solidFill>
                <a:latin typeface="Calibri" pitchFamily="34" charset="0"/>
                <a:ea typeface="Calibri" pitchFamily="34" charset="0"/>
                <a:cs typeface="Calibri" pitchFamily="34" charset="0"/>
              </a:rPr>
              <a:t>Policy Summary screen</a:t>
            </a:r>
          </a:p>
        </p:txBody>
      </p:sp>
      <p:grpSp>
        <p:nvGrpSpPr>
          <p:cNvPr id="13318" name="Group 6"/>
          <p:cNvGrpSpPr>
            <a:grpSpLocks/>
          </p:cNvGrpSpPr>
          <p:nvPr/>
        </p:nvGrpSpPr>
        <p:grpSpPr bwMode="auto">
          <a:xfrm>
            <a:off x="7281649" y="136922"/>
            <a:ext cx="426750" cy="621915"/>
            <a:chOff x="2442" y="435"/>
            <a:chExt cx="707" cy="1067"/>
          </a:xfrm>
        </p:grpSpPr>
        <p:sp>
          <p:nvSpPr>
            <p:cNvPr id="13333" name="AutoShape 7"/>
            <p:cNvSpPr>
              <a:spLocks noChangeArrowheads="1"/>
            </p:cNvSpPr>
            <p:nvPr/>
          </p:nvSpPr>
          <p:spPr bwMode="auto">
            <a:xfrm rot="16200000">
              <a:off x="2265" y="721"/>
              <a:ext cx="1052" cy="479"/>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13334" name="Freeform 8"/>
            <p:cNvSpPr>
              <a:spLocks/>
            </p:cNvSpPr>
            <p:nvPr/>
          </p:nvSpPr>
          <p:spPr bwMode="auto">
            <a:xfrm>
              <a:off x="2442" y="435"/>
              <a:ext cx="229" cy="3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13335" name="Freeform 9"/>
            <p:cNvSpPr>
              <a:spLocks/>
            </p:cNvSpPr>
            <p:nvPr/>
          </p:nvSpPr>
          <p:spPr bwMode="auto">
            <a:xfrm>
              <a:off x="2442" y="766"/>
              <a:ext cx="229" cy="3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13336" name="Freeform 10"/>
            <p:cNvSpPr>
              <a:spLocks/>
            </p:cNvSpPr>
            <p:nvPr/>
          </p:nvSpPr>
          <p:spPr bwMode="auto">
            <a:xfrm>
              <a:off x="2442" y="1098"/>
              <a:ext cx="229" cy="3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grpSp>
          <p:nvGrpSpPr>
            <p:cNvPr id="13337" name="Group 11"/>
            <p:cNvGrpSpPr>
              <a:grpSpLocks/>
            </p:cNvGrpSpPr>
            <p:nvPr/>
          </p:nvGrpSpPr>
          <p:grpSpPr bwMode="auto">
            <a:xfrm>
              <a:off x="2963" y="761"/>
              <a:ext cx="186" cy="741"/>
              <a:chOff x="2889" y="2911"/>
              <a:chExt cx="279" cy="1121"/>
            </a:xfrm>
          </p:grpSpPr>
          <p:sp>
            <p:nvSpPr>
              <p:cNvPr id="13338" name="AutoShape 12"/>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13339" name="AutoShape 13"/>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13340" name="AutoShape 14"/>
              <p:cNvSpPr>
                <a:spLocks noChangeArrowheads="1"/>
              </p:cNvSpPr>
              <p:nvPr/>
            </p:nvSpPr>
            <p:spPr bwMode="auto">
              <a:xfrm>
                <a:off x="3045" y="2911"/>
                <a:ext cx="0" cy="1121"/>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13341" name="Oval 15"/>
              <p:cNvSpPr>
                <a:spLocks noChangeArrowheads="1"/>
              </p:cNvSpPr>
              <p:nvPr/>
            </p:nvSpPr>
            <p:spPr bwMode="auto">
              <a:xfrm>
                <a:off x="3040" y="3046"/>
                <a:ext cx="0" cy="842"/>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grpSp>
      </p:grpSp>
      <p:grpSp>
        <p:nvGrpSpPr>
          <p:cNvPr id="13319" name="Group 17"/>
          <p:cNvGrpSpPr>
            <a:grpSpLocks/>
          </p:cNvGrpSpPr>
          <p:nvPr/>
        </p:nvGrpSpPr>
        <p:grpSpPr bwMode="auto">
          <a:xfrm rot="16200000" flipH="1">
            <a:off x="1009152" y="613054"/>
            <a:ext cx="465534" cy="364742"/>
            <a:chOff x="2438" y="1467"/>
            <a:chExt cx="2663" cy="2083"/>
          </a:xfrm>
        </p:grpSpPr>
        <p:sp>
          <p:nvSpPr>
            <p:cNvPr id="3549202" name="Freeform 18"/>
            <p:cNvSpPr>
              <a:spLocks/>
            </p:cNvSpPr>
            <p:nvPr/>
          </p:nvSpPr>
          <p:spPr bwMode="auto">
            <a:xfrm>
              <a:off x="2438" y="1849"/>
              <a:ext cx="2663" cy="1318"/>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lgn="ctr" defTabSz="685800" fontAlgn="base">
                <a:spcBef>
                  <a:spcPct val="50000"/>
                </a:spcBef>
                <a:spcAft>
                  <a:spcPct val="30000"/>
                </a:spcAft>
                <a:buClr>
                  <a:srgbClr val="FFFFFF"/>
                </a:buClr>
                <a:defRPr/>
              </a:pPr>
              <a:endParaRPr lang="en-US" sz="1500" b="1" dirty="0">
                <a:solidFill>
                  <a:srgbClr val="000000"/>
                </a:solidFill>
                <a:latin typeface="Arial" charset="0"/>
              </a:endParaRPr>
            </a:p>
          </p:txBody>
        </p:sp>
        <p:sp>
          <p:nvSpPr>
            <p:cNvPr id="13332" name="AutoShape 19"/>
            <p:cNvSpPr>
              <a:spLocks noChangeArrowheads="1"/>
            </p:cNvSpPr>
            <p:nvPr/>
          </p:nvSpPr>
          <p:spPr bwMode="auto">
            <a:xfrm>
              <a:off x="3769" y="1467"/>
              <a:ext cx="1" cy="2083"/>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grpSp>
      <p:sp>
        <p:nvSpPr>
          <p:cNvPr id="13320" name="Text Box 20"/>
          <p:cNvSpPr txBox="1">
            <a:spLocks noChangeArrowheads="1"/>
          </p:cNvSpPr>
          <p:nvPr/>
        </p:nvSpPr>
        <p:spPr bwMode="auto">
          <a:xfrm>
            <a:off x="1347788" y="491835"/>
            <a:ext cx="96559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algn="ctr" defTabSz="685800" eaLnBrk="1" fontAlgn="base" hangingPunct="1">
              <a:spcBef>
                <a:spcPct val="50000"/>
              </a:spcBef>
              <a:spcAft>
                <a:spcPct val="30000"/>
              </a:spcAft>
              <a:buClr>
                <a:srgbClr val="FFFFFF"/>
              </a:buClr>
            </a:pPr>
            <a:r>
              <a:rPr lang="en-US" sz="1500">
                <a:solidFill>
                  <a:srgbClr val="3F8E39"/>
                </a:solidFill>
              </a:rPr>
              <a:t>invoice</a:t>
            </a:r>
          </a:p>
        </p:txBody>
      </p:sp>
      <p:grpSp>
        <p:nvGrpSpPr>
          <p:cNvPr id="13321" name="Group 21"/>
          <p:cNvGrpSpPr>
            <a:grpSpLocks/>
          </p:cNvGrpSpPr>
          <p:nvPr/>
        </p:nvGrpSpPr>
        <p:grpSpPr bwMode="auto">
          <a:xfrm rot="16200000" flipH="1">
            <a:off x="4019695" y="463578"/>
            <a:ext cx="465534" cy="364742"/>
            <a:chOff x="2438" y="1467"/>
            <a:chExt cx="2663" cy="2083"/>
          </a:xfrm>
        </p:grpSpPr>
        <p:sp>
          <p:nvSpPr>
            <p:cNvPr id="3549206" name="Freeform 22"/>
            <p:cNvSpPr>
              <a:spLocks/>
            </p:cNvSpPr>
            <p:nvPr/>
          </p:nvSpPr>
          <p:spPr bwMode="auto">
            <a:xfrm>
              <a:off x="2438" y="1849"/>
              <a:ext cx="2663" cy="1318"/>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9050" cap="flat" cmpd="sng">
              <a:solidFill>
                <a:schemeClr val="bg1"/>
              </a:solidFill>
              <a:prstDash val="solid"/>
              <a:round/>
              <a:headEnd/>
              <a:tailEnd/>
            </a:ln>
            <a:effectLst/>
          </p:spPr>
          <p:txBody>
            <a:bodyPr lIns="0" tIns="0" rIns="0" bIns="0" anchor="ctr">
              <a:spAutoFit/>
            </a:bodyPr>
            <a:lstStyle/>
            <a:p>
              <a:pPr algn="ctr" defTabSz="685800" fontAlgn="base">
                <a:spcBef>
                  <a:spcPct val="50000"/>
                </a:spcBef>
                <a:spcAft>
                  <a:spcPct val="30000"/>
                </a:spcAft>
                <a:buClr>
                  <a:srgbClr val="FFFFFF"/>
                </a:buClr>
                <a:defRPr/>
              </a:pPr>
              <a:endParaRPr lang="en-US" sz="1500" b="1" dirty="0">
                <a:solidFill>
                  <a:srgbClr val="000000"/>
                </a:solidFill>
                <a:latin typeface="Arial" charset="0"/>
              </a:endParaRPr>
            </a:p>
          </p:txBody>
        </p:sp>
        <p:sp>
          <p:nvSpPr>
            <p:cNvPr id="13330" name="AutoShape 23"/>
            <p:cNvSpPr>
              <a:spLocks noChangeArrowheads="1"/>
            </p:cNvSpPr>
            <p:nvPr/>
          </p:nvSpPr>
          <p:spPr bwMode="auto">
            <a:xfrm>
              <a:off x="3769" y="1467"/>
              <a:ext cx="1" cy="2083"/>
            </a:xfrm>
            <a:prstGeom prst="hexagon">
              <a:avLst>
                <a:gd name="adj" fmla="val 28905"/>
                <a:gd name="vf" fmla="val 115470"/>
              </a:avLst>
            </a:prstGeom>
            <a:solidFill>
              <a:schemeClr val="tx1"/>
            </a:solidFill>
            <a:ln w="19050" algn="ctr">
              <a:solidFill>
                <a:schemeClr val="bg1"/>
              </a:solidFill>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grpSp>
      <p:sp>
        <p:nvSpPr>
          <p:cNvPr id="13322" name="Text Box 24"/>
          <p:cNvSpPr txBox="1">
            <a:spLocks noChangeArrowheads="1"/>
          </p:cNvSpPr>
          <p:nvPr/>
        </p:nvSpPr>
        <p:spPr bwMode="auto">
          <a:xfrm>
            <a:off x="4395787" y="470404"/>
            <a:ext cx="121443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algn="ctr" defTabSz="685800" eaLnBrk="1" fontAlgn="base" hangingPunct="1">
              <a:spcBef>
                <a:spcPct val="50000"/>
              </a:spcBef>
              <a:spcAft>
                <a:spcPct val="30000"/>
              </a:spcAft>
              <a:buClr>
                <a:srgbClr val="FFFFFF"/>
              </a:buClr>
            </a:pPr>
            <a:r>
              <a:rPr lang="en-US" sz="1500">
                <a:solidFill>
                  <a:srgbClr val="D33819"/>
                </a:solidFill>
              </a:rPr>
              <a:t>invoice due</a:t>
            </a:r>
          </a:p>
        </p:txBody>
      </p:sp>
      <p:sp>
        <p:nvSpPr>
          <p:cNvPr id="13323" name="AutoShape 25"/>
          <p:cNvSpPr>
            <a:spLocks noChangeArrowheads="1"/>
          </p:cNvSpPr>
          <p:nvPr/>
        </p:nvSpPr>
        <p:spPr bwMode="auto">
          <a:xfrm>
            <a:off x="6273297" y="1810304"/>
            <a:ext cx="1686838" cy="1347018"/>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o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13324" name="AutoShape 26"/>
          <p:cNvSpPr>
            <a:spLocks noChangeArrowheads="1"/>
          </p:cNvSpPr>
          <p:nvPr/>
        </p:nvSpPr>
        <p:spPr bwMode="auto">
          <a:xfrm>
            <a:off x="6255515" y="862662"/>
            <a:ext cx="1613297" cy="514133"/>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o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13325" name="AutoShape 27"/>
          <p:cNvSpPr>
            <a:spLocks noChangeArrowheads="1"/>
          </p:cNvSpPr>
          <p:nvPr/>
        </p:nvSpPr>
        <p:spPr bwMode="auto">
          <a:xfrm>
            <a:off x="5257800" y="4064712"/>
            <a:ext cx="1387187" cy="255389"/>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13328" name="AutoShape 45"/>
          <p:cNvSpPr>
            <a:spLocks noChangeArrowheads="1"/>
          </p:cNvSpPr>
          <p:nvPr/>
        </p:nvSpPr>
        <p:spPr bwMode="auto">
          <a:xfrm>
            <a:off x="4683368" y="4259597"/>
            <a:ext cx="1353752" cy="255389"/>
          </a:xfrm>
          <a:prstGeom prst="roundRect">
            <a:avLst>
              <a:gd name="adj" fmla="val 16667"/>
            </a:avLst>
          </a:prstGeom>
          <a:noFill/>
          <a:ln w="19050"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37" name="AutoShape 25"/>
          <p:cNvSpPr>
            <a:spLocks noChangeArrowheads="1"/>
          </p:cNvSpPr>
          <p:nvPr/>
        </p:nvSpPr>
        <p:spPr bwMode="auto">
          <a:xfrm>
            <a:off x="2974104" y="1810304"/>
            <a:ext cx="1686838" cy="1347018"/>
          </a:xfrm>
          <a:prstGeom prst="roundRect">
            <a:avLst>
              <a:gd name="adj" fmla="val 16667"/>
            </a:avLst>
          </a:prstGeom>
          <a:noFill/>
          <a:ln w="19050" algn="ctr">
            <a:solidFill>
              <a:srgbClr val="3F8E3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o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38" name="AutoShape 26"/>
          <p:cNvSpPr>
            <a:spLocks noChangeArrowheads="1"/>
          </p:cNvSpPr>
          <p:nvPr/>
        </p:nvSpPr>
        <p:spPr bwMode="auto">
          <a:xfrm>
            <a:off x="2987494" y="862662"/>
            <a:ext cx="1613297" cy="514133"/>
          </a:xfrm>
          <a:prstGeom prst="roundRect">
            <a:avLst>
              <a:gd name="adj" fmla="val 16667"/>
            </a:avLst>
          </a:prstGeom>
          <a:noFill/>
          <a:ln w="19050" algn="ctr">
            <a:solidFill>
              <a:srgbClr val="3F8E3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o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Tree>
    <p:extLst>
      <p:ext uri="{BB962C8B-B14F-4D97-AF65-F5344CB8AC3E}">
        <p14:creationId xmlns:p14="http://schemas.microsoft.com/office/powerpoint/2010/main" val="1027149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Lesson outline</a:t>
            </a:r>
          </a:p>
        </p:txBody>
      </p:sp>
      <p:sp>
        <p:nvSpPr>
          <p:cNvPr id="23555" name="Rectangle 3"/>
          <p:cNvSpPr>
            <a:spLocks noGrp="1" noChangeArrowheads="1"/>
          </p:cNvSpPr>
          <p:nvPr>
            <p:ph idx="1"/>
          </p:nvPr>
        </p:nvSpPr>
        <p:spPr bwMode="gray"/>
        <p:txBody>
          <a:bodyPr/>
          <a:lstStyle/>
          <a:p>
            <a:pPr marL="214313" lvl="0" indent="-214313" defTabSz="914400" eaLnBrk="0" fontAlgn="base" hangingPunct="0">
              <a:lnSpc>
                <a:spcPct val="150000"/>
              </a:lnSpc>
              <a:spcBef>
                <a:spcPct val="40000"/>
              </a:spcBef>
              <a:spcAft>
                <a:spcPct val="0"/>
              </a:spcAft>
              <a:buFont typeface="Arial" charset="0"/>
              <a:buChar char="•"/>
            </a:pPr>
            <a:r>
              <a:rPr lang="en-US" sz="2100" kern="0" dirty="0">
                <a:solidFill>
                  <a:srgbClr val="C0C0C0"/>
                </a:solidFill>
                <a:latin typeface="Arial"/>
                <a:cs typeface="Calibri" pitchFamily="34" charset="0"/>
              </a:rPr>
              <a:t>Creating a billing instruction</a:t>
            </a:r>
          </a:p>
          <a:p>
            <a:pPr marL="214313" lvl="0" indent="-214313" defTabSz="914400" eaLnBrk="0" fontAlgn="base" hangingPunct="0">
              <a:lnSpc>
                <a:spcPct val="150000"/>
              </a:lnSpc>
              <a:spcBef>
                <a:spcPct val="40000"/>
              </a:spcBef>
              <a:spcAft>
                <a:spcPct val="0"/>
              </a:spcAft>
              <a:buFont typeface="Arial" charset="0"/>
              <a:buChar char="•"/>
            </a:pPr>
            <a:r>
              <a:rPr lang="en-US" sz="2100" kern="0" dirty="0">
                <a:solidFill>
                  <a:srgbClr val="C0C0C0"/>
                </a:solidFill>
                <a:latin typeface="Arial"/>
                <a:cs typeface="Calibri" pitchFamily="34" charset="0"/>
              </a:rPr>
              <a:t>Invoicing lifecycle</a:t>
            </a:r>
          </a:p>
          <a:p>
            <a:pPr marL="214313" lvl="0" indent="-214313" defTabSz="914400" eaLnBrk="0" fontAlgn="base" hangingPunct="0">
              <a:lnSpc>
                <a:spcPct val="150000"/>
              </a:lnSpc>
              <a:spcBef>
                <a:spcPct val="40000"/>
              </a:spcBef>
              <a:spcAft>
                <a:spcPct val="0"/>
              </a:spcAft>
              <a:buFont typeface="Arial" charset="0"/>
              <a:buChar char="•"/>
            </a:pPr>
            <a:r>
              <a:rPr lang="en-US" sz="2100" kern="0" dirty="0">
                <a:solidFill>
                  <a:srgbClr val="000000"/>
                </a:solidFill>
                <a:latin typeface="Arial"/>
                <a:cs typeface="Calibri" pitchFamily="34" charset="0"/>
              </a:rPr>
              <a:t>Simulating BillingCenter automation</a:t>
            </a:r>
          </a:p>
          <a:p>
            <a:pPr marL="214313" lvl="0" indent="-214313" defTabSz="914400" eaLnBrk="0" fontAlgn="base" hangingPunct="0">
              <a:lnSpc>
                <a:spcPct val="150000"/>
              </a:lnSpc>
              <a:spcBef>
                <a:spcPct val="40000"/>
              </a:spcBef>
              <a:spcAft>
                <a:spcPct val="0"/>
              </a:spcAft>
              <a:buFont typeface="Arial" charset="0"/>
              <a:buChar char="•"/>
            </a:pPr>
            <a:endParaRPr lang="en-US" sz="2100" kern="0" dirty="0">
              <a:solidFill>
                <a:srgbClr val="C0C0C0"/>
              </a:solidFill>
              <a:latin typeface="Arial"/>
              <a:cs typeface="Calibri" pitchFamily="34" charset="0"/>
            </a:endParaRPr>
          </a:p>
          <a:p>
            <a:pPr marL="214313" lvl="0" indent="-214313" defTabSz="914400" eaLnBrk="0" fontAlgn="base" hangingPunct="0">
              <a:lnSpc>
                <a:spcPct val="150000"/>
              </a:lnSpc>
              <a:spcBef>
                <a:spcPct val="40000"/>
              </a:spcBef>
              <a:spcAft>
                <a:spcPct val="0"/>
              </a:spcAft>
              <a:buFont typeface="Arial" charset="0"/>
              <a:buChar char="•"/>
            </a:pPr>
            <a:endParaRPr lang="en-US" sz="2100" kern="0" dirty="0">
              <a:solidFill>
                <a:srgbClr val="C0C0C0"/>
              </a:solidFill>
              <a:latin typeface="Arial"/>
              <a:cs typeface="Calibri" pitchFamily="34" charset="0"/>
            </a:endParaRPr>
          </a:p>
          <a:p>
            <a:pPr>
              <a:lnSpc>
                <a:spcPct val="150000"/>
              </a:lnSpc>
              <a:buFont typeface="Arial" charset="0"/>
              <a:buChar char="•"/>
            </a:pPr>
            <a:endParaRPr lang="en-US" sz="2100" dirty="0">
              <a:solidFill>
                <a:srgbClr val="C0C0C0"/>
              </a:solidFill>
            </a:endParaRPr>
          </a:p>
        </p:txBody>
      </p:sp>
    </p:spTree>
    <p:extLst>
      <p:ext uri="{BB962C8B-B14F-4D97-AF65-F5344CB8AC3E}">
        <p14:creationId xmlns:p14="http://schemas.microsoft.com/office/powerpoint/2010/main" val="12511030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dirty="0" smtClean="0"/>
              <a:t>Simulating BillingCenter automation</a:t>
            </a:r>
          </a:p>
        </p:txBody>
      </p:sp>
      <p:sp>
        <p:nvSpPr>
          <p:cNvPr id="13315" name="Rectangle 3"/>
          <p:cNvSpPr>
            <a:spLocks noGrp="1" noChangeArrowheads="1"/>
          </p:cNvSpPr>
          <p:nvPr>
            <p:ph idx="1"/>
          </p:nvPr>
        </p:nvSpPr>
        <p:spPr/>
        <p:txBody>
          <a:bodyPr/>
          <a:lstStyle/>
          <a:p>
            <a:pPr>
              <a:buFont typeface="Arial" charset="0"/>
              <a:buChar char="•"/>
            </a:pPr>
            <a:r>
              <a:rPr lang="en-US" smtClean="0"/>
              <a:t>Developers (and students) need to simulate BillingCenter automation</a:t>
            </a:r>
          </a:p>
          <a:p>
            <a:pPr>
              <a:buFont typeface="Arial" charset="0"/>
              <a:buChar char="•"/>
            </a:pPr>
            <a:r>
              <a:rPr lang="en-US" smtClean="0"/>
              <a:t>Simulation involves:</a:t>
            </a:r>
          </a:p>
          <a:p>
            <a:pPr lvl="1"/>
            <a:r>
              <a:rPr lang="en-US" smtClean="0"/>
              <a:t>Advancing the BillingCenter system clock</a:t>
            </a:r>
          </a:p>
          <a:p>
            <a:pPr lvl="2"/>
            <a:r>
              <a:rPr lang="en-US" smtClean="0"/>
              <a:t>Add days, weeks, or months</a:t>
            </a:r>
          </a:p>
          <a:p>
            <a:pPr lvl="2"/>
            <a:r>
              <a:rPr lang="en-US" smtClean="0"/>
              <a:t>Set a specific date and time </a:t>
            </a:r>
          </a:p>
          <a:p>
            <a:pPr lvl="1"/>
            <a:r>
              <a:rPr lang="en-US" smtClean="0"/>
              <a:t>Manually running batch </a:t>
            </a:r>
            <a:br>
              <a:rPr lang="en-US" smtClean="0"/>
            </a:br>
            <a:r>
              <a:rPr lang="en-US" smtClean="0"/>
              <a:t>processes to perform BillingCenter functionality such as:</a:t>
            </a:r>
          </a:p>
          <a:p>
            <a:pPr lvl="2"/>
            <a:r>
              <a:rPr lang="en-US" smtClean="0"/>
              <a:t>Billing invoices on their bill date</a:t>
            </a:r>
          </a:p>
          <a:p>
            <a:pPr lvl="2"/>
            <a:r>
              <a:rPr lang="en-US" smtClean="0"/>
              <a:t>Distributing payments to T-accounts</a:t>
            </a:r>
          </a:p>
          <a:p>
            <a:pPr lvl="2"/>
            <a:r>
              <a:rPr lang="en-US" smtClean="0"/>
              <a:t>Checking for commissions that are payable</a:t>
            </a:r>
          </a:p>
          <a:p>
            <a:pPr lvl="1"/>
            <a:r>
              <a:rPr lang="en-US" smtClean="0"/>
              <a:t>Generating commands to simulate PAS integration</a:t>
            </a:r>
          </a:p>
          <a:p>
            <a:pPr lvl="2"/>
            <a:endParaRPr lang="en-US" smtClean="0"/>
          </a:p>
          <a:p>
            <a:pPr lvl="2">
              <a:buFont typeface="Wingdings 2" pitchFamily="18" charset="2"/>
              <a:buNone/>
            </a:pPr>
            <a:endParaRPr lang="en-US" smtClean="0"/>
          </a:p>
        </p:txBody>
      </p:sp>
      <p:grpSp>
        <p:nvGrpSpPr>
          <p:cNvPr id="13316" name="Group 8"/>
          <p:cNvGrpSpPr>
            <a:grpSpLocks/>
          </p:cNvGrpSpPr>
          <p:nvPr/>
        </p:nvGrpSpPr>
        <p:grpSpPr bwMode="auto">
          <a:xfrm rot="16200000" flipH="1">
            <a:off x="6268045" y="3375813"/>
            <a:ext cx="465534" cy="364742"/>
            <a:chOff x="2438" y="1467"/>
            <a:chExt cx="2663" cy="2083"/>
          </a:xfrm>
        </p:grpSpPr>
        <p:sp>
          <p:nvSpPr>
            <p:cNvPr id="3689481" name="Freeform 9"/>
            <p:cNvSpPr>
              <a:spLocks/>
            </p:cNvSpPr>
            <p:nvPr/>
          </p:nvSpPr>
          <p:spPr bwMode="auto">
            <a:xfrm>
              <a:off x="2438" y="1849"/>
              <a:ext cx="2663" cy="1318"/>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lgn="ctr" defTabSz="685800" fontAlgn="base">
                <a:spcBef>
                  <a:spcPct val="50000"/>
                </a:spcBef>
                <a:spcAft>
                  <a:spcPct val="30000"/>
                </a:spcAft>
                <a:buClr>
                  <a:srgbClr val="FFFFFF"/>
                </a:buClr>
                <a:defRPr/>
              </a:pPr>
              <a:endParaRPr lang="en-US" sz="1500" b="1">
                <a:solidFill>
                  <a:srgbClr val="000000"/>
                </a:solidFill>
                <a:latin typeface="Arial" charset="0"/>
              </a:endParaRPr>
            </a:p>
          </p:txBody>
        </p:sp>
        <p:sp>
          <p:nvSpPr>
            <p:cNvPr id="13328" name="AutoShape 10"/>
            <p:cNvSpPr>
              <a:spLocks noChangeArrowheads="1"/>
            </p:cNvSpPr>
            <p:nvPr/>
          </p:nvSpPr>
          <p:spPr bwMode="auto">
            <a:xfrm>
              <a:off x="3769" y="1467"/>
              <a:ext cx="1" cy="2083"/>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grpSp>
      <p:grpSp>
        <p:nvGrpSpPr>
          <p:cNvPr id="13317" name="Group 11"/>
          <p:cNvGrpSpPr>
            <a:grpSpLocks/>
          </p:cNvGrpSpPr>
          <p:nvPr/>
        </p:nvGrpSpPr>
        <p:grpSpPr bwMode="auto">
          <a:xfrm>
            <a:off x="7204472" y="114301"/>
            <a:ext cx="508397" cy="631031"/>
            <a:chOff x="1489" y="1576"/>
            <a:chExt cx="570" cy="706"/>
          </a:xfrm>
        </p:grpSpPr>
        <p:sp>
          <p:nvSpPr>
            <p:cNvPr id="13319" name="Line 12"/>
            <p:cNvSpPr>
              <a:spLocks noChangeShapeType="1"/>
            </p:cNvSpPr>
            <p:nvPr/>
          </p:nvSpPr>
          <p:spPr bwMode="auto">
            <a:xfrm>
              <a:off x="1857" y="2054"/>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13320" name="Line 13"/>
            <p:cNvSpPr>
              <a:spLocks noChangeShapeType="1"/>
            </p:cNvSpPr>
            <p:nvPr/>
          </p:nvSpPr>
          <p:spPr bwMode="auto">
            <a:xfrm flipH="1">
              <a:off x="1489" y="2054"/>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13321" name="AutoShape 14"/>
            <p:cNvSpPr>
              <a:spLocks noChangeArrowheads="1"/>
            </p:cNvSpPr>
            <p:nvPr/>
          </p:nvSpPr>
          <p:spPr bwMode="auto">
            <a:xfrm>
              <a:off x="1506" y="1576"/>
              <a:ext cx="553" cy="565"/>
            </a:xfrm>
            <a:prstGeom prst="smileyFace">
              <a:avLst>
                <a:gd name="adj" fmla="val 4653"/>
              </a:avLst>
            </a:prstGeom>
            <a:solidFill>
              <a:srgbClr val="FFFF99"/>
            </a:solidFill>
            <a:ln w="12700">
              <a:solidFill>
                <a:srgbClr val="000000"/>
              </a:solidFill>
              <a:round/>
              <a:headEnd/>
              <a:tailEnd/>
            </a:ln>
          </p:spPr>
          <p:txBody>
            <a:bodyPr wrap="none" anchor="ct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13322" name="AutoShape 15"/>
            <p:cNvSpPr>
              <a:spLocks noChangeArrowheads="1"/>
            </p:cNvSpPr>
            <p:nvPr/>
          </p:nvSpPr>
          <p:spPr bwMode="auto">
            <a:xfrm>
              <a:off x="1877" y="2070"/>
              <a:ext cx="40" cy="204"/>
            </a:xfrm>
            <a:prstGeom prst="roundRect">
              <a:avLst>
                <a:gd name="adj" fmla="val 16667"/>
              </a:avLst>
            </a:prstGeom>
            <a:solidFill>
              <a:srgbClr val="FF33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13323" name="AutoShape 16"/>
            <p:cNvSpPr>
              <a:spLocks noChangeArrowheads="1"/>
            </p:cNvSpPr>
            <p:nvPr/>
          </p:nvSpPr>
          <p:spPr bwMode="auto">
            <a:xfrm>
              <a:off x="1813" y="2076"/>
              <a:ext cx="36" cy="142"/>
            </a:xfrm>
            <a:prstGeom prst="roundRect">
              <a:avLst>
                <a:gd name="adj" fmla="val 16667"/>
              </a:avLst>
            </a:prstGeom>
            <a:solidFill>
              <a:schemeClr val="accent1"/>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13324" name="Freeform 17"/>
            <p:cNvSpPr>
              <a:spLocks/>
            </p:cNvSpPr>
            <p:nvPr/>
          </p:nvSpPr>
          <p:spPr bwMode="auto">
            <a:xfrm>
              <a:off x="1792" y="2116"/>
              <a:ext cx="145" cy="166"/>
            </a:xfrm>
            <a:custGeom>
              <a:avLst/>
              <a:gdLst>
                <a:gd name="T0" fmla="*/ 0 w 204"/>
                <a:gd name="T1" fmla="*/ 0 h 234"/>
                <a:gd name="T2" fmla="*/ 0 w 204"/>
                <a:gd name="T3" fmla="*/ 2 h 234"/>
                <a:gd name="T4" fmla="*/ 1 w 204"/>
                <a:gd name="T5" fmla="*/ 2 h 234"/>
                <a:gd name="T6" fmla="*/ 1 w 204"/>
                <a:gd name="T7" fmla="*/ 1 h 234"/>
                <a:gd name="T8" fmla="*/ 1 w 204"/>
                <a:gd name="T9" fmla="*/ 1 h 234"/>
                <a:gd name="T10" fmla="*/ 0 w 204"/>
                <a:gd name="T11" fmla="*/ 0 h 234"/>
                <a:gd name="T12" fmla="*/ 0 60000 65536"/>
                <a:gd name="T13" fmla="*/ 0 60000 65536"/>
                <a:gd name="T14" fmla="*/ 0 60000 65536"/>
                <a:gd name="T15" fmla="*/ 0 60000 65536"/>
                <a:gd name="T16" fmla="*/ 0 60000 65536"/>
                <a:gd name="T17" fmla="*/ 0 60000 65536"/>
                <a:gd name="T18" fmla="*/ 0 w 204"/>
                <a:gd name="T19" fmla="*/ 0 h 234"/>
                <a:gd name="T20" fmla="*/ 204 w 204"/>
                <a:gd name="T21" fmla="*/ 234 h 234"/>
              </a:gdLst>
              <a:ahLst/>
              <a:cxnLst>
                <a:cxn ang="T12">
                  <a:pos x="T0" y="T1"/>
                </a:cxn>
                <a:cxn ang="T13">
                  <a:pos x="T2" y="T3"/>
                </a:cxn>
                <a:cxn ang="T14">
                  <a:pos x="T4" y="T5"/>
                </a:cxn>
                <a:cxn ang="T15">
                  <a:pos x="T6" y="T7"/>
                </a:cxn>
                <a:cxn ang="T16">
                  <a:pos x="T8" y="T9"/>
                </a:cxn>
                <a:cxn ang="T17">
                  <a:pos x="T10" y="T11"/>
                </a:cxn>
              </a:cxnLst>
              <a:rect l="T18" t="T19" r="T20" b="T21"/>
              <a:pathLst>
                <a:path w="204" h="234">
                  <a:moveTo>
                    <a:pt x="0" y="0"/>
                  </a:moveTo>
                  <a:lnTo>
                    <a:pt x="0" y="234"/>
                  </a:lnTo>
                  <a:lnTo>
                    <a:pt x="204" y="234"/>
                  </a:lnTo>
                  <a:lnTo>
                    <a:pt x="204" y="6"/>
                  </a:lnTo>
                  <a:lnTo>
                    <a:pt x="105" y="81"/>
                  </a:lnTo>
                  <a:lnTo>
                    <a:pt x="0" y="0"/>
                  </a:lnTo>
                  <a:close/>
                </a:path>
              </a:pathLst>
            </a:custGeom>
            <a:solidFill>
              <a:srgbClr val="CC99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13325" name="AutoShape 18"/>
            <p:cNvSpPr>
              <a:spLocks noChangeArrowheads="1"/>
            </p:cNvSpPr>
            <p:nvPr/>
          </p:nvSpPr>
          <p:spPr bwMode="auto">
            <a:xfrm flipH="1">
              <a:off x="1821" y="2109"/>
              <a:ext cx="19" cy="77"/>
            </a:xfrm>
            <a:prstGeom prst="roundRect">
              <a:avLst>
                <a:gd name="adj" fmla="val 16667"/>
              </a:avLst>
            </a:prstGeom>
            <a:solidFill>
              <a:schemeClr val="accent1"/>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13326" name="AutoShape 19"/>
            <p:cNvSpPr>
              <a:spLocks noChangeArrowheads="1"/>
            </p:cNvSpPr>
            <p:nvPr/>
          </p:nvSpPr>
          <p:spPr bwMode="auto">
            <a:xfrm>
              <a:off x="1887" y="2137"/>
              <a:ext cx="19" cy="49"/>
            </a:xfrm>
            <a:prstGeom prst="roundRect">
              <a:avLst>
                <a:gd name="adj" fmla="val 16667"/>
              </a:avLst>
            </a:prstGeom>
            <a:solidFill>
              <a:srgbClr val="FF33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7244" y="2038399"/>
            <a:ext cx="2093193" cy="697731"/>
          </a:xfrm>
          <a:prstGeom prst="rect">
            <a:avLst/>
          </a:prstGeom>
          <a:noFill/>
          <a:ln w="12700" algn="ctr">
            <a:solidFill>
              <a:schemeClr val="bg1"/>
            </a:solid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736526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06024" y="197049"/>
            <a:ext cx="8378952" cy="621030"/>
          </a:xfrm>
        </p:spPr>
        <p:txBody>
          <a:bodyPr/>
          <a:lstStyle/>
          <a:p>
            <a:pPr>
              <a:lnSpc>
                <a:spcPct val="80000"/>
              </a:lnSpc>
            </a:pPr>
            <a:r>
              <a:rPr lang="en-US" dirty="0">
                <a:solidFill>
                  <a:srgbClr val="04628C"/>
                </a:solidFill>
                <a:latin typeface="Calibri" pitchFamily="34" charset="0"/>
                <a:cs typeface="Calibri" pitchFamily="34" charset="0"/>
              </a:rPr>
              <a:t>Advancing the clock</a:t>
            </a:r>
          </a:p>
        </p:txBody>
      </p:sp>
      <p:sp>
        <p:nvSpPr>
          <p:cNvPr id="14339" name="Rectangle 3"/>
          <p:cNvSpPr>
            <a:spLocks noGrp="1" noChangeArrowheads="1"/>
          </p:cNvSpPr>
          <p:nvPr>
            <p:ph idx="4294967295"/>
          </p:nvPr>
        </p:nvSpPr>
        <p:spPr>
          <a:xfrm>
            <a:off x="825500" y="685800"/>
            <a:ext cx="8318500" cy="4114800"/>
          </a:xfrm>
        </p:spPr>
        <p:txBody>
          <a:bodyPr/>
          <a:lstStyle/>
          <a:p>
            <a:pPr>
              <a:buFont typeface="Arial" charset="0"/>
              <a:buChar char="•"/>
            </a:pPr>
            <a:r>
              <a:rPr lang="en-GB" dirty="0" smtClean="0"/>
              <a:t>Why advance the clock?</a:t>
            </a:r>
          </a:p>
          <a:p>
            <a:pPr lvl="2"/>
            <a:r>
              <a:rPr lang="en-GB" dirty="0" smtClean="0"/>
              <a:t>Effective testing involves running through the billing cycle</a:t>
            </a:r>
          </a:p>
          <a:p>
            <a:pPr lvl="2"/>
            <a:r>
              <a:rPr lang="en-GB" dirty="0" smtClean="0"/>
              <a:t>Billing cycles can run over several months</a:t>
            </a:r>
          </a:p>
          <a:p>
            <a:pPr>
              <a:buFont typeface="Arial" charset="0"/>
              <a:buChar char="•"/>
            </a:pPr>
            <a:r>
              <a:rPr lang="en-GB" dirty="0" smtClean="0"/>
              <a:t>Advancing the system clock changes the date and time that BillingCenter sees, but not the server clock</a:t>
            </a:r>
          </a:p>
          <a:p>
            <a:pPr lvl="2"/>
            <a:r>
              <a:rPr lang="en-GB" dirty="0" smtClean="0"/>
              <a:t>You should only </a:t>
            </a:r>
            <a:r>
              <a:rPr lang="en-GB" i="1" dirty="0" smtClean="0"/>
              <a:t>advance</a:t>
            </a:r>
            <a:r>
              <a:rPr lang="en-GB" dirty="0" smtClean="0"/>
              <a:t> the clock as going backwards will cause errors with existing data</a:t>
            </a:r>
          </a:p>
          <a:p>
            <a:pPr lvl="2"/>
            <a:r>
              <a:rPr lang="en-GB" dirty="0" smtClean="0"/>
              <a:t>To go backwards, drop the database and restore a database backup</a:t>
            </a:r>
          </a:p>
          <a:p>
            <a:pPr>
              <a:buFont typeface="Arial" charset="0"/>
              <a:buChar char="•"/>
            </a:pPr>
            <a:r>
              <a:rPr lang="en-US" dirty="0" smtClean="0"/>
              <a:t>Two ways to advance the clock:</a:t>
            </a:r>
          </a:p>
          <a:p>
            <a:pPr lvl="2"/>
            <a:r>
              <a:rPr lang="en-US" dirty="0" smtClean="0"/>
              <a:t>Using Guidewire Internal Tools</a:t>
            </a:r>
          </a:p>
          <a:p>
            <a:pPr lvl="2"/>
            <a:r>
              <a:rPr lang="en-US" dirty="0" smtClean="0"/>
              <a:t>Using </a:t>
            </a:r>
            <a:r>
              <a:rPr lang="en-US" dirty="0" err="1" smtClean="0"/>
              <a:t>QuickJump</a:t>
            </a:r>
            <a:r>
              <a:rPr lang="en-US" dirty="0" smtClean="0"/>
              <a:t> field (requires Super User login)</a:t>
            </a:r>
          </a:p>
        </p:txBody>
      </p:sp>
      <p:grpSp>
        <p:nvGrpSpPr>
          <p:cNvPr id="14340" name="Group 4"/>
          <p:cNvGrpSpPr>
            <a:grpSpLocks/>
          </p:cNvGrpSpPr>
          <p:nvPr/>
        </p:nvGrpSpPr>
        <p:grpSpPr bwMode="auto">
          <a:xfrm>
            <a:off x="7431601" y="219905"/>
            <a:ext cx="111050" cy="384710"/>
            <a:chOff x="4499" y="206"/>
            <a:chExt cx="196" cy="679"/>
          </a:xfrm>
        </p:grpSpPr>
        <p:sp>
          <p:nvSpPr>
            <p:cNvPr id="14341" name="Oval 5"/>
            <p:cNvSpPr>
              <a:spLocks noChangeArrowheads="1"/>
            </p:cNvSpPr>
            <p:nvPr/>
          </p:nvSpPr>
          <p:spPr bwMode="auto">
            <a:xfrm>
              <a:off x="4499" y="312"/>
              <a:ext cx="0" cy="573"/>
            </a:xfrm>
            <a:prstGeom prst="ellipse">
              <a:avLst/>
            </a:prstGeom>
            <a:solidFill>
              <a:schemeClr val="tx1"/>
            </a:solidFill>
            <a:ln w="28575" algn="ctr">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14342" name="Line 6"/>
            <p:cNvSpPr>
              <a:spLocks noChangeShapeType="1"/>
            </p:cNvSpPr>
            <p:nvPr/>
          </p:nvSpPr>
          <p:spPr bwMode="auto">
            <a:xfrm flipV="1">
              <a:off x="4499" y="206"/>
              <a:ext cx="0" cy="403"/>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14343" name="Line 7"/>
            <p:cNvSpPr>
              <a:spLocks noChangeShapeType="1"/>
            </p:cNvSpPr>
            <p:nvPr/>
          </p:nvSpPr>
          <p:spPr bwMode="auto">
            <a:xfrm flipV="1">
              <a:off x="4499" y="478"/>
              <a:ext cx="196" cy="131"/>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grpSp>
    </p:spTree>
    <p:extLst>
      <p:ext uri="{BB962C8B-B14F-4D97-AF65-F5344CB8AC3E}">
        <p14:creationId xmlns:p14="http://schemas.microsoft.com/office/powerpoint/2010/main" val="3299276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982549" y="2152482"/>
            <a:ext cx="4434435" cy="2516622"/>
          </a:xfrm>
          <a:prstGeom prst="rect">
            <a:avLst/>
          </a:prstGeom>
        </p:spPr>
      </p:pic>
      <p:sp>
        <p:nvSpPr>
          <p:cNvPr id="15363" name="Rectangle 2"/>
          <p:cNvSpPr>
            <a:spLocks noGrp="1" noChangeArrowheads="1"/>
          </p:cNvSpPr>
          <p:nvPr>
            <p:ph type="title"/>
          </p:nvPr>
        </p:nvSpPr>
        <p:spPr>
          <a:xfrm>
            <a:off x="246484" y="217676"/>
            <a:ext cx="8378952" cy="621030"/>
          </a:xfrm>
        </p:spPr>
        <p:txBody>
          <a:bodyPr/>
          <a:lstStyle/>
          <a:p>
            <a:pPr>
              <a:lnSpc>
                <a:spcPct val="80000"/>
              </a:lnSpc>
            </a:pPr>
            <a:r>
              <a:rPr lang="en-US" dirty="0">
                <a:solidFill>
                  <a:srgbClr val="04628C"/>
                </a:solidFill>
                <a:latin typeface="Calibri" pitchFamily="34" charset="0"/>
                <a:cs typeface="Calibri" pitchFamily="34" charset="0"/>
              </a:rPr>
              <a:t>Using Server Tools and Internal Tools</a:t>
            </a:r>
          </a:p>
        </p:txBody>
      </p:sp>
      <p:sp>
        <p:nvSpPr>
          <p:cNvPr id="15364" name="Rectangle 3"/>
          <p:cNvSpPr>
            <a:spLocks noGrp="1" noChangeArrowheads="1"/>
          </p:cNvSpPr>
          <p:nvPr>
            <p:ph idx="4294967295"/>
          </p:nvPr>
        </p:nvSpPr>
        <p:spPr>
          <a:xfrm>
            <a:off x="825500" y="685800"/>
            <a:ext cx="8318500" cy="4114800"/>
          </a:xfrm>
        </p:spPr>
        <p:txBody>
          <a:bodyPr/>
          <a:lstStyle/>
          <a:p>
            <a:pPr>
              <a:buFont typeface="Arial" charset="0"/>
              <a:buChar char="•"/>
            </a:pPr>
            <a:r>
              <a:rPr lang="en-US" dirty="0" smtClean="0"/>
              <a:t>Allow you to advance the clock, run batch processes, and more</a:t>
            </a:r>
          </a:p>
          <a:p>
            <a:pPr>
              <a:buFont typeface="Arial" charset="0"/>
              <a:buChar char="•"/>
            </a:pPr>
            <a:r>
              <a:rPr lang="en-US" dirty="0" smtClean="0"/>
              <a:t>Press </a:t>
            </a:r>
            <a:r>
              <a:rPr lang="en-US" b="1" dirty="0" smtClean="0"/>
              <a:t>Alt + Shift + T</a:t>
            </a:r>
            <a:r>
              <a:rPr lang="en-US" dirty="0" smtClean="0"/>
              <a:t> to access</a:t>
            </a:r>
          </a:p>
          <a:p>
            <a:pPr lvl="1"/>
            <a:r>
              <a:rPr lang="en-US" dirty="0" smtClean="0"/>
              <a:t>Super User not required</a:t>
            </a:r>
          </a:p>
          <a:p>
            <a:pPr>
              <a:buFont typeface="Arial" charset="0"/>
              <a:buChar char="•"/>
            </a:pPr>
            <a:r>
              <a:rPr lang="en-US" dirty="0" smtClean="0"/>
              <a:t>Available in development environments only</a:t>
            </a:r>
          </a:p>
          <a:p>
            <a:pPr>
              <a:buFont typeface="Arial" charset="0"/>
              <a:buChar char="•"/>
            </a:pPr>
            <a:endParaRPr lang="en-US" dirty="0" smtClean="0"/>
          </a:p>
          <a:p>
            <a:pPr>
              <a:buFont typeface="Arial" charset="0"/>
              <a:buChar char="•"/>
            </a:pPr>
            <a:endParaRPr lang="en-US" dirty="0" smtClean="0"/>
          </a:p>
        </p:txBody>
      </p:sp>
      <p:sp>
        <p:nvSpPr>
          <p:cNvPr id="4" name="Rounded Rectangle 3"/>
          <p:cNvSpPr/>
          <p:nvPr/>
        </p:nvSpPr>
        <p:spPr bwMode="auto">
          <a:xfrm>
            <a:off x="2616146" y="2152846"/>
            <a:ext cx="961535" cy="332295"/>
          </a:xfrm>
          <a:prstGeom prst="roundRect">
            <a:avLst/>
          </a:prstGeom>
          <a:noFill/>
          <a:ln w="19050" algn="ctr">
            <a:solidFill>
              <a:srgbClr val="D33941"/>
            </a:solidFill>
            <a:round/>
            <a:headEnd/>
            <a:tailEnd/>
          </a:ln>
        </p:spPr>
        <p:txBody>
          <a:bodyPr wrap="none" lIns="0" tIns="0" rIns="0" bIns="0" rtlCol="0" anchor="ctr">
            <a:no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13" name="Rounded Rectangle 12"/>
          <p:cNvSpPr/>
          <p:nvPr/>
        </p:nvSpPr>
        <p:spPr bwMode="auto">
          <a:xfrm>
            <a:off x="3555030" y="2114382"/>
            <a:ext cx="961535" cy="332295"/>
          </a:xfrm>
          <a:prstGeom prst="roundRect">
            <a:avLst/>
          </a:prstGeom>
          <a:noFill/>
          <a:ln w="19050" algn="ctr">
            <a:solidFill>
              <a:srgbClr val="D33941"/>
            </a:solidFill>
            <a:round/>
            <a:headEnd/>
            <a:tailEnd/>
          </a:ln>
        </p:spPr>
        <p:txBody>
          <a:bodyPr wrap="none" lIns="0" tIns="0" rIns="0" bIns="0" rtlCol="0" anchor="ctr">
            <a:no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Tree>
    <p:extLst>
      <p:ext uri="{BB962C8B-B14F-4D97-AF65-F5344CB8AC3E}">
        <p14:creationId xmlns:p14="http://schemas.microsoft.com/office/powerpoint/2010/main" val="2064796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nSpc>
                <a:spcPct val="80000"/>
              </a:lnSpc>
            </a:pPr>
            <a:r>
              <a:rPr lang="en-US" dirty="0">
                <a:solidFill>
                  <a:srgbClr val="04628C"/>
                </a:solidFill>
                <a:latin typeface="Calibri" pitchFamily="34" charset="0"/>
                <a:cs typeface="Calibri" pitchFamily="34" charset="0"/>
              </a:rPr>
              <a:t>Using Internal Tools to advance clock</a:t>
            </a:r>
          </a:p>
        </p:txBody>
      </p:sp>
      <p:sp>
        <p:nvSpPr>
          <p:cNvPr id="16387" name="Rectangle 3"/>
          <p:cNvSpPr>
            <a:spLocks noGrp="1" noChangeArrowheads="1"/>
          </p:cNvSpPr>
          <p:nvPr>
            <p:ph idx="4294967295"/>
          </p:nvPr>
        </p:nvSpPr>
        <p:spPr>
          <a:xfrm>
            <a:off x="825500" y="685800"/>
            <a:ext cx="8318500" cy="4114800"/>
          </a:xfrm>
        </p:spPr>
        <p:txBody>
          <a:bodyPr/>
          <a:lstStyle/>
          <a:p>
            <a:pPr marL="342900" indent="-342900">
              <a:buFont typeface="Wingdings 3" pitchFamily="18" charset="2"/>
              <a:buAutoNum type="arabicPeriod"/>
            </a:pPr>
            <a:r>
              <a:rPr lang="en-US" dirty="0" smtClean="0"/>
              <a:t>On Internal Tools tab, click </a:t>
            </a:r>
            <a:r>
              <a:rPr lang="en-US" b="1" dirty="0" smtClean="0">
                <a:latin typeface="Courier New" pitchFamily="49" charset="0"/>
                <a:cs typeface="Courier New" pitchFamily="49" charset="0"/>
              </a:rPr>
              <a:t>System </a:t>
            </a:r>
            <a:r>
              <a:rPr lang="en-US" b="1" dirty="0">
                <a:latin typeface="Courier New" pitchFamily="49" charset="0"/>
                <a:cs typeface="Courier New" pitchFamily="49" charset="0"/>
              </a:rPr>
              <a:t>Clock</a:t>
            </a:r>
          </a:p>
          <a:p>
            <a:pPr marL="342900" indent="-342900">
              <a:buFont typeface="Wingdings 3" pitchFamily="18" charset="2"/>
              <a:buAutoNum type="arabicPeriod"/>
            </a:pPr>
            <a:r>
              <a:rPr lang="en-US" dirty="0" smtClean="0"/>
              <a:t>Click a system clock button or update the </a:t>
            </a:r>
            <a:r>
              <a:rPr lang="en-US" b="1" dirty="0">
                <a:latin typeface="Courier New" pitchFamily="49" charset="0"/>
                <a:cs typeface="Courier New" pitchFamily="49" charset="0"/>
              </a:rPr>
              <a:t>Date</a:t>
            </a:r>
            <a:r>
              <a:rPr lang="en-US" dirty="0" smtClean="0"/>
              <a:t> field</a:t>
            </a:r>
            <a:r>
              <a:rPr lang="en-US" b="1" dirty="0" smtClean="0"/>
              <a:t> </a:t>
            </a:r>
            <a:r>
              <a:rPr lang="en-US" dirty="0" smtClean="0"/>
              <a:t>and click</a:t>
            </a:r>
            <a:r>
              <a:rPr lang="en-US" b="1" dirty="0" smtClean="0"/>
              <a:t> </a:t>
            </a:r>
            <a:r>
              <a:rPr lang="en-US" b="1" dirty="0">
                <a:latin typeface="Courier New" pitchFamily="49" charset="0"/>
                <a:cs typeface="Courier New" pitchFamily="49" charset="0"/>
              </a:rPr>
              <a:t>Change Date</a:t>
            </a:r>
          </a:p>
        </p:txBody>
      </p:sp>
      <p:grpSp>
        <p:nvGrpSpPr>
          <p:cNvPr id="16388" name="Group 4"/>
          <p:cNvGrpSpPr>
            <a:grpSpLocks/>
          </p:cNvGrpSpPr>
          <p:nvPr/>
        </p:nvGrpSpPr>
        <p:grpSpPr bwMode="auto">
          <a:xfrm>
            <a:off x="7431601" y="219905"/>
            <a:ext cx="111050" cy="384710"/>
            <a:chOff x="4499" y="206"/>
            <a:chExt cx="196" cy="679"/>
          </a:xfrm>
        </p:grpSpPr>
        <p:sp>
          <p:nvSpPr>
            <p:cNvPr id="16390" name="Oval 5"/>
            <p:cNvSpPr>
              <a:spLocks noChangeArrowheads="1"/>
            </p:cNvSpPr>
            <p:nvPr/>
          </p:nvSpPr>
          <p:spPr bwMode="auto">
            <a:xfrm>
              <a:off x="4499" y="312"/>
              <a:ext cx="0" cy="573"/>
            </a:xfrm>
            <a:prstGeom prst="ellipse">
              <a:avLst/>
            </a:prstGeom>
            <a:solidFill>
              <a:schemeClr val="tx1"/>
            </a:solidFill>
            <a:ln w="28575" algn="ctr">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16391" name="Line 6"/>
            <p:cNvSpPr>
              <a:spLocks noChangeShapeType="1"/>
            </p:cNvSpPr>
            <p:nvPr/>
          </p:nvSpPr>
          <p:spPr bwMode="auto">
            <a:xfrm flipV="1">
              <a:off x="4499" y="206"/>
              <a:ext cx="0" cy="403"/>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16392" name="Line 7"/>
            <p:cNvSpPr>
              <a:spLocks noChangeShapeType="1"/>
            </p:cNvSpPr>
            <p:nvPr/>
          </p:nvSpPr>
          <p:spPr bwMode="auto">
            <a:xfrm flipV="1">
              <a:off x="4499" y="478"/>
              <a:ext cx="196" cy="131"/>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gr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910" y="1689497"/>
            <a:ext cx="6321674" cy="18526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2930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3294" y="1410126"/>
            <a:ext cx="6621065" cy="315753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1" name="Rectangle 2"/>
          <p:cNvSpPr>
            <a:spLocks noGrp="1" noChangeArrowheads="1"/>
          </p:cNvSpPr>
          <p:nvPr>
            <p:ph type="title"/>
          </p:nvPr>
        </p:nvSpPr>
        <p:spPr/>
        <p:txBody>
          <a:bodyPr/>
          <a:lstStyle/>
          <a:p>
            <a:pPr>
              <a:lnSpc>
                <a:spcPct val="80000"/>
              </a:lnSpc>
            </a:pPr>
            <a:r>
              <a:rPr lang="en-US" dirty="0">
                <a:solidFill>
                  <a:srgbClr val="04628C"/>
                </a:solidFill>
                <a:latin typeface="Calibri" pitchFamily="34" charset="0"/>
                <a:cs typeface="Calibri" pitchFamily="34" charset="0"/>
              </a:rPr>
              <a:t>Using Server Tools to run batch processes</a:t>
            </a:r>
          </a:p>
        </p:txBody>
      </p:sp>
      <p:sp>
        <p:nvSpPr>
          <p:cNvPr id="2" name="Content Placeholder 1"/>
          <p:cNvSpPr>
            <a:spLocks noGrp="1"/>
          </p:cNvSpPr>
          <p:nvPr>
            <p:ph idx="4294967295"/>
          </p:nvPr>
        </p:nvSpPr>
        <p:spPr>
          <a:xfrm>
            <a:off x="825500" y="685800"/>
            <a:ext cx="8318500" cy="4114800"/>
          </a:xfrm>
        </p:spPr>
        <p:txBody>
          <a:bodyPr/>
          <a:lstStyle/>
          <a:p>
            <a:r>
              <a:rPr lang="en-US" dirty="0" smtClean="0"/>
              <a:t>On </a:t>
            </a:r>
            <a:r>
              <a:rPr lang="en-US" b="1" dirty="0">
                <a:latin typeface="Courier New" pitchFamily="49" charset="0"/>
                <a:cs typeface="Courier New" pitchFamily="49" charset="0"/>
              </a:rPr>
              <a:t>Batch Process Info </a:t>
            </a:r>
            <a:r>
              <a:rPr lang="en-US" dirty="0" smtClean="0"/>
              <a:t>screen, click </a:t>
            </a:r>
            <a:r>
              <a:rPr lang="en-US" b="1" dirty="0" smtClean="0">
                <a:latin typeface="Courier New" pitchFamily="49" charset="0"/>
                <a:cs typeface="Courier New" pitchFamily="49" charset="0"/>
              </a:rPr>
              <a:t>Run</a:t>
            </a:r>
            <a:r>
              <a:rPr lang="en-US" dirty="0" smtClean="0"/>
              <a:t> on the relevant  batch process row</a:t>
            </a:r>
            <a:endParaRPr lang="en-US" dirty="0"/>
          </a:p>
        </p:txBody>
      </p:sp>
      <p:sp>
        <p:nvSpPr>
          <p:cNvPr id="17412" name="AutoShape 5"/>
          <p:cNvSpPr>
            <a:spLocks noChangeArrowheads="1"/>
          </p:cNvSpPr>
          <p:nvPr/>
        </p:nvSpPr>
        <p:spPr bwMode="auto">
          <a:xfrm>
            <a:off x="4858794" y="3030281"/>
            <a:ext cx="266700" cy="255389"/>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grpSp>
        <p:nvGrpSpPr>
          <p:cNvPr id="17416" name="Group 9"/>
          <p:cNvGrpSpPr>
            <a:grpSpLocks/>
          </p:cNvGrpSpPr>
          <p:nvPr/>
        </p:nvGrpSpPr>
        <p:grpSpPr bwMode="auto">
          <a:xfrm rot="16200000" flipH="1">
            <a:off x="7370519" y="1471413"/>
            <a:ext cx="465535" cy="364742"/>
            <a:chOff x="2438" y="1467"/>
            <a:chExt cx="2663" cy="2083"/>
          </a:xfrm>
        </p:grpSpPr>
        <p:sp>
          <p:nvSpPr>
            <p:cNvPr id="3721226" name="Freeform 10"/>
            <p:cNvSpPr>
              <a:spLocks/>
            </p:cNvSpPr>
            <p:nvPr/>
          </p:nvSpPr>
          <p:spPr bwMode="auto">
            <a:xfrm>
              <a:off x="2438" y="1849"/>
              <a:ext cx="2663" cy="1318"/>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lgn="ctr" defTabSz="685800" fontAlgn="base">
                <a:spcBef>
                  <a:spcPct val="50000"/>
                </a:spcBef>
                <a:spcAft>
                  <a:spcPct val="30000"/>
                </a:spcAft>
                <a:buClr>
                  <a:srgbClr val="FFFFFF"/>
                </a:buClr>
                <a:defRPr/>
              </a:pPr>
              <a:endParaRPr lang="en-US" sz="1500" b="1">
                <a:solidFill>
                  <a:srgbClr val="000000"/>
                </a:solidFill>
                <a:latin typeface="Arial" charset="0"/>
              </a:endParaRPr>
            </a:p>
          </p:txBody>
        </p:sp>
        <p:sp>
          <p:nvSpPr>
            <p:cNvPr id="17418" name="AutoShape 11"/>
            <p:cNvSpPr>
              <a:spLocks noChangeArrowheads="1"/>
            </p:cNvSpPr>
            <p:nvPr/>
          </p:nvSpPr>
          <p:spPr bwMode="auto">
            <a:xfrm>
              <a:off x="3769" y="1467"/>
              <a:ext cx="1" cy="2083"/>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grpSp>
    </p:spTree>
    <p:extLst>
      <p:ext uri="{BB962C8B-B14F-4D97-AF65-F5344CB8AC3E}">
        <p14:creationId xmlns:p14="http://schemas.microsoft.com/office/powerpoint/2010/main" val="30026883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p:spPr>
        <p:txBody>
          <a:bodyPr/>
          <a:lstStyle/>
          <a:p>
            <a:pPr>
              <a:lnSpc>
                <a:spcPct val="80000"/>
              </a:lnSpc>
            </a:pPr>
            <a:r>
              <a:rPr lang="en-US" dirty="0" smtClean="0"/>
              <a:t> </a:t>
            </a:r>
            <a:r>
              <a:rPr lang="en-US" dirty="0">
                <a:solidFill>
                  <a:srgbClr val="04628C"/>
                </a:solidFill>
                <a:latin typeface="Calibri" pitchFamily="34" charset="0"/>
                <a:cs typeface="Calibri" pitchFamily="34" charset="0"/>
              </a:rPr>
              <a:t>Lesson objectives review</a:t>
            </a:r>
          </a:p>
        </p:txBody>
      </p:sp>
      <p:sp>
        <p:nvSpPr>
          <p:cNvPr id="29699" name="Rectangle 3"/>
          <p:cNvSpPr>
            <a:spLocks noGrp="1" noChangeArrowheads="1"/>
          </p:cNvSpPr>
          <p:nvPr>
            <p:ph idx="4294967295"/>
          </p:nvPr>
        </p:nvSpPr>
        <p:spPr>
          <a:xfrm>
            <a:off x="825500" y="685800"/>
            <a:ext cx="8318500" cy="4114800"/>
          </a:xfrm>
        </p:spPr>
        <p:txBody>
          <a:bodyPr/>
          <a:lstStyle/>
          <a:p>
            <a:pPr>
              <a:buFont typeface="Wingdings 3" pitchFamily="18" charset="2"/>
              <a:buNone/>
            </a:pPr>
            <a:r>
              <a:rPr lang="en-US" smtClean="0"/>
              <a:t>You should now be able to:</a:t>
            </a:r>
          </a:p>
          <a:p>
            <a:pPr lvl="1" eaLnBrk="1" hangingPunct="1"/>
            <a:r>
              <a:rPr lang="en-US" smtClean="0"/>
              <a:t>Manually create a billing instruction</a:t>
            </a:r>
          </a:p>
          <a:p>
            <a:pPr lvl="1"/>
            <a:r>
              <a:rPr lang="en-US" smtClean="0"/>
              <a:t>Describe how invoices are processed</a:t>
            </a:r>
          </a:p>
          <a:p>
            <a:pPr lvl="1"/>
            <a:r>
              <a:rPr lang="en-US" smtClean="0"/>
              <a:t>Simulate BillingCenter automatic behavior by:</a:t>
            </a:r>
          </a:p>
          <a:p>
            <a:pPr lvl="2"/>
            <a:r>
              <a:rPr lang="en-US" smtClean="0"/>
              <a:t>Advancing the system clock</a:t>
            </a:r>
          </a:p>
          <a:p>
            <a:pPr lvl="2"/>
            <a:r>
              <a:rPr lang="en-US" smtClean="0"/>
              <a:t>Running batch processes</a:t>
            </a:r>
          </a:p>
          <a:p>
            <a:pPr lvl="1" eaLnBrk="1" hangingPunct="1"/>
            <a:endParaRPr lang="en-US" smtClean="0"/>
          </a:p>
          <a:p>
            <a:pPr lvl="1" eaLnBrk="1" hangingPunct="1">
              <a:buFont typeface="Wingdings 2" pitchFamily="18" charset="2"/>
              <a:buNone/>
            </a:pPr>
            <a:endParaRPr lang="en-US" smtClean="0"/>
          </a:p>
        </p:txBody>
      </p:sp>
    </p:spTree>
    <p:extLst>
      <p:ext uri="{BB962C8B-B14F-4D97-AF65-F5344CB8AC3E}">
        <p14:creationId xmlns:p14="http://schemas.microsoft.com/office/powerpoint/2010/main" val="275807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p:spPr>
        <p:txBody>
          <a:bodyPr/>
          <a:lstStyle/>
          <a:p>
            <a:pPr>
              <a:lnSpc>
                <a:spcPct val="80000"/>
              </a:lnSpc>
            </a:pPr>
            <a:r>
              <a:rPr lang="en-US" dirty="0">
                <a:solidFill>
                  <a:srgbClr val="04628C"/>
                </a:solidFill>
                <a:latin typeface="Calibri" pitchFamily="34" charset="0"/>
                <a:cs typeface="Calibri" pitchFamily="34" charset="0"/>
              </a:rPr>
              <a:t>Review questions</a:t>
            </a:r>
          </a:p>
        </p:txBody>
      </p:sp>
      <p:sp>
        <p:nvSpPr>
          <p:cNvPr id="30723" name="Rectangle 45"/>
          <p:cNvSpPr>
            <a:spLocks noGrp="1" noChangeArrowheads="1"/>
          </p:cNvSpPr>
          <p:nvPr>
            <p:ph idx="4294967295"/>
          </p:nvPr>
        </p:nvSpPr>
        <p:spPr>
          <a:xfrm>
            <a:off x="825500" y="685800"/>
            <a:ext cx="8318500" cy="4114800"/>
          </a:xfrm>
        </p:spPr>
        <p:txBody>
          <a:bodyPr/>
          <a:lstStyle/>
          <a:p>
            <a:pPr marL="342900" indent="-342900">
              <a:buFont typeface="Webdings" pitchFamily="18" charset="2"/>
              <a:buAutoNum type="arabicPeriod"/>
            </a:pPr>
            <a:r>
              <a:rPr lang="en-US" smtClean="0"/>
              <a:t>What are the different statuses an invoice can have?</a:t>
            </a:r>
          </a:p>
          <a:p>
            <a:pPr marL="342900" indent="-342900">
              <a:buFont typeface="Webdings" pitchFamily="18" charset="2"/>
              <a:buAutoNum type="arabicPeriod"/>
            </a:pPr>
            <a:r>
              <a:rPr lang="en-US" smtClean="0"/>
              <a:t>What are the five primary pieces of information in a billing instruction?</a:t>
            </a:r>
          </a:p>
        </p:txBody>
      </p:sp>
    </p:spTree>
    <p:extLst>
      <p:ext uri="{BB962C8B-B14F-4D97-AF65-F5344CB8AC3E}">
        <p14:creationId xmlns:p14="http://schemas.microsoft.com/office/powerpoint/2010/main" val="2235414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smtClean="0">
                <a:ln>
                  <a:noFill/>
                </a:ln>
                <a:solidFill>
                  <a:srgbClr val="0033A0"/>
                </a:solidFill>
                <a:effectLst/>
                <a:uLnTx/>
                <a:uFillTx/>
                <a:latin typeface="Arial" panose="020B0604020202020204" pitchFamily="34" charset="0"/>
                <a:ea typeface="+mn-ea"/>
                <a:cs typeface="+mn-cs"/>
              </a:rPr>
              <a:t>6</a:t>
            </a:r>
            <a:endParaRPr kumimoji="0" lang="en-US" sz="800" b="0" i="0" u="none" strike="noStrike" kern="1200" cap="none" spc="0" normalizeH="0" baseline="0" noProof="0" dirty="0" smtClean="0">
              <a:ln>
                <a:noFill/>
              </a:ln>
              <a:solidFill>
                <a:srgbClr val="0033A0"/>
              </a:solidFill>
              <a:effectLst/>
              <a:uLnTx/>
              <a:uFillTx/>
              <a:latin typeface="Arial" panose="020B0604020202020204" pitchFamily="34" charset="0"/>
              <a:ea typeface="+mn-ea"/>
              <a:cs typeface="+mn-cs"/>
            </a:endParaRPr>
          </a:p>
        </p:txBody>
      </p:sp>
      <p:sp>
        <p:nvSpPr>
          <p:cNvPr id="6" name="Title 5"/>
          <p:cNvSpPr>
            <a:spLocks noGrp="1"/>
          </p:cNvSpPr>
          <p:nvPr>
            <p:ph type="title"/>
          </p:nvPr>
        </p:nvSpPr>
        <p:spPr>
          <a:xfrm>
            <a:off x="737936" y="274321"/>
            <a:ext cx="7828548" cy="784458"/>
          </a:xfrm>
        </p:spPr>
        <p:txBody>
          <a:bodyPr/>
          <a:lstStyle/>
          <a:p>
            <a:r>
              <a:rPr lang="en-US" sz="3200" dirty="0" smtClean="0"/>
              <a:t>Lesson Outline</a:t>
            </a:r>
            <a:endParaRPr lang="en-US" sz="3200" dirty="0"/>
          </a:p>
        </p:txBody>
      </p:sp>
      <p:sp>
        <p:nvSpPr>
          <p:cNvPr id="7" name="Content Placeholder 6"/>
          <p:cNvSpPr>
            <a:spLocks noGrp="1"/>
          </p:cNvSpPr>
          <p:nvPr>
            <p:ph sz="quarter" idx="13"/>
          </p:nvPr>
        </p:nvSpPr>
        <p:spPr>
          <a:xfrm>
            <a:off x="737936" y="1173163"/>
            <a:ext cx="8063163" cy="3311525"/>
          </a:xfrm>
        </p:spPr>
        <p:txBody>
          <a:bodyPr/>
          <a:lstStyle/>
          <a:p>
            <a:pPr marL="214313" lvl="0" indent="-214313" defTabSz="914400" eaLnBrk="0" fontAlgn="base" hangingPunct="0">
              <a:lnSpc>
                <a:spcPct val="150000"/>
              </a:lnSpc>
              <a:spcBef>
                <a:spcPct val="40000"/>
              </a:spcBef>
              <a:spcAft>
                <a:spcPct val="0"/>
              </a:spcAft>
              <a:buClr>
                <a:srgbClr val="04628C"/>
              </a:buClr>
              <a:buSzPct val="90000"/>
              <a:buFont typeface="Arial" charset="0"/>
              <a:buChar char="•"/>
            </a:pPr>
            <a:r>
              <a:rPr lang="en-US" kern="0" dirty="0">
                <a:solidFill>
                  <a:srgbClr val="000000"/>
                </a:solidFill>
                <a:latin typeface="Arial"/>
                <a:cs typeface="Calibri" pitchFamily="34" charset="0"/>
              </a:rPr>
              <a:t>Creating a billing instruction</a:t>
            </a:r>
          </a:p>
          <a:p>
            <a:pPr marL="214313" lvl="0" indent="-214313" defTabSz="914400" eaLnBrk="0" fontAlgn="base" hangingPunct="0">
              <a:lnSpc>
                <a:spcPct val="150000"/>
              </a:lnSpc>
              <a:spcBef>
                <a:spcPct val="40000"/>
              </a:spcBef>
              <a:spcAft>
                <a:spcPct val="0"/>
              </a:spcAft>
              <a:buClr>
                <a:srgbClr val="04628C"/>
              </a:buClr>
              <a:buSzPct val="90000"/>
              <a:buFont typeface="Arial" charset="0"/>
              <a:buChar char="•"/>
            </a:pPr>
            <a:r>
              <a:rPr lang="en-US" kern="0" dirty="0">
                <a:solidFill>
                  <a:srgbClr val="C0C0C0"/>
                </a:solidFill>
                <a:latin typeface="Arial"/>
                <a:cs typeface="Calibri" pitchFamily="34" charset="0"/>
              </a:rPr>
              <a:t>Invoicing lifecycle</a:t>
            </a:r>
          </a:p>
          <a:p>
            <a:pPr marL="214313" lvl="0" indent="-214313" defTabSz="914400" eaLnBrk="0" fontAlgn="base" hangingPunct="0">
              <a:lnSpc>
                <a:spcPct val="150000"/>
              </a:lnSpc>
              <a:spcBef>
                <a:spcPct val="40000"/>
              </a:spcBef>
              <a:spcAft>
                <a:spcPct val="0"/>
              </a:spcAft>
              <a:buClr>
                <a:srgbClr val="04628C"/>
              </a:buClr>
              <a:buSzPct val="90000"/>
              <a:buFont typeface="Arial" charset="0"/>
              <a:buChar char="•"/>
            </a:pPr>
            <a:r>
              <a:rPr lang="en-US" kern="0" dirty="0">
                <a:solidFill>
                  <a:srgbClr val="C0C0C0"/>
                </a:solidFill>
                <a:latin typeface="Arial"/>
                <a:cs typeface="Calibri" pitchFamily="34" charset="0"/>
              </a:rPr>
              <a:t>Simulating BillingCenter automation</a:t>
            </a:r>
          </a:p>
          <a:p>
            <a:pPr marL="214313" lvl="0" indent="-214313" defTabSz="914400" eaLnBrk="0" fontAlgn="base" hangingPunct="0">
              <a:lnSpc>
                <a:spcPct val="150000"/>
              </a:lnSpc>
              <a:spcBef>
                <a:spcPct val="40000"/>
              </a:spcBef>
              <a:spcAft>
                <a:spcPct val="0"/>
              </a:spcAft>
              <a:buClr>
                <a:srgbClr val="04628C"/>
              </a:buClr>
              <a:buSzPct val="90000"/>
            </a:pPr>
            <a:endParaRPr lang="en-US" kern="0" dirty="0">
              <a:solidFill>
                <a:srgbClr val="C0C0C0"/>
              </a:solidFill>
              <a:latin typeface="Arial"/>
              <a:cs typeface="Calibri" pitchFamily="34" charset="0"/>
            </a:endParaRPr>
          </a:p>
          <a:p>
            <a:pPr marL="214313" lvl="0" indent="-214313" defTabSz="914400" eaLnBrk="0" fontAlgn="base" hangingPunct="0">
              <a:lnSpc>
                <a:spcPct val="150000"/>
              </a:lnSpc>
              <a:spcBef>
                <a:spcPct val="40000"/>
              </a:spcBef>
              <a:spcAft>
                <a:spcPct val="0"/>
              </a:spcAft>
              <a:buClr>
                <a:srgbClr val="04628C"/>
              </a:buClr>
              <a:buSzPct val="90000"/>
            </a:pPr>
            <a:endParaRPr lang="en-US" kern="0" dirty="0">
              <a:solidFill>
                <a:srgbClr val="C0C0C0"/>
              </a:solidFill>
              <a:latin typeface="Arial"/>
              <a:cs typeface="Calibri" pitchFamily="34" charset="0"/>
            </a:endParaRPr>
          </a:p>
          <a:p>
            <a:endParaRPr lang="en-US" dirty="0"/>
          </a:p>
          <a:p>
            <a:endParaRPr lang="en-US" dirty="0"/>
          </a:p>
        </p:txBody>
      </p:sp>
    </p:spTree>
    <p:extLst>
      <p:ext uri="{BB962C8B-B14F-4D97-AF65-F5344CB8AC3E}">
        <p14:creationId xmlns:p14="http://schemas.microsoft.com/office/powerpoint/2010/main" val="38358344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821800" y="1709544"/>
            <a:ext cx="6731000"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a:lstStyle>
          <a:p>
            <a:pPr marL="0" marR="0" lvl="0" indent="0" algn="l" defTabSz="685800" rtl="0" eaLnBrk="1" fontAlgn="base" latinLnBrk="0" hangingPunct="1">
              <a:lnSpc>
                <a:spcPct val="90000"/>
              </a:lnSpc>
              <a:spcBef>
                <a:spcPct val="0"/>
              </a:spcBef>
              <a:spcAft>
                <a:spcPct val="0"/>
              </a:spcAft>
              <a:buClrTx/>
              <a:buSzTx/>
              <a:buFontTx/>
              <a:buNone/>
              <a:tabLst/>
              <a:defRPr/>
            </a:pPr>
            <a:r>
              <a:rPr kumimoji="0" lang="en-US" sz="3000" b="1" i="0" u="none" strike="noStrike" kern="0" cap="none" spc="0" normalizeH="0" baseline="0" noProof="0" dirty="0">
                <a:ln>
                  <a:noFill/>
                </a:ln>
                <a:solidFill>
                  <a:srgbClr val="04628C"/>
                </a:solidFill>
                <a:effectLst/>
                <a:uLnTx/>
                <a:uFillTx/>
                <a:latin typeface="Arial"/>
                <a:cs typeface="Arial" pitchFamily="34" charset="0"/>
              </a:rPr>
              <a:t>DEMO</a:t>
            </a:r>
          </a:p>
        </p:txBody>
      </p:sp>
    </p:spTree>
    <p:extLst>
      <p:ext uri="{BB962C8B-B14F-4D97-AF65-F5344CB8AC3E}">
        <p14:creationId xmlns:p14="http://schemas.microsoft.com/office/powerpoint/2010/main" val="10231201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800" dirty="0">
                <a:solidFill>
                  <a:schemeClr val="bg1"/>
                </a:solidFill>
              </a:rPr>
              <a:t>Provide demo details&lt;The video creator to fill this slide&gt;</a:t>
            </a:r>
          </a:p>
        </p:txBody>
      </p:sp>
    </p:spTree>
    <p:extLst>
      <p:ext uri="{BB962C8B-B14F-4D97-AF65-F5344CB8AC3E}">
        <p14:creationId xmlns:p14="http://schemas.microsoft.com/office/powerpoint/2010/main" val="38529748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821800" y="1709544"/>
            <a:ext cx="6731000"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a:lstStyle>
          <a:p>
            <a:pPr marL="0" marR="0" lvl="0" indent="0" algn="l" defTabSz="685800" rtl="0" eaLnBrk="1" fontAlgn="base" latinLnBrk="0" hangingPunct="1">
              <a:lnSpc>
                <a:spcPct val="90000"/>
              </a:lnSpc>
              <a:spcBef>
                <a:spcPct val="0"/>
              </a:spcBef>
              <a:spcAft>
                <a:spcPct val="0"/>
              </a:spcAft>
              <a:buClrTx/>
              <a:buSzTx/>
              <a:buFontTx/>
              <a:buNone/>
              <a:tabLst/>
              <a:defRPr/>
            </a:pPr>
            <a:r>
              <a:rPr kumimoji="0" lang="en-US" sz="3000" b="1" i="0" u="none" strike="noStrike" kern="0" cap="none" spc="0" normalizeH="0" baseline="0" noProof="0" dirty="0">
                <a:ln>
                  <a:noFill/>
                </a:ln>
                <a:solidFill>
                  <a:srgbClr val="04628C"/>
                </a:solidFill>
                <a:effectLst/>
                <a:uLnTx/>
                <a:uFillTx/>
                <a:latin typeface="Arial"/>
                <a:cs typeface="Arial" pitchFamily="34" charset="0"/>
              </a:rPr>
              <a:t>LAB</a:t>
            </a:r>
          </a:p>
        </p:txBody>
      </p:sp>
    </p:spTree>
    <p:extLst>
      <p:ext uri="{BB962C8B-B14F-4D97-AF65-F5344CB8AC3E}">
        <p14:creationId xmlns:p14="http://schemas.microsoft.com/office/powerpoint/2010/main" val="16453064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85750" y="914400"/>
            <a:ext cx="8144266" cy="3319272"/>
          </a:xfrm>
        </p:spPr>
        <p:txBody>
          <a:bodyPr/>
          <a:lstStyle/>
          <a:p>
            <a:pPr marL="0" indent="0">
              <a:buNone/>
            </a:pPr>
            <a:r>
              <a:rPr lang="en-US" sz="1800" dirty="0">
                <a:solidFill>
                  <a:schemeClr val="bg1"/>
                </a:solidFill>
              </a:rPr>
              <a:t>Complete the exercises </a:t>
            </a:r>
            <a:r>
              <a:rPr lang="en-US" sz="1800" smtClean="0">
                <a:solidFill>
                  <a:schemeClr val="bg1"/>
                </a:solidFill>
              </a:rPr>
              <a:t>in below</a:t>
            </a:r>
            <a:endParaRPr lang="en-US" sz="1800" dirty="0">
              <a:solidFill>
                <a:schemeClr val="bg1"/>
              </a:solidFill>
            </a:endParaRPr>
          </a:p>
          <a:p>
            <a:endParaRPr lang="en-US" sz="1800" dirty="0">
              <a:solidFill>
                <a:schemeClr val="bg1"/>
              </a:solidFill>
            </a:endParaRPr>
          </a:p>
          <a:p>
            <a:endParaRPr lang="en-US" sz="1800" dirty="0">
              <a:solidFill>
                <a:schemeClr val="bg1"/>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587111817"/>
              </p:ext>
            </p:extLst>
          </p:nvPr>
        </p:nvGraphicFramePr>
        <p:xfrm>
          <a:off x="4114800" y="2168525"/>
          <a:ext cx="914400" cy="806450"/>
        </p:xfrm>
        <a:graphic>
          <a:graphicData uri="http://schemas.openxmlformats.org/presentationml/2006/ole">
            <mc:AlternateContent xmlns:mc="http://schemas.openxmlformats.org/markup-compatibility/2006">
              <mc:Choice xmlns:v="urn:schemas-microsoft-com:vml" Requires="v">
                <p:oleObj spid="_x0000_s1030" name="Document" showAsIcon="1" r:id="rId4" imgW="914400" imgH="806400" progId="Word.Document.12">
                  <p:link updateAutomatic="1"/>
                </p:oleObj>
              </mc:Choice>
              <mc:Fallback>
                <p:oleObj name="Document" showAsIcon="1" r:id="rId4" imgW="914400" imgH="806400" progId="Word.Document.12">
                  <p:link updateAutomatic="1"/>
                  <p:pic>
                    <p:nvPicPr>
                      <p:cNvPr id="0" name=""/>
                      <p:cNvPicPr/>
                      <p:nvPr/>
                    </p:nvPicPr>
                    <p:blipFill>
                      <a:blip r:embed="rId5"/>
                      <a:stretch>
                        <a:fillRect/>
                      </a:stretch>
                    </p:blipFill>
                    <p:spPr>
                      <a:xfrm>
                        <a:off x="4114800" y="2168525"/>
                        <a:ext cx="914400" cy="80645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67773101"/>
              </p:ext>
            </p:extLst>
          </p:nvPr>
        </p:nvGraphicFramePr>
        <p:xfrm>
          <a:off x="1607820" y="2168525"/>
          <a:ext cx="914400" cy="806450"/>
        </p:xfrm>
        <a:graphic>
          <a:graphicData uri="http://schemas.openxmlformats.org/presentationml/2006/ole">
            <mc:AlternateContent xmlns:mc="http://schemas.openxmlformats.org/markup-compatibility/2006">
              <mc:Choice xmlns:v="urn:schemas-microsoft-com:vml" Requires="v">
                <p:oleObj spid="_x0000_s1031" name="Document" showAsIcon="1" r:id="rId4" imgW="914400" imgH="806400" progId="Word.Document.12">
                  <p:link updateAutomatic="1"/>
                </p:oleObj>
              </mc:Choice>
              <mc:Fallback>
                <p:oleObj name="Document" showAsIcon="1" r:id="rId4" imgW="914400" imgH="806400" progId="Word.Document.12">
                  <p:link updateAutomatic="1"/>
                  <p:pic>
                    <p:nvPicPr>
                      <p:cNvPr id="0" name=""/>
                      <p:cNvPicPr/>
                      <p:nvPr/>
                    </p:nvPicPr>
                    <p:blipFill>
                      <a:blip r:embed="rId6"/>
                      <a:stretch>
                        <a:fillRect/>
                      </a:stretch>
                    </p:blipFill>
                    <p:spPr>
                      <a:xfrm>
                        <a:off x="1607820" y="2168525"/>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3097078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Theme_THANKyou">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t="19474" b="19474"/>
          <a:stretch>
            <a:fillRect/>
          </a:stretch>
        </p:blipFill>
        <p:spPr/>
      </p:pic>
      <p:sp>
        <p:nvSpPr>
          <p:cNvPr id="5" name="Title 4"/>
          <p:cNvSpPr>
            <a:spLocks noGrp="1"/>
          </p:cNvSpPr>
          <p:nvPr>
            <p:ph type="ctrTitle"/>
          </p:nvPr>
        </p:nvSpPr>
        <p:spPr/>
        <p:txBody>
          <a:bodyPr/>
          <a:lstStyle/>
          <a:p>
            <a:endParaRPr lang="en-US"/>
          </a:p>
        </p:txBody>
      </p:sp>
    </p:spTree>
    <p:extLst>
      <p:ext uri="{BB962C8B-B14F-4D97-AF65-F5344CB8AC3E}">
        <p14:creationId xmlns:p14="http://schemas.microsoft.com/office/powerpoint/2010/main" val="22878862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3"/>
          <p:cNvSpPr txBox="1">
            <a:spLocks noChangeArrowheads="1"/>
          </p:cNvSpPr>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sz="2550" b="1" i="0" u="none" strike="noStrike" kern="0" cap="none" spc="0" normalizeH="0" baseline="0" noProof="0" smtClean="0">
                <a:ln>
                  <a:noFill/>
                </a:ln>
                <a:solidFill>
                  <a:srgbClr val="04628C"/>
                </a:solidFill>
                <a:effectLst/>
                <a:uLnTx/>
                <a:uFillTx/>
                <a:latin typeface="Calibri" pitchFamily="34" charset="0"/>
                <a:cs typeface="Calibri" pitchFamily="34" charset="0"/>
              </a:rPr>
              <a:t>Billing instructions</a:t>
            </a:r>
          </a:p>
        </p:txBody>
      </p:sp>
      <p:sp>
        <p:nvSpPr>
          <p:cNvPr id="67" name="Rectangle 55"/>
          <p:cNvSpPr txBox="1">
            <a:spLocks noChangeArrowheads="1"/>
          </p:cNvSpPr>
          <p:nvPr/>
        </p:nvSpPr>
        <p:spPr bwMode="auto">
          <a:xfrm>
            <a:off x="1532335" y="2677717"/>
            <a:ext cx="6273403" cy="1850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14313" indent="-214313" algn="l" rtl="0" eaLnBrk="0" fontAlgn="base" hangingPunct="0">
              <a:spcBef>
                <a:spcPct val="40000"/>
              </a:spcBef>
              <a:spcAft>
                <a:spcPct val="0"/>
              </a:spcAft>
              <a:buClr>
                <a:srgbClr val="04628C"/>
              </a:buClr>
              <a:buSzPct val="90000"/>
              <a:buFont typeface="Arial" pitchFamily="34"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Calibri" pitchFamily="34"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4628C"/>
              </a:buClr>
              <a:buSzPct val="120000"/>
              <a:buFont typeface="Calibri" pitchFamily="34" charset="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a:lstStyle>
          <a:p>
            <a:pPr marL="214313" marR="0" lvl="0" indent="-214313"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r>
              <a:rPr kumimoji="0" lang="en-US" sz="1800" b="0" i="0" u="none" strike="noStrike" kern="0" cap="none" spc="0" normalizeH="0" baseline="0" noProof="0" smtClean="0">
                <a:ln>
                  <a:noFill/>
                </a:ln>
                <a:solidFill>
                  <a:srgbClr val="000000"/>
                </a:solidFill>
                <a:effectLst/>
                <a:uLnTx/>
                <a:uFillTx/>
                <a:latin typeface="Arial"/>
                <a:cs typeface="Calibri" pitchFamily="34" charset="0"/>
              </a:rPr>
              <a:t>Most policy transactions have billing requirements</a:t>
            </a:r>
          </a:p>
          <a:p>
            <a:pPr marL="471488" marR="0" lvl="1" indent="-171450" algn="l" defTabSz="914400" rtl="0" eaLnBrk="0" fontAlgn="base" latinLnBrk="0" hangingPunct="0">
              <a:lnSpc>
                <a:spcPct val="100000"/>
              </a:lnSpc>
              <a:spcBef>
                <a:spcPct val="20000"/>
              </a:spcBef>
              <a:spcAft>
                <a:spcPct val="0"/>
              </a:spcAft>
              <a:buClr>
                <a:srgbClr val="04628C"/>
              </a:buClr>
              <a:buSzPct val="90000"/>
              <a:buFont typeface="Calibri" pitchFamily="34" charset="0"/>
              <a:buChar char="-"/>
              <a:tabLst/>
              <a:defRPr/>
            </a:pPr>
            <a:r>
              <a:rPr kumimoji="0" lang="en-US" sz="1650" b="0" i="0" u="none" strike="noStrike" kern="0" cap="none" spc="0" normalizeH="0" baseline="0" noProof="0" smtClean="0">
                <a:ln>
                  <a:noFill/>
                </a:ln>
                <a:solidFill>
                  <a:srgbClr val="D33941"/>
                </a:solidFill>
                <a:effectLst/>
                <a:uLnTx/>
                <a:uFillTx/>
                <a:latin typeface="Arial"/>
                <a:cs typeface="Calibri" pitchFamily="34" charset="0"/>
              </a:rPr>
              <a:t>Submissions</a:t>
            </a:r>
            <a:r>
              <a:rPr kumimoji="0" lang="en-US" sz="1650" b="0" i="0" u="none" strike="noStrike" kern="0" cap="none" spc="0" normalizeH="0" baseline="0" noProof="0" smtClean="0">
                <a:ln>
                  <a:noFill/>
                </a:ln>
                <a:solidFill>
                  <a:srgbClr val="000000"/>
                </a:solidFill>
                <a:effectLst/>
                <a:uLnTx/>
                <a:uFillTx/>
                <a:latin typeface="Arial"/>
                <a:cs typeface="Calibri" pitchFamily="34" charset="0"/>
              </a:rPr>
              <a:t> initiate need for billing</a:t>
            </a:r>
          </a:p>
          <a:p>
            <a:pPr marL="471488" marR="0" lvl="1" indent="-171450" algn="l" defTabSz="914400" rtl="0" eaLnBrk="0" fontAlgn="base" latinLnBrk="0" hangingPunct="0">
              <a:lnSpc>
                <a:spcPct val="100000"/>
              </a:lnSpc>
              <a:spcBef>
                <a:spcPct val="20000"/>
              </a:spcBef>
              <a:spcAft>
                <a:spcPct val="0"/>
              </a:spcAft>
              <a:buClr>
                <a:srgbClr val="04628C"/>
              </a:buClr>
              <a:buSzPct val="90000"/>
              <a:buFont typeface="Calibri" pitchFamily="34" charset="0"/>
              <a:buChar char="-"/>
              <a:tabLst/>
              <a:defRPr/>
            </a:pPr>
            <a:r>
              <a:rPr kumimoji="0" lang="en-US" sz="1650" b="0" i="0" u="none" strike="noStrike" kern="0" cap="none" spc="0" normalizeH="0" baseline="0" noProof="0" smtClean="0">
                <a:ln>
                  <a:noFill/>
                </a:ln>
                <a:solidFill>
                  <a:srgbClr val="D33941"/>
                </a:solidFill>
                <a:effectLst/>
                <a:uLnTx/>
                <a:uFillTx/>
                <a:latin typeface="Arial"/>
                <a:cs typeface="Calibri" pitchFamily="34" charset="0"/>
              </a:rPr>
              <a:t>Changes</a:t>
            </a:r>
            <a:r>
              <a:rPr kumimoji="0" lang="en-US" sz="1650" b="0" i="0" u="none" strike="noStrike" kern="0" cap="none" spc="0" normalizeH="0" baseline="0" noProof="0" smtClean="0">
                <a:ln>
                  <a:noFill/>
                </a:ln>
                <a:solidFill>
                  <a:srgbClr val="000000"/>
                </a:solidFill>
                <a:effectLst/>
                <a:uLnTx/>
                <a:uFillTx/>
                <a:latin typeface="Arial"/>
                <a:cs typeface="Calibri" pitchFamily="34" charset="0"/>
              </a:rPr>
              <a:t> may involve an increase or decrease in premium</a:t>
            </a:r>
          </a:p>
          <a:p>
            <a:pPr marL="471488" marR="0" lvl="1" indent="-171450" algn="l" defTabSz="914400" rtl="0" eaLnBrk="0" fontAlgn="base" latinLnBrk="0" hangingPunct="0">
              <a:lnSpc>
                <a:spcPct val="100000"/>
              </a:lnSpc>
              <a:spcBef>
                <a:spcPct val="20000"/>
              </a:spcBef>
              <a:spcAft>
                <a:spcPct val="0"/>
              </a:spcAft>
              <a:buClr>
                <a:srgbClr val="04628C"/>
              </a:buClr>
              <a:buSzPct val="90000"/>
              <a:buFont typeface="Calibri" pitchFamily="34" charset="0"/>
              <a:buChar char="-"/>
              <a:tabLst/>
              <a:defRPr/>
            </a:pPr>
            <a:r>
              <a:rPr kumimoji="0" lang="en-US" sz="1650" b="0" i="0" u="none" strike="noStrike" kern="0" cap="none" spc="0" normalizeH="0" baseline="0" noProof="0" smtClean="0">
                <a:ln>
                  <a:noFill/>
                </a:ln>
                <a:solidFill>
                  <a:srgbClr val="D33941"/>
                </a:solidFill>
                <a:effectLst/>
                <a:uLnTx/>
                <a:uFillTx/>
                <a:latin typeface="Arial"/>
                <a:cs typeface="Calibri" pitchFamily="34" charset="0"/>
              </a:rPr>
              <a:t>Cancellations</a:t>
            </a:r>
            <a:r>
              <a:rPr kumimoji="0" lang="en-US" sz="1650" b="0" i="0" u="none" strike="noStrike" kern="0" cap="none" spc="0" normalizeH="0" baseline="0" noProof="0" smtClean="0">
                <a:ln>
                  <a:noFill/>
                </a:ln>
                <a:solidFill>
                  <a:srgbClr val="000000"/>
                </a:solidFill>
                <a:effectLst/>
                <a:uLnTx/>
                <a:uFillTx/>
                <a:latin typeface="Arial"/>
                <a:cs typeface="Calibri" pitchFamily="34" charset="0"/>
              </a:rPr>
              <a:t> may involve refunds</a:t>
            </a:r>
          </a:p>
          <a:p>
            <a:pPr marL="214313" marR="0" lvl="0" indent="-214313"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r>
              <a:rPr kumimoji="0" lang="en-US" sz="1800" b="0" i="0" u="none" strike="noStrike" kern="0" cap="none" spc="0" normalizeH="0" baseline="0" noProof="0" smtClean="0">
                <a:ln>
                  <a:noFill/>
                </a:ln>
                <a:solidFill>
                  <a:srgbClr val="000000"/>
                </a:solidFill>
                <a:effectLst/>
                <a:uLnTx/>
                <a:uFillTx/>
                <a:latin typeface="Arial"/>
                <a:cs typeface="Calibri" pitchFamily="34" charset="0"/>
              </a:rPr>
              <a:t>When policy transaction has billing requirements, PAS sends a </a:t>
            </a:r>
            <a:r>
              <a:rPr kumimoji="0" lang="en-US" sz="1800" b="1" i="0" u="none" strike="noStrike" kern="0" cap="none" spc="0" normalizeH="0" baseline="0" noProof="0" smtClean="0">
                <a:ln>
                  <a:noFill/>
                </a:ln>
                <a:solidFill>
                  <a:srgbClr val="000000"/>
                </a:solidFill>
                <a:effectLst/>
                <a:uLnTx/>
                <a:uFillTx/>
                <a:latin typeface="Arial"/>
                <a:cs typeface="Calibri" pitchFamily="34" charset="0"/>
              </a:rPr>
              <a:t>billing instruction</a:t>
            </a:r>
            <a:r>
              <a:rPr kumimoji="0" lang="en-US" sz="1800" b="0" i="0" u="none" strike="noStrike" kern="0" cap="none" spc="0" normalizeH="0" baseline="0" noProof="0" smtClean="0">
                <a:ln>
                  <a:noFill/>
                </a:ln>
                <a:solidFill>
                  <a:srgbClr val="000000"/>
                </a:solidFill>
                <a:effectLst/>
                <a:uLnTx/>
                <a:uFillTx/>
                <a:latin typeface="Arial"/>
                <a:cs typeface="Calibri" pitchFamily="34" charset="0"/>
              </a:rPr>
              <a:t> to BillingCenter</a:t>
            </a:r>
            <a:endParaRPr kumimoji="0" lang="en-US" sz="1800" b="0" i="0" u="none" strike="noStrike" kern="0" cap="none" spc="0" normalizeH="0" baseline="0" noProof="0" dirty="0" smtClean="0">
              <a:ln>
                <a:noFill/>
              </a:ln>
              <a:solidFill>
                <a:srgbClr val="000000"/>
              </a:solidFill>
              <a:effectLst/>
              <a:uLnTx/>
              <a:uFillTx/>
              <a:latin typeface="Arial"/>
              <a:cs typeface="Calibri" pitchFamily="34" charset="0"/>
            </a:endParaRPr>
          </a:p>
        </p:txBody>
      </p:sp>
      <p:sp>
        <p:nvSpPr>
          <p:cNvPr id="68" name="Line 58"/>
          <p:cNvSpPr>
            <a:spLocks noChangeShapeType="1"/>
          </p:cNvSpPr>
          <p:nvPr/>
        </p:nvSpPr>
        <p:spPr bwMode="auto">
          <a:xfrm>
            <a:off x="4760119" y="1127522"/>
            <a:ext cx="1700213" cy="0"/>
          </a:xfrm>
          <a:prstGeom prst="line">
            <a:avLst/>
          </a:prstGeom>
          <a:noFill/>
          <a:ln w="12700">
            <a:solidFill>
              <a:srgbClr val="003399"/>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69" name="Group 59"/>
          <p:cNvGrpSpPr>
            <a:grpSpLocks/>
          </p:cNvGrpSpPr>
          <p:nvPr/>
        </p:nvGrpSpPr>
        <p:grpSpPr bwMode="auto">
          <a:xfrm rot="-1165455">
            <a:off x="5512618" y="793494"/>
            <a:ext cx="410647" cy="457717"/>
            <a:chOff x="3238" y="3078"/>
            <a:chExt cx="604" cy="673"/>
          </a:xfrm>
        </p:grpSpPr>
        <p:sp>
          <p:nvSpPr>
            <p:cNvPr id="70" name="Freeform 60"/>
            <p:cNvSpPr>
              <a:spLocks/>
            </p:cNvSpPr>
            <p:nvPr/>
          </p:nvSpPr>
          <p:spPr bwMode="auto">
            <a:xfrm>
              <a:off x="3238" y="3373"/>
              <a:ext cx="604" cy="339"/>
            </a:xfrm>
            <a:custGeom>
              <a:avLst/>
              <a:gdLst>
                <a:gd name="T0" fmla="*/ 0 w 1703"/>
                <a:gd name="T1" fmla="*/ 0 h 1703"/>
                <a:gd name="T2" fmla="*/ 0 w 1703"/>
                <a:gd name="T3" fmla="*/ 0 h 1703"/>
                <a:gd name="T4" fmla="*/ 0 w 1703"/>
                <a:gd name="T5" fmla="*/ 0 h 1703"/>
                <a:gd name="T6" fmla="*/ 0 w 1703"/>
                <a:gd name="T7" fmla="*/ 0 h 1703"/>
                <a:gd name="T8" fmla="*/ 0 w 1703"/>
                <a:gd name="T9" fmla="*/ 0 h 1703"/>
                <a:gd name="T10" fmla="*/ 0 w 1703"/>
                <a:gd name="T11" fmla="*/ 0 h 1703"/>
                <a:gd name="T12" fmla="*/ 0 60000 65536"/>
                <a:gd name="T13" fmla="*/ 0 60000 65536"/>
                <a:gd name="T14" fmla="*/ 0 60000 65536"/>
                <a:gd name="T15" fmla="*/ 0 60000 65536"/>
                <a:gd name="T16" fmla="*/ 0 60000 65536"/>
                <a:gd name="T17" fmla="*/ 0 60000 65536"/>
                <a:gd name="T18" fmla="*/ 0 w 1703"/>
                <a:gd name="T19" fmla="*/ 0 h 1703"/>
                <a:gd name="T20" fmla="*/ 1703 w 1703"/>
                <a:gd name="T21" fmla="*/ 1703 h 1703"/>
              </a:gdLst>
              <a:ahLst/>
              <a:cxnLst>
                <a:cxn ang="T12">
                  <a:pos x="T0" y="T1"/>
                </a:cxn>
                <a:cxn ang="T13">
                  <a:pos x="T2" y="T3"/>
                </a:cxn>
                <a:cxn ang="T14">
                  <a:pos x="T4" y="T5"/>
                </a:cxn>
                <a:cxn ang="T15">
                  <a:pos x="T6" y="T7"/>
                </a:cxn>
                <a:cxn ang="T16">
                  <a:pos x="T8" y="T9"/>
                </a:cxn>
                <a:cxn ang="T17">
                  <a:pos x="T10" y="T11"/>
                </a:cxn>
              </a:cxnLst>
              <a:rect l="T18" t="T19" r="T20" b="T21"/>
              <a:pathLst>
                <a:path w="1703" h="1703">
                  <a:moveTo>
                    <a:pt x="935" y="1703"/>
                  </a:moveTo>
                  <a:lnTo>
                    <a:pt x="0" y="718"/>
                  </a:lnTo>
                  <a:lnTo>
                    <a:pt x="100" y="100"/>
                  </a:lnTo>
                  <a:lnTo>
                    <a:pt x="751" y="0"/>
                  </a:lnTo>
                  <a:lnTo>
                    <a:pt x="1703" y="977"/>
                  </a:lnTo>
                  <a:lnTo>
                    <a:pt x="935" y="1703"/>
                  </a:lnTo>
                  <a:close/>
                </a:path>
              </a:pathLst>
            </a:custGeom>
            <a:solidFill>
              <a:srgbClr val="FFFFCC"/>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1" name="Freeform 61"/>
            <p:cNvSpPr>
              <a:spLocks/>
            </p:cNvSpPr>
            <p:nvPr/>
          </p:nvSpPr>
          <p:spPr bwMode="auto">
            <a:xfrm>
              <a:off x="3243" y="3078"/>
              <a:ext cx="0" cy="339"/>
            </a:xfrm>
            <a:custGeom>
              <a:avLst/>
              <a:gdLst>
                <a:gd name="T0" fmla="*/ 0 w 609"/>
                <a:gd name="T1" fmla="*/ 0 h 587"/>
                <a:gd name="T2" fmla="*/ 0 w 609"/>
                <a:gd name="T3" fmla="*/ 0 h 587"/>
                <a:gd name="T4" fmla="*/ 0 w 609"/>
                <a:gd name="T5" fmla="*/ 0 h 587"/>
                <a:gd name="T6" fmla="*/ 0 w 609"/>
                <a:gd name="T7" fmla="*/ 0 h 587"/>
                <a:gd name="T8" fmla="*/ 0 w 609"/>
                <a:gd name="T9" fmla="*/ 0 h 587"/>
                <a:gd name="T10" fmla="*/ 0 w 609"/>
                <a:gd name="T11" fmla="*/ 0 h 587"/>
                <a:gd name="T12" fmla="*/ 0 w 609"/>
                <a:gd name="T13" fmla="*/ 0 h 587"/>
                <a:gd name="T14" fmla="*/ 0 60000 65536"/>
                <a:gd name="T15" fmla="*/ 0 60000 65536"/>
                <a:gd name="T16" fmla="*/ 0 60000 65536"/>
                <a:gd name="T17" fmla="*/ 0 60000 65536"/>
                <a:gd name="T18" fmla="*/ 0 60000 65536"/>
                <a:gd name="T19" fmla="*/ 0 60000 65536"/>
                <a:gd name="T20" fmla="*/ 0 60000 65536"/>
                <a:gd name="T21" fmla="*/ 0 w 609"/>
                <a:gd name="T22" fmla="*/ 0 h 587"/>
                <a:gd name="T23" fmla="*/ 609 w 609"/>
                <a:gd name="T24" fmla="*/ 587 h 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587">
                  <a:moveTo>
                    <a:pt x="609" y="563"/>
                  </a:moveTo>
                  <a:cubicBezTo>
                    <a:pt x="502" y="575"/>
                    <a:pt x="396" y="587"/>
                    <a:pt x="325" y="563"/>
                  </a:cubicBezTo>
                  <a:cubicBezTo>
                    <a:pt x="254" y="539"/>
                    <a:pt x="194" y="479"/>
                    <a:pt x="183" y="421"/>
                  </a:cubicBezTo>
                  <a:cubicBezTo>
                    <a:pt x="172" y="363"/>
                    <a:pt x="244" y="273"/>
                    <a:pt x="259" y="212"/>
                  </a:cubicBezTo>
                  <a:cubicBezTo>
                    <a:pt x="274" y="151"/>
                    <a:pt x="288" y="88"/>
                    <a:pt x="275" y="53"/>
                  </a:cubicBezTo>
                  <a:cubicBezTo>
                    <a:pt x="262" y="18"/>
                    <a:pt x="229" y="6"/>
                    <a:pt x="183" y="3"/>
                  </a:cubicBezTo>
                  <a:cubicBezTo>
                    <a:pt x="137" y="0"/>
                    <a:pt x="68" y="18"/>
                    <a:pt x="0" y="3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2" name="Oval 62"/>
            <p:cNvSpPr>
              <a:spLocks noChangeArrowheads="1"/>
            </p:cNvSpPr>
            <p:nvPr/>
          </p:nvSpPr>
          <p:spPr bwMode="auto">
            <a:xfrm>
              <a:off x="3338" y="3110"/>
              <a:ext cx="0" cy="477"/>
            </a:xfrm>
            <a:prstGeom prst="ellipse">
              <a:avLst/>
            </a:prstGeom>
            <a:solidFill>
              <a:srgbClr val="00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73" name="Picture 63" descr="BS01887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700000">
              <a:off x="3404" y="3341"/>
              <a:ext cx="275"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4" name="Text Box 64"/>
          <p:cNvSpPr txBox="1">
            <a:spLocks noChangeArrowheads="1"/>
          </p:cNvSpPr>
          <p:nvPr/>
        </p:nvSpPr>
        <p:spPr bwMode="auto">
          <a:xfrm>
            <a:off x="5226844" y="1278731"/>
            <a:ext cx="9465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200" b="1" i="0" u="none" strike="noStrike" kern="0" cap="none" spc="0" normalizeH="0" baseline="0" noProof="0">
                <a:ln>
                  <a:noFill/>
                </a:ln>
                <a:solidFill>
                  <a:srgbClr val="000000"/>
                </a:solidFill>
                <a:effectLst/>
                <a:uLnTx/>
                <a:uFillTx/>
                <a:latin typeface="Arial" charset="0"/>
              </a:rPr>
              <a:t>Billing instruction</a:t>
            </a:r>
          </a:p>
        </p:txBody>
      </p:sp>
      <p:sp>
        <p:nvSpPr>
          <p:cNvPr id="75" name="Line 66"/>
          <p:cNvSpPr>
            <a:spLocks noChangeShapeType="1"/>
          </p:cNvSpPr>
          <p:nvPr/>
        </p:nvSpPr>
        <p:spPr bwMode="auto">
          <a:xfrm flipH="1">
            <a:off x="2525317" y="1137047"/>
            <a:ext cx="166925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76" name="Group 67"/>
          <p:cNvGrpSpPr>
            <a:grpSpLocks/>
          </p:cNvGrpSpPr>
          <p:nvPr/>
        </p:nvGrpSpPr>
        <p:grpSpPr bwMode="auto">
          <a:xfrm>
            <a:off x="4085035" y="695326"/>
            <a:ext cx="973931" cy="992982"/>
            <a:chOff x="2612" y="806"/>
            <a:chExt cx="818" cy="834"/>
          </a:xfrm>
        </p:grpSpPr>
        <p:sp>
          <p:nvSpPr>
            <p:cNvPr id="77" name="Rectangle 68"/>
            <p:cNvSpPr>
              <a:spLocks noChangeArrowheads="1"/>
            </p:cNvSpPr>
            <p:nvPr/>
          </p:nvSpPr>
          <p:spPr bwMode="auto">
            <a:xfrm>
              <a:off x="2643" y="1108"/>
              <a:ext cx="787" cy="194"/>
            </a:xfrm>
            <a:prstGeom prst="rect">
              <a:avLst/>
            </a:prstGeom>
            <a:solidFill>
              <a:srgbClr val="F0F057"/>
            </a:solidFill>
            <a:ln w="28575" algn="ctr">
              <a:solidFill>
                <a:srgbClr val="003399"/>
              </a:solidFill>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8" name="Text Box 69"/>
            <p:cNvSpPr txBox="1">
              <a:spLocks noChangeArrowheads="1"/>
            </p:cNvSpPr>
            <p:nvPr/>
          </p:nvSpPr>
          <p:spPr bwMode="invGray">
            <a:xfrm>
              <a:off x="2612" y="1369"/>
              <a:ext cx="81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marL="0" marR="0" lvl="0" indent="0" algn="ctr" defTabSz="685800" eaLnBrk="0" fontAlgn="base" latinLnBrk="0" hangingPunct="0">
                <a:lnSpc>
                  <a:spcPct val="100000"/>
                </a:lnSpc>
                <a:spcBef>
                  <a:spcPct val="50000"/>
                </a:spcBef>
                <a:spcAft>
                  <a:spcPct val="30000"/>
                </a:spcAft>
                <a:buClrTx/>
                <a:buSzTx/>
                <a:buFontTx/>
                <a:buNone/>
                <a:tabLst/>
                <a:defRPr/>
              </a:pPr>
              <a:r>
                <a:rPr kumimoji="0" lang="en-US" sz="1500" b="1" i="0" u="none" strike="noStrike" kern="0" cap="none" spc="0" normalizeH="0" baseline="0" noProof="0">
                  <a:ln>
                    <a:noFill/>
                  </a:ln>
                  <a:solidFill>
                    <a:srgbClr val="003399"/>
                  </a:solidFill>
                  <a:effectLst/>
                  <a:uLnTx/>
                  <a:uFillTx/>
                  <a:latin typeface="MetaPlusBook-Roman" pitchFamily="34" charset="0"/>
                </a:rPr>
                <a:t>PAS</a:t>
              </a:r>
            </a:p>
          </p:txBody>
        </p:sp>
        <p:pic>
          <p:nvPicPr>
            <p:cNvPr id="79" name="Picture 70"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35" y="806"/>
              <a:ext cx="592"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0" name="Group 71"/>
          <p:cNvGrpSpPr>
            <a:grpSpLocks/>
          </p:cNvGrpSpPr>
          <p:nvPr/>
        </p:nvGrpSpPr>
        <p:grpSpPr bwMode="auto">
          <a:xfrm rot="20434545">
            <a:off x="3717155" y="2161523"/>
            <a:ext cx="410647" cy="457718"/>
            <a:chOff x="3238" y="3078"/>
            <a:chExt cx="604" cy="673"/>
          </a:xfrm>
        </p:grpSpPr>
        <p:sp>
          <p:nvSpPr>
            <p:cNvPr id="81" name="Freeform 72"/>
            <p:cNvSpPr>
              <a:spLocks/>
            </p:cNvSpPr>
            <p:nvPr/>
          </p:nvSpPr>
          <p:spPr bwMode="auto">
            <a:xfrm>
              <a:off x="3238" y="3373"/>
              <a:ext cx="604" cy="339"/>
            </a:xfrm>
            <a:custGeom>
              <a:avLst/>
              <a:gdLst>
                <a:gd name="T0" fmla="*/ 0 w 1703"/>
                <a:gd name="T1" fmla="*/ 0 h 1703"/>
                <a:gd name="T2" fmla="*/ 0 w 1703"/>
                <a:gd name="T3" fmla="*/ 0 h 1703"/>
                <a:gd name="T4" fmla="*/ 0 w 1703"/>
                <a:gd name="T5" fmla="*/ 0 h 1703"/>
                <a:gd name="T6" fmla="*/ 0 w 1703"/>
                <a:gd name="T7" fmla="*/ 0 h 1703"/>
                <a:gd name="T8" fmla="*/ 0 w 1703"/>
                <a:gd name="T9" fmla="*/ 0 h 1703"/>
                <a:gd name="T10" fmla="*/ 0 w 1703"/>
                <a:gd name="T11" fmla="*/ 0 h 1703"/>
                <a:gd name="T12" fmla="*/ 0 60000 65536"/>
                <a:gd name="T13" fmla="*/ 0 60000 65536"/>
                <a:gd name="T14" fmla="*/ 0 60000 65536"/>
                <a:gd name="T15" fmla="*/ 0 60000 65536"/>
                <a:gd name="T16" fmla="*/ 0 60000 65536"/>
                <a:gd name="T17" fmla="*/ 0 60000 65536"/>
                <a:gd name="T18" fmla="*/ 0 w 1703"/>
                <a:gd name="T19" fmla="*/ 0 h 1703"/>
                <a:gd name="T20" fmla="*/ 1703 w 1703"/>
                <a:gd name="T21" fmla="*/ 1703 h 1703"/>
              </a:gdLst>
              <a:ahLst/>
              <a:cxnLst>
                <a:cxn ang="T12">
                  <a:pos x="T0" y="T1"/>
                </a:cxn>
                <a:cxn ang="T13">
                  <a:pos x="T2" y="T3"/>
                </a:cxn>
                <a:cxn ang="T14">
                  <a:pos x="T4" y="T5"/>
                </a:cxn>
                <a:cxn ang="T15">
                  <a:pos x="T6" y="T7"/>
                </a:cxn>
                <a:cxn ang="T16">
                  <a:pos x="T8" y="T9"/>
                </a:cxn>
                <a:cxn ang="T17">
                  <a:pos x="T10" y="T11"/>
                </a:cxn>
              </a:cxnLst>
              <a:rect l="T18" t="T19" r="T20" b="T21"/>
              <a:pathLst>
                <a:path w="1703" h="1703">
                  <a:moveTo>
                    <a:pt x="935" y="1703"/>
                  </a:moveTo>
                  <a:lnTo>
                    <a:pt x="0" y="718"/>
                  </a:lnTo>
                  <a:lnTo>
                    <a:pt x="100" y="100"/>
                  </a:lnTo>
                  <a:lnTo>
                    <a:pt x="751" y="0"/>
                  </a:lnTo>
                  <a:lnTo>
                    <a:pt x="1703" y="977"/>
                  </a:lnTo>
                  <a:lnTo>
                    <a:pt x="935" y="1703"/>
                  </a:lnTo>
                  <a:close/>
                </a:path>
              </a:pathLst>
            </a:custGeom>
            <a:solidFill>
              <a:srgbClr val="FFFFCC"/>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2" name="Freeform 73"/>
            <p:cNvSpPr>
              <a:spLocks/>
            </p:cNvSpPr>
            <p:nvPr/>
          </p:nvSpPr>
          <p:spPr bwMode="auto">
            <a:xfrm>
              <a:off x="3243" y="3078"/>
              <a:ext cx="0" cy="339"/>
            </a:xfrm>
            <a:custGeom>
              <a:avLst/>
              <a:gdLst>
                <a:gd name="T0" fmla="*/ 0 w 609"/>
                <a:gd name="T1" fmla="*/ 0 h 587"/>
                <a:gd name="T2" fmla="*/ 0 w 609"/>
                <a:gd name="T3" fmla="*/ 0 h 587"/>
                <a:gd name="T4" fmla="*/ 0 w 609"/>
                <a:gd name="T5" fmla="*/ 0 h 587"/>
                <a:gd name="T6" fmla="*/ 0 w 609"/>
                <a:gd name="T7" fmla="*/ 0 h 587"/>
                <a:gd name="T8" fmla="*/ 0 w 609"/>
                <a:gd name="T9" fmla="*/ 0 h 587"/>
                <a:gd name="T10" fmla="*/ 0 w 609"/>
                <a:gd name="T11" fmla="*/ 0 h 587"/>
                <a:gd name="T12" fmla="*/ 0 w 609"/>
                <a:gd name="T13" fmla="*/ 0 h 587"/>
                <a:gd name="T14" fmla="*/ 0 60000 65536"/>
                <a:gd name="T15" fmla="*/ 0 60000 65536"/>
                <a:gd name="T16" fmla="*/ 0 60000 65536"/>
                <a:gd name="T17" fmla="*/ 0 60000 65536"/>
                <a:gd name="T18" fmla="*/ 0 60000 65536"/>
                <a:gd name="T19" fmla="*/ 0 60000 65536"/>
                <a:gd name="T20" fmla="*/ 0 60000 65536"/>
                <a:gd name="T21" fmla="*/ 0 w 609"/>
                <a:gd name="T22" fmla="*/ 0 h 587"/>
                <a:gd name="T23" fmla="*/ 609 w 609"/>
                <a:gd name="T24" fmla="*/ 587 h 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587">
                  <a:moveTo>
                    <a:pt x="609" y="563"/>
                  </a:moveTo>
                  <a:cubicBezTo>
                    <a:pt x="502" y="575"/>
                    <a:pt x="396" y="587"/>
                    <a:pt x="325" y="563"/>
                  </a:cubicBezTo>
                  <a:cubicBezTo>
                    <a:pt x="254" y="539"/>
                    <a:pt x="194" y="479"/>
                    <a:pt x="183" y="421"/>
                  </a:cubicBezTo>
                  <a:cubicBezTo>
                    <a:pt x="172" y="363"/>
                    <a:pt x="244" y="273"/>
                    <a:pt x="259" y="212"/>
                  </a:cubicBezTo>
                  <a:cubicBezTo>
                    <a:pt x="274" y="151"/>
                    <a:pt x="288" y="88"/>
                    <a:pt x="275" y="53"/>
                  </a:cubicBezTo>
                  <a:cubicBezTo>
                    <a:pt x="262" y="18"/>
                    <a:pt x="229" y="6"/>
                    <a:pt x="183" y="3"/>
                  </a:cubicBezTo>
                  <a:cubicBezTo>
                    <a:pt x="137" y="0"/>
                    <a:pt x="68" y="18"/>
                    <a:pt x="0" y="3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3" name="Oval 74"/>
            <p:cNvSpPr>
              <a:spLocks noChangeArrowheads="1"/>
            </p:cNvSpPr>
            <p:nvPr/>
          </p:nvSpPr>
          <p:spPr bwMode="auto">
            <a:xfrm>
              <a:off x="3338" y="3110"/>
              <a:ext cx="0" cy="477"/>
            </a:xfrm>
            <a:prstGeom prst="ellipse">
              <a:avLst/>
            </a:prstGeom>
            <a:solidFill>
              <a:srgbClr val="00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84" name="Picture 75" descr="BS01887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700000">
              <a:off x="3404" y="3341"/>
              <a:ext cx="275"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5" name="Picture 76" descr="MCj0319178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171825" y="1947863"/>
            <a:ext cx="534591"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 name="Text Box 77"/>
          <p:cNvSpPr txBox="1">
            <a:spLocks noChangeArrowheads="1"/>
          </p:cNvSpPr>
          <p:nvPr/>
        </p:nvSpPr>
        <p:spPr bwMode="auto">
          <a:xfrm>
            <a:off x="1752601" y="1995488"/>
            <a:ext cx="13930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marL="0" marR="0" lvl="0" indent="0" algn="r" defTabSz="685800" eaLnBrk="1" fontAlgn="base" latinLnBrk="0" hangingPunct="1">
              <a:lnSpc>
                <a:spcPct val="100000"/>
              </a:lnSpc>
              <a:spcBef>
                <a:spcPct val="50000"/>
              </a:spcBef>
              <a:spcAft>
                <a:spcPct val="30000"/>
              </a:spcAft>
              <a:buClr>
                <a:srgbClr val="FFFFFF"/>
              </a:buClr>
              <a:buSzTx/>
              <a:buFontTx/>
              <a:buNone/>
              <a:tabLst/>
              <a:defRPr/>
            </a:pPr>
            <a:r>
              <a:rPr kumimoji="0" lang="en-US" sz="1200" b="1" i="0" u="none" strike="noStrike" kern="0" cap="none" spc="0" normalizeH="0" baseline="0" noProof="0">
                <a:ln>
                  <a:noFill/>
                </a:ln>
                <a:solidFill>
                  <a:srgbClr val="000000"/>
                </a:solidFill>
                <a:effectLst/>
                <a:uLnTx/>
                <a:uFillTx/>
                <a:latin typeface="Arial" charset="0"/>
              </a:rPr>
              <a:t>Policy transaction (submission)</a:t>
            </a:r>
          </a:p>
        </p:txBody>
      </p:sp>
      <p:sp>
        <p:nvSpPr>
          <p:cNvPr id="87" name="Text Box 100"/>
          <p:cNvSpPr txBox="1">
            <a:spLocks noChangeArrowheads="1"/>
          </p:cNvSpPr>
          <p:nvPr/>
        </p:nvSpPr>
        <p:spPr bwMode="auto">
          <a:xfrm>
            <a:off x="1832373" y="1343026"/>
            <a:ext cx="9465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200" b="1" i="0" u="none" strike="noStrike" kern="0" cap="none" spc="0" normalizeH="0" baseline="0" noProof="0">
                <a:ln>
                  <a:noFill/>
                </a:ln>
                <a:solidFill>
                  <a:srgbClr val="000000"/>
                </a:solidFill>
                <a:effectLst/>
                <a:uLnTx/>
                <a:uFillTx/>
                <a:latin typeface="Arial" charset="0"/>
              </a:rPr>
              <a:t>Account</a:t>
            </a:r>
            <a:br>
              <a:rPr kumimoji="0" lang="en-US" sz="1200" b="1" i="0" u="none" strike="noStrike" kern="0" cap="none" spc="0" normalizeH="0" baseline="0" noProof="0">
                <a:ln>
                  <a:noFill/>
                </a:ln>
                <a:solidFill>
                  <a:srgbClr val="000000"/>
                </a:solidFill>
                <a:effectLst/>
                <a:uLnTx/>
                <a:uFillTx/>
                <a:latin typeface="Arial" charset="0"/>
              </a:rPr>
            </a:br>
            <a:r>
              <a:rPr kumimoji="0" lang="en-US" sz="1200" b="1" i="0" u="none" strike="noStrike" kern="0" cap="none" spc="0" normalizeH="0" baseline="0" noProof="0">
                <a:ln>
                  <a:noFill/>
                </a:ln>
                <a:solidFill>
                  <a:srgbClr val="000000"/>
                </a:solidFill>
                <a:effectLst/>
                <a:uLnTx/>
                <a:uFillTx/>
                <a:latin typeface="Arial" charset="0"/>
              </a:rPr>
              <a:t>in PAS</a:t>
            </a:r>
          </a:p>
        </p:txBody>
      </p:sp>
      <p:sp>
        <p:nvSpPr>
          <p:cNvPr id="88" name="Line 101"/>
          <p:cNvSpPr>
            <a:spLocks noChangeShapeType="1"/>
          </p:cNvSpPr>
          <p:nvPr/>
        </p:nvSpPr>
        <p:spPr bwMode="auto">
          <a:xfrm flipV="1">
            <a:off x="3389710" y="1445420"/>
            <a:ext cx="0" cy="48696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89" name="Group 102"/>
          <p:cNvGrpSpPr>
            <a:grpSpLocks/>
          </p:cNvGrpSpPr>
          <p:nvPr/>
        </p:nvGrpSpPr>
        <p:grpSpPr bwMode="auto">
          <a:xfrm>
            <a:off x="3192266" y="850721"/>
            <a:ext cx="407804" cy="615246"/>
            <a:chOff x="2442" y="434"/>
            <a:chExt cx="707" cy="1068"/>
          </a:xfrm>
        </p:grpSpPr>
        <p:sp>
          <p:nvSpPr>
            <p:cNvPr id="90" name="AutoShape 103"/>
            <p:cNvSpPr>
              <a:spLocks noChangeArrowheads="1"/>
            </p:cNvSpPr>
            <p:nvPr/>
          </p:nvSpPr>
          <p:spPr bwMode="auto">
            <a:xfrm rot="16200000">
              <a:off x="2265" y="711"/>
              <a:ext cx="1052" cy="501"/>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1" name="Freeform 104"/>
            <p:cNvSpPr>
              <a:spLocks/>
            </p:cNvSpPr>
            <p:nvPr/>
          </p:nvSpPr>
          <p:spPr bwMode="auto">
            <a:xfrm>
              <a:off x="2442" y="434"/>
              <a:ext cx="229" cy="401"/>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2" name="Freeform 105"/>
            <p:cNvSpPr>
              <a:spLocks/>
            </p:cNvSpPr>
            <p:nvPr/>
          </p:nvSpPr>
          <p:spPr bwMode="auto">
            <a:xfrm>
              <a:off x="2442" y="765"/>
              <a:ext cx="229" cy="401"/>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3" name="Freeform 106"/>
            <p:cNvSpPr>
              <a:spLocks/>
            </p:cNvSpPr>
            <p:nvPr/>
          </p:nvSpPr>
          <p:spPr bwMode="auto">
            <a:xfrm>
              <a:off x="2442" y="1097"/>
              <a:ext cx="229" cy="401"/>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94" name="Group 107"/>
            <p:cNvGrpSpPr>
              <a:grpSpLocks/>
            </p:cNvGrpSpPr>
            <p:nvPr/>
          </p:nvGrpSpPr>
          <p:grpSpPr bwMode="auto">
            <a:xfrm>
              <a:off x="2963" y="753"/>
              <a:ext cx="186" cy="749"/>
              <a:chOff x="2889" y="2904"/>
              <a:chExt cx="279" cy="1135"/>
            </a:xfrm>
          </p:grpSpPr>
          <p:sp>
            <p:nvSpPr>
              <p:cNvPr id="95" name="AutoShape 108"/>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6" name="AutoShape 109"/>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7" name="AutoShape 110"/>
              <p:cNvSpPr>
                <a:spLocks noChangeArrowheads="1"/>
              </p:cNvSpPr>
              <p:nvPr/>
            </p:nvSpPr>
            <p:spPr bwMode="auto">
              <a:xfrm>
                <a:off x="3045" y="2904"/>
                <a:ext cx="0" cy="1135"/>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8" name="Oval 111"/>
              <p:cNvSpPr>
                <a:spLocks noChangeArrowheads="1"/>
              </p:cNvSpPr>
              <p:nvPr/>
            </p:nvSpPr>
            <p:spPr bwMode="auto">
              <a:xfrm>
                <a:off x="3040" y="3040"/>
                <a:ext cx="0" cy="854"/>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pic>
        <p:nvPicPr>
          <p:cNvPr id="99" name="Picture 16" descr="billingcent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484144" y="664369"/>
            <a:ext cx="1150144" cy="1150144"/>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100" name="Group 148"/>
          <p:cNvGrpSpPr>
            <a:grpSpLocks/>
          </p:cNvGrpSpPr>
          <p:nvPr/>
        </p:nvGrpSpPr>
        <p:grpSpPr bwMode="auto">
          <a:xfrm>
            <a:off x="1752600" y="725092"/>
            <a:ext cx="806937" cy="670322"/>
            <a:chOff x="3942556" y="1245638"/>
            <a:chExt cx="1284287" cy="1016000"/>
          </a:xfrm>
        </p:grpSpPr>
        <p:pic>
          <p:nvPicPr>
            <p:cNvPr id="101" name="Picture 110" descr="j029091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 name="Group 3"/>
            <p:cNvGrpSpPr>
              <a:grpSpLocks/>
            </p:cNvGrpSpPr>
            <p:nvPr/>
          </p:nvGrpSpPr>
          <p:grpSpPr bwMode="auto">
            <a:xfrm rot="-960000">
              <a:off x="4479502" y="1447450"/>
              <a:ext cx="459848" cy="727823"/>
              <a:chOff x="2287" y="250"/>
              <a:chExt cx="1007" cy="1595"/>
            </a:xfrm>
          </p:grpSpPr>
          <p:sp>
            <p:nvSpPr>
              <p:cNvPr id="103" name="AutoShape 4"/>
              <p:cNvSpPr>
                <a:spLocks noChangeArrowheads="1"/>
              </p:cNvSpPr>
              <p:nvPr/>
            </p:nvSpPr>
            <p:spPr bwMode="auto">
              <a:xfrm rot="16200000">
                <a:off x="2265" y="457"/>
                <a:ext cx="1052" cy="1007"/>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04" name="Freeform 5"/>
              <p:cNvSpPr>
                <a:spLocks/>
              </p:cNvSpPr>
              <p:nvPr/>
            </p:nvSpPr>
            <p:spPr bwMode="auto">
              <a:xfrm>
                <a:off x="2442" y="250"/>
                <a:ext cx="229" cy="76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05" name="Freeform 6"/>
              <p:cNvSpPr>
                <a:spLocks/>
              </p:cNvSpPr>
              <p:nvPr/>
            </p:nvSpPr>
            <p:spPr bwMode="auto">
              <a:xfrm>
                <a:off x="2442" y="581"/>
                <a:ext cx="229" cy="76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06" name="Freeform 7"/>
              <p:cNvSpPr>
                <a:spLocks/>
              </p:cNvSpPr>
              <p:nvPr/>
            </p:nvSpPr>
            <p:spPr bwMode="auto">
              <a:xfrm>
                <a:off x="2442" y="913"/>
                <a:ext cx="229" cy="76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107" name="Group 8"/>
              <p:cNvGrpSpPr>
                <a:grpSpLocks/>
              </p:cNvGrpSpPr>
              <p:nvPr/>
            </p:nvGrpSpPr>
            <p:grpSpPr bwMode="auto">
              <a:xfrm>
                <a:off x="2963" y="411"/>
                <a:ext cx="186" cy="1434"/>
                <a:chOff x="2889" y="2385"/>
                <a:chExt cx="279" cy="2172"/>
              </a:xfrm>
            </p:grpSpPr>
            <p:sp>
              <p:nvSpPr>
                <p:cNvPr id="108"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09"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10" name="AutoShape 11"/>
                <p:cNvSpPr>
                  <a:spLocks noChangeArrowheads="1"/>
                </p:cNvSpPr>
                <p:nvPr/>
              </p:nvSpPr>
              <p:spPr bwMode="auto">
                <a:xfrm>
                  <a:off x="3045" y="2385"/>
                  <a:ext cx="1" cy="2172"/>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11" name="Oval 12"/>
                <p:cNvSpPr>
                  <a:spLocks noChangeArrowheads="1"/>
                </p:cNvSpPr>
                <p:nvPr/>
              </p:nvSpPr>
              <p:spPr bwMode="auto">
                <a:xfrm>
                  <a:off x="3040" y="2651"/>
                  <a:ext cx="0" cy="1633"/>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grpSp>
    </p:spTree>
    <p:extLst>
      <p:ext uri="{BB962C8B-B14F-4D97-AF65-F5344CB8AC3E}">
        <p14:creationId xmlns:p14="http://schemas.microsoft.com/office/powerpoint/2010/main" val="3179295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Freeform 9"/>
          <p:cNvSpPr>
            <a:spLocks/>
          </p:cNvSpPr>
          <p:nvPr/>
        </p:nvSpPr>
        <p:spPr bwMode="auto">
          <a:xfrm>
            <a:off x="3086003" y="2185811"/>
            <a:ext cx="2286000" cy="2728913"/>
          </a:xfrm>
          <a:custGeom>
            <a:avLst/>
            <a:gdLst>
              <a:gd name="T0" fmla="*/ 0 w 1440"/>
              <a:gd name="T1" fmla="*/ 2147483647 h 2003"/>
              <a:gd name="T2" fmla="*/ 0 w 1440"/>
              <a:gd name="T3" fmla="*/ 2147483647 h 2003"/>
              <a:gd name="T4" fmla="*/ 2147483647 w 1440"/>
              <a:gd name="T5" fmla="*/ 0 h 2003"/>
              <a:gd name="T6" fmla="*/ 2147483647 w 1440"/>
              <a:gd name="T7" fmla="*/ 2147483647 h 2003"/>
              <a:gd name="T8" fmla="*/ 2147483647 w 1440"/>
              <a:gd name="T9" fmla="*/ 2147483647 h 2003"/>
              <a:gd name="T10" fmla="*/ 0 w 1440"/>
              <a:gd name="T11" fmla="*/ 2147483647 h 2003"/>
              <a:gd name="T12" fmla="*/ 0 60000 65536"/>
              <a:gd name="T13" fmla="*/ 0 60000 65536"/>
              <a:gd name="T14" fmla="*/ 0 60000 65536"/>
              <a:gd name="T15" fmla="*/ 0 60000 65536"/>
              <a:gd name="T16" fmla="*/ 0 60000 65536"/>
              <a:gd name="T17" fmla="*/ 0 60000 65536"/>
              <a:gd name="T18" fmla="*/ 0 w 1440"/>
              <a:gd name="T19" fmla="*/ 0 h 2003"/>
              <a:gd name="T20" fmla="*/ 1440 w 1440"/>
              <a:gd name="T21" fmla="*/ 2003 h 2003"/>
            </a:gdLst>
            <a:ahLst/>
            <a:cxnLst>
              <a:cxn ang="T12">
                <a:pos x="T0" y="T1"/>
              </a:cxn>
              <a:cxn ang="T13">
                <a:pos x="T2" y="T3"/>
              </a:cxn>
              <a:cxn ang="T14">
                <a:pos x="T4" y="T5"/>
              </a:cxn>
              <a:cxn ang="T15">
                <a:pos x="T6" y="T7"/>
              </a:cxn>
              <a:cxn ang="T16">
                <a:pos x="T8" y="T9"/>
              </a:cxn>
              <a:cxn ang="T17">
                <a:pos x="T10" y="T11"/>
              </a:cxn>
            </a:cxnLst>
            <a:rect l="T18" t="T19" r="T20" b="T21"/>
            <a:pathLst>
              <a:path w="1440" h="2003">
                <a:moveTo>
                  <a:pt x="0" y="2003"/>
                </a:moveTo>
                <a:lnTo>
                  <a:pt x="0" y="409"/>
                </a:lnTo>
                <a:lnTo>
                  <a:pt x="728" y="0"/>
                </a:lnTo>
                <a:lnTo>
                  <a:pt x="1440" y="409"/>
                </a:lnTo>
                <a:lnTo>
                  <a:pt x="1440" y="2002"/>
                </a:lnTo>
                <a:lnTo>
                  <a:pt x="0" y="2003"/>
                </a:lnTo>
                <a:close/>
              </a:path>
            </a:pathLst>
          </a:custGeom>
          <a:solidFill>
            <a:srgbClr val="FFFFCC"/>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pic>
        <p:nvPicPr>
          <p:cNvPr id="305" name="Picture 16" descr="billingcen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14521" y="823913"/>
            <a:ext cx="1530350" cy="15303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06" name="Rectangle 2"/>
          <p:cNvSpPr txBox="1">
            <a:spLocks noChangeArrowheads="1"/>
          </p:cNvSpPr>
          <p:nvPr/>
        </p:nvSpPr>
        <p:spPr bwMode="auto">
          <a:xfrm>
            <a:off x="250371" y="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sz="2550" b="1" i="0" u="none" strike="noStrike" kern="0" cap="none" spc="0" normalizeH="0" baseline="0" noProof="0" smtClean="0">
                <a:ln>
                  <a:noFill/>
                </a:ln>
                <a:solidFill>
                  <a:srgbClr val="04628C"/>
                </a:solidFill>
                <a:effectLst/>
                <a:uLnTx/>
                <a:uFillTx/>
                <a:latin typeface="Calibri" pitchFamily="34" charset="0"/>
                <a:cs typeface="Calibri" pitchFamily="34" charset="0"/>
              </a:rPr>
              <a:t>Billing instruction components</a:t>
            </a:r>
            <a:endParaRPr kumimoji="0" lang="en-US" sz="2800" b="1" i="0" u="none" strike="noStrike" kern="0" cap="none" spc="0" normalizeH="0" baseline="0" noProof="0" smtClean="0">
              <a:ln>
                <a:noFill/>
              </a:ln>
              <a:solidFill>
                <a:srgbClr val="04628C"/>
              </a:solidFill>
              <a:effectLst/>
              <a:uLnTx/>
              <a:uFillTx/>
              <a:latin typeface="Calibri" pitchFamily="34" charset="0"/>
              <a:cs typeface="Calibri" pitchFamily="34" charset="0"/>
            </a:endParaRPr>
          </a:p>
        </p:txBody>
      </p:sp>
      <p:sp>
        <p:nvSpPr>
          <p:cNvPr id="307" name="Rectangle 79"/>
          <p:cNvSpPr txBox="1">
            <a:spLocks noChangeArrowheads="1"/>
          </p:cNvSpPr>
          <p:nvPr/>
        </p:nvSpPr>
        <p:spPr bwMode="auto">
          <a:xfrm>
            <a:off x="5611359" y="3513138"/>
            <a:ext cx="2897187"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14313" indent="-214313" algn="l" rtl="0" eaLnBrk="0" fontAlgn="base" hangingPunct="0">
              <a:spcBef>
                <a:spcPct val="40000"/>
              </a:spcBef>
              <a:spcAft>
                <a:spcPct val="0"/>
              </a:spcAft>
              <a:buClr>
                <a:srgbClr val="04628C"/>
              </a:buClr>
              <a:buSzPct val="90000"/>
              <a:buFont typeface="Arial" pitchFamily="34"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Calibri" pitchFamily="34"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4628C"/>
              </a:buClr>
              <a:buSzPct val="120000"/>
              <a:buFont typeface="Calibri" pitchFamily="34" charset="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a:lstStyle>
          <a:p>
            <a:pPr marL="214313" marR="0" lvl="0" indent="-214313" algn="l" defTabSz="914400" rtl="0" eaLnBrk="0" fontAlgn="base" latinLnBrk="0" hangingPunct="0">
              <a:lnSpc>
                <a:spcPct val="90000"/>
              </a:lnSpc>
              <a:spcBef>
                <a:spcPct val="40000"/>
              </a:spcBef>
              <a:spcAft>
                <a:spcPct val="0"/>
              </a:spcAft>
              <a:buClr>
                <a:srgbClr val="04628C"/>
              </a:buClr>
              <a:buSzPct val="90000"/>
              <a:buFont typeface="Arial" charset="0"/>
              <a:buChar char="•"/>
              <a:tabLst/>
              <a:defRPr/>
            </a:pPr>
            <a:r>
              <a:rPr kumimoji="0" lang="en-US" sz="1200" b="0" i="0" u="none" strike="noStrike" kern="0" cap="none" spc="0" normalizeH="0" baseline="0" noProof="0" smtClean="0">
                <a:ln>
                  <a:noFill/>
                </a:ln>
                <a:solidFill>
                  <a:srgbClr val="000000"/>
                </a:solidFill>
                <a:effectLst/>
                <a:uLnTx/>
                <a:uFillTx/>
                <a:latin typeface="Arial"/>
                <a:cs typeface="Calibri" pitchFamily="34" charset="0"/>
              </a:rPr>
              <a:t>What </a:t>
            </a:r>
            <a:r>
              <a:rPr kumimoji="0" lang="en-US" sz="1200" b="1" i="0" u="none" strike="noStrike" kern="0" cap="none" spc="0" normalizeH="0" baseline="0" noProof="0" smtClean="0">
                <a:ln>
                  <a:noFill/>
                </a:ln>
                <a:solidFill>
                  <a:srgbClr val="D33819"/>
                </a:solidFill>
                <a:effectLst/>
                <a:uLnTx/>
                <a:uFillTx/>
                <a:latin typeface="Arial"/>
                <a:cs typeface="Calibri" pitchFamily="34" charset="0"/>
              </a:rPr>
              <a:t>account</a:t>
            </a:r>
            <a:r>
              <a:rPr kumimoji="0" lang="en-US" sz="1200" b="0" i="0" u="none" strike="noStrike" kern="0" cap="none" spc="0" normalizeH="0" baseline="0" noProof="0" smtClean="0">
                <a:ln>
                  <a:noFill/>
                </a:ln>
                <a:solidFill>
                  <a:srgbClr val="D33819"/>
                </a:solidFill>
                <a:effectLst/>
                <a:uLnTx/>
                <a:uFillTx/>
                <a:latin typeface="Arial"/>
                <a:cs typeface="Calibri" pitchFamily="34" charset="0"/>
              </a:rPr>
              <a:t> </a:t>
            </a:r>
            <a:r>
              <a:rPr kumimoji="0" lang="en-US" sz="1200" b="0" i="0" u="none" strike="noStrike" kern="0" cap="none" spc="0" normalizeH="0" baseline="0" noProof="0" smtClean="0">
                <a:ln>
                  <a:noFill/>
                </a:ln>
                <a:solidFill>
                  <a:srgbClr val="000000"/>
                </a:solidFill>
                <a:effectLst/>
                <a:uLnTx/>
                <a:uFillTx/>
                <a:latin typeface="Arial"/>
                <a:cs typeface="Calibri" pitchFamily="34" charset="0"/>
              </a:rPr>
              <a:t>should be billed for each charge?</a:t>
            </a:r>
          </a:p>
        </p:txBody>
      </p:sp>
      <p:grpSp>
        <p:nvGrpSpPr>
          <p:cNvPr id="308" name="Group 3"/>
          <p:cNvGrpSpPr>
            <a:grpSpLocks/>
          </p:cNvGrpSpPr>
          <p:nvPr/>
        </p:nvGrpSpPr>
        <p:grpSpPr bwMode="auto">
          <a:xfrm>
            <a:off x="1925184" y="954088"/>
            <a:ext cx="1298575" cy="1169988"/>
            <a:chOff x="3607" y="936"/>
            <a:chExt cx="818" cy="737"/>
          </a:xfrm>
        </p:grpSpPr>
        <p:sp>
          <p:nvSpPr>
            <p:cNvPr id="309" name="Rectangle 4"/>
            <p:cNvSpPr>
              <a:spLocks noChangeArrowheads="1"/>
            </p:cNvSpPr>
            <p:nvPr/>
          </p:nvSpPr>
          <p:spPr bwMode="auto">
            <a:xfrm>
              <a:off x="3638" y="1277"/>
              <a:ext cx="787" cy="116"/>
            </a:xfrm>
            <a:prstGeom prst="rect">
              <a:avLst/>
            </a:prstGeom>
            <a:solidFill>
              <a:srgbClr val="F0F057"/>
            </a:solidFill>
            <a:ln w="28575" algn="ctr">
              <a:solidFill>
                <a:srgbClr val="003399"/>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310" name="Text Box 5"/>
            <p:cNvSpPr txBox="1">
              <a:spLocks noChangeArrowheads="1"/>
            </p:cNvSpPr>
            <p:nvPr/>
          </p:nvSpPr>
          <p:spPr bwMode="invGray">
            <a:xfrm>
              <a:off x="3607" y="1499"/>
              <a:ext cx="81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defTabSz="914400" eaLnBrk="0" fontAlgn="auto" latinLnBrk="0" hangingPunct="0">
                <a:lnSpc>
                  <a:spcPct val="100000"/>
                </a:lnSpc>
                <a:spcBef>
                  <a:spcPts val="0"/>
                </a:spcBef>
                <a:spcAft>
                  <a:spcPct val="0"/>
                </a:spcAft>
                <a:buClrTx/>
                <a:buSzTx/>
                <a:buFontTx/>
                <a:buNone/>
                <a:tabLst/>
                <a:defRPr/>
              </a:pPr>
              <a:r>
                <a:rPr kumimoji="0" lang="en-US" sz="1200" b="1" i="0" u="none" strike="noStrike" kern="0" cap="none" spc="0" normalizeH="0" baseline="0" noProof="0">
                  <a:ln>
                    <a:noFill/>
                  </a:ln>
                  <a:solidFill>
                    <a:srgbClr val="003399"/>
                  </a:solidFill>
                  <a:effectLst/>
                  <a:uLnTx/>
                  <a:uFillTx/>
                  <a:latin typeface="MetaPlusBook-Roman" pitchFamily="34" charset="0"/>
                </a:rPr>
                <a:t>PAS</a:t>
              </a:r>
            </a:p>
          </p:txBody>
        </p:sp>
        <p:pic>
          <p:nvPicPr>
            <p:cNvPr id="311" name="Picture 6" descr="MCj02336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30" y="936"/>
              <a:ext cx="592"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2" name="Line 7"/>
          <p:cNvSpPr>
            <a:spLocks noChangeShapeType="1"/>
          </p:cNvSpPr>
          <p:nvPr/>
        </p:nvSpPr>
        <p:spPr bwMode="auto">
          <a:xfrm>
            <a:off x="3242809" y="1587500"/>
            <a:ext cx="2266950" cy="0"/>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313" name="Text Box 8"/>
          <p:cNvSpPr txBox="1">
            <a:spLocks noChangeArrowheads="1"/>
          </p:cNvSpPr>
          <p:nvPr/>
        </p:nvSpPr>
        <p:spPr bwMode="auto">
          <a:xfrm>
            <a:off x="3403146" y="755650"/>
            <a:ext cx="19177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Arial" charset="0"/>
              </a:rPr>
              <a:t>Billing instruction</a:t>
            </a:r>
          </a:p>
        </p:txBody>
      </p:sp>
      <p:sp>
        <p:nvSpPr>
          <p:cNvPr id="314" name="Freeform 9"/>
          <p:cNvSpPr>
            <a:spLocks/>
          </p:cNvSpPr>
          <p:nvPr/>
        </p:nvSpPr>
        <p:spPr bwMode="auto">
          <a:xfrm>
            <a:off x="3231354" y="3284526"/>
            <a:ext cx="2286000" cy="184666"/>
          </a:xfrm>
          <a:custGeom>
            <a:avLst/>
            <a:gdLst>
              <a:gd name="T0" fmla="*/ 0 w 1440"/>
              <a:gd name="T1" fmla="*/ 2147483647 h 2003"/>
              <a:gd name="T2" fmla="*/ 0 w 1440"/>
              <a:gd name="T3" fmla="*/ 2147483647 h 2003"/>
              <a:gd name="T4" fmla="*/ 2147483647 w 1440"/>
              <a:gd name="T5" fmla="*/ 0 h 2003"/>
              <a:gd name="T6" fmla="*/ 2147483647 w 1440"/>
              <a:gd name="T7" fmla="*/ 2147483647 h 2003"/>
              <a:gd name="T8" fmla="*/ 2147483647 w 1440"/>
              <a:gd name="T9" fmla="*/ 2147483647 h 2003"/>
              <a:gd name="T10" fmla="*/ 0 w 1440"/>
              <a:gd name="T11" fmla="*/ 2147483647 h 2003"/>
              <a:gd name="T12" fmla="*/ 0 60000 65536"/>
              <a:gd name="T13" fmla="*/ 0 60000 65536"/>
              <a:gd name="T14" fmla="*/ 0 60000 65536"/>
              <a:gd name="T15" fmla="*/ 0 60000 65536"/>
              <a:gd name="T16" fmla="*/ 0 60000 65536"/>
              <a:gd name="T17" fmla="*/ 0 60000 65536"/>
              <a:gd name="T18" fmla="*/ 0 w 1440"/>
              <a:gd name="T19" fmla="*/ 0 h 2003"/>
              <a:gd name="T20" fmla="*/ 1440 w 1440"/>
              <a:gd name="T21" fmla="*/ 2003 h 2003"/>
            </a:gdLst>
            <a:ahLst/>
            <a:cxnLst>
              <a:cxn ang="T12">
                <a:pos x="T0" y="T1"/>
              </a:cxn>
              <a:cxn ang="T13">
                <a:pos x="T2" y="T3"/>
              </a:cxn>
              <a:cxn ang="T14">
                <a:pos x="T4" y="T5"/>
              </a:cxn>
              <a:cxn ang="T15">
                <a:pos x="T6" y="T7"/>
              </a:cxn>
              <a:cxn ang="T16">
                <a:pos x="T8" y="T9"/>
              </a:cxn>
              <a:cxn ang="T17">
                <a:pos x="T10" y="T11"/>
              </a:cxn>
            </a:cxnLst>
            <a:rect l="T18" t="T19" r="T20" b="T21"/>
            <a:pathLst>
              <a:path w="1440" h="2003">
                <a:moveTo>
                  <a:pt x="0" y="2003"/>
                </a:moveTo>
                <a:lnTo>
                  <a:pt x="0" y="409"/>
                </a:lnTo>
                <a:lnTo>
                  <a:pt x="728" y="0"/>
                </a:lnTo>
                <a:lnTo>
                  <a:pt x="1440" y="409"/>
                </a:lnTo>
                <a:lnTo>
                  <a:pt x="1440" y="2002"/>
                </a:lnTo>
                <a:lnTo>
                  <a:pt x="0" y="2003"/>
                </a:lnTo>
                <a:close/>
              </a:path>
            </a:pathLst>
          </a:custGeom>
          <a:solidFill>
            <a:srgbClr val="FFFFCC"/>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315" name="Freeform 10"/>
          <p:cNvSpPr>
            <a:spLocks/>
          </p:cNvSpPr>
          <p:nvPr/>
        </p:nvSpPr>
        <p:spPr bwMode="auto">
          <a:xfrm rot="2567545">
            <a:off x="4349263" y="2800092"/>
            <a:ext cx="65" cy="184666"/>
          </a:xfrm>
          <a:custGeom>
            <a:avLst/>
            <a:gdLst>
              <a:gd name="T0" fmla="*/ 2147483647 w 609"/>
              <a:gd name="T1" fmla="*/ 2147483647 h 587"/>
              <a:gd name="T2" fmla="*/ 2147483647 w 609"/>
              <a:gd name="T3" fmla="*/ 2147483647 h 587"/>
              <a:gd name="T4" fmla="*/ 2147483647 w 609"/>
              <a:gd name="T5" fmla="*/ 2147483647 h 587"/>
              <a:gd name="T6" fmla="*/ 2147483647 w 609"/>
              <a:gd name="T7" fmla="*/ 2147483647 h 587"/>
              <a:gd name="T8" fmla="*/ 2147483647 w 609"/>
              <a:gd name="T9" fmla="*/ 2147483647 h 587"/>
              <a:gd name="T10" fmla="*/ 2147483647 w 609"/>
              <a:gd name="T11" fmla="*/ 2147483647 h 587"/>
              <a:gd name="T12" fmla="*/ 0 w 609"/>
              <a:gd name="T13" fmla="*/ 2147483647 h 587"/>
              <a:gd name="T14" fmla="*/ 0 60000 65536"/>
              <a:gd name="T15" fmla="*/ 0 60000 65536"/>
              <a:gd name="T16" fmla="*/ 0 60000 65536"/>
              <a:gd name="T17" fmla="*/ 0 60000 65536"/>
              <a:gd name="T18" fmla="*/ 0 60000 65536"/>
              <a:gd name="T19" fmla="*/ 0 60000 65536"/>
              <a:gd name="T20" fmla="*/ 0 60000 65536"/>
              <a:gd name="T21" fmla="*/ 0 w 609"/>
              <a:gd name="T22" fmla="*/ 0 h 587"/>
              <a:gd name="T23" fmla="*/ 609 w 609"/>
              <a:gd name="T24" fmla="*/ 587 h 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587">
                <a:moveTo>
                  <a:pt x="609" y="563"/>
                </a:moveTo>
                <a:cubicBezTo>
                  <a:pt x="502" y="575"/>
                  <a:pt x="396" y="587"/>
                  <a:pt x="325" y="563"/>
                </a:cubicBezTo>
                <a:cubicBezTo>
                  <a:pt x="254" y="539"/>
                  <a:pt x="194" y="479"/>
                  <a:pt x="183" y="421"/>
                </a:cubicBezTo>
                <a:cubicBezTo>
                  <a:pt x="172" y="363"/>
                  <a:pt x="244" y="273"/>
                  <a:pt x="259" y="212"/>
                </a:cubicBezTo>
                <a:cubicBezTo>
                  <a:pt x="274" y="151"/>
                  <a:pt x="288" y="88"/>
                  <a:pt x="275" y="53"/>
                </a:cubicBezTo>
                <a:cubicBezTo>
                  <a:pt x="262" y="18"/>
                  <a:pt x="229" y="6"/>
                  <a:pt x="183" y="3"/>
                </a:cubicBezTo>
                <a:cubicBezTo>
                  <a:pt x="137" y="0"/>
                  <a:pt x="68" y="18"/>
                  <a:pt x="0" y="3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466" name="Oval 11"/>
          <p:cNvSpPr>
            <a:spLocks noChangeArrowheads="1"/>
          </p:cNvSpPr>
          <p:nvPr/>
        </p:nvSpPr>
        <p:spPr bwMode="auto">
          <a:xfrm rot="2567545">
            <a:off x="4350839" y="3065800"/>
            <a:ext cx="90" cy="259675"/>
          </a:xfrm>
          <a:prstGeom prst="ellipse">
            <a:avLst/>
          </a:prstGeom>
          <a:solidFill>
            <a:srgbClr val="00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grpSp>
        <p:nvGrpSpPr>
          <p:cNvPr id="467" name="Group 33"/>
          <p:cNvGrpSpPr>
            <a:grpSpLocks/>
          </p:cNvGrpSpPr>
          <p:nvPr/>
        </p:nvGrpSpPr>
        <p:grpSpPr bwMode="auto">
          <a:xfrm>
            <a:off x="3104177" y="3098995"/>
            <a:ext cx="711200" cy="670524"/>
            <a:chOff x="2933" y="2822"/>
            <a:chExt cx="566" cy="533"/>
          </a:xfrm>
        </p:grpSpPr>
        <p:grpSp>
          <p:nvGrpSpPr>
            <p:cNvPr id="468" name="Group 34"/>
            <p:cNvGrpSpPr>
              <a:grpSpLocks/>
            </p:cNvGrpSpPr>
            <p:nvPr/>
          </p:nvGrpSpPr>
          <p:grpSpPr bwMode="auto">
            <a:xfrm>
              <a:off x="2933" y="2822"/>
              <a:ext cx="566" cy="150"/>
              <a:chOff x="4809" y="1100"/>
              <a:chExt cx="566" cy="150"/>
            </a:xfrm>
          </p:grpSpPr>
          <p:sp>
            <p:nvSpPr>
              <p:cNvPr id="481" name="Rectangle 35"/>
              <p:cNvSpPr>
                <a:spLocks noChangeArrowheads="1"/>
              </p:cNvSpPr>
              <p:nvPr/>
            </p:nvSpPr>
            <p:spPr bwMode="auto">
              <a:xfrm>
                <a:off x="4809" y="1102"/>
                <a:ext cx="566" cy="147"/>
              </a:xfrm>
              <a:prstGeom prst="rect">
                <a:avLst/>
              </a:prstGeom>
              <a:solidFill>
                <a:srgbClr val="FFFFCC"/>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grpSp>
            <p:nvGrpSpPr>
              <p:cNvPr id="482" name="Group 36"/>
              <p:cNvGrpSpPr>
                <a:grpSpLocks/>
              </p:cNvGrpSpPr>
              <p:nvPr/>
            </p:nvGrpSpPr>
            <p:grpSpPr bwMode="auto">
              <a:xfrm>
                <a:off x="5263" y="1100"/>
                <a:ext cx="34" cy="147"/>
                <a:chOff x="3439" y="1577"/>
                <a:chExt cx="334" cy="1418"/>
              </a:xfrm>
            </p:grpSpPr>
            <p:sp>
              <p:nvSpPr>
                <p:cNvPr id="484" name="Freeform 37"/>
                <p:cNvSpPr>
                  <a:spLocks/>
                </p:cNvSpPr>
                <p:nvPr/>
              </p:nvSpPr>
              <p:spPr bwMode="auto">
                <a:xfrm>
                  <a:off x="3439" y="1577"/>
                  <a:ext cx="1" cy="1418"/>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485" name="Line 38"/>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grpSp>
          <p:sp>
            <p:nvSpPr>
              <p:cNvPr id="483" name="Rectangle 39"/>
              <p:cNvSpPr>
                <a:spLocks noChangeArrowheads="1"/>
              </p:cNvSpPr>
              <p:nvPr/>
            </p:nvSpPr>
            <p:spPr bwMode="auto">
              <a:xfrm>
                <a:off x="4858" y="1103"/>
                <a:ext cx="309" cy="147"/>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grpSp>
        <p:grpSp>
          <p:nvGrpSpPr>
            <p:cNvPr id="469" name="Group 40"/>
            <p:cNvGrpSpPr>
              <a:grpSpLocks/>
            </p:cNvGrpSpPr>
            <p:nvPr/>
          </p:nvGrpSpPr>
          <p:grpSpPr bwMode="auto">
            <a:xfrm>
              <a:off x="2933" y="3013"/>
              <a:ext cx="566" cy="150"/>
              <a:chOff x="4809" y="1291"/>
              <a:chExt cx="566" cy="150"/>
            </a:xfrm>
          </p:grpSpPr>
          <p:sp>
            <p:nvSpPr>
              <p:cNvPr id="476" name="Rectangle 41"/>
              <p:cNvSpPr>
                <a:spLocks noChangeArrowheads="1"/>
              </p:cNvSpPr>
              <p:nvPr/>
            </p:nvSpPr>
            <p:spPr bwMode="auto">
              <a:xfrm>
                <a:off x="4809" y="1293"/>
                <a:ext cx="566" cy="147"/>
              </a:xfrm>
              <a:prstGeom prst="rect">
                <a:avLst/>
              </a:prstGeom>
              <a:solidFill>
                <a:srgbClr val="FFFFCC"/>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grpSp>
            <p:nvGrpSpPr>
              <p:cNvPr id="477" name="Group 42"/>
              <p:cNvGrpSpPr>
                <a:grpSpLocks/>
              </p:cNvGrpSpPr>
              <p:nvPr/>
            </p:nvGrpSpPr>
            <p:grpSpPr bwMode="auto">
              <a:xfrm>
                <a:off x="5263" y="1291"/>
                <a:ext cx="34" cy="147"/>
                <a:chOff x="3439" y="1577"/>
                <a:chExt cx="334" cy="1418"/>
              </a:xfrm>
            </p:grpSpPr>
            <p:sp>
              <p:nvSpPr>
                <p:cNvPr id="479" name="Freeform 43"/>
                <p:cNvSpPr>
                  <a:spLocks/>
                </p:cNvSpPr>
                <p:nvPr/>
              </p:nvSpPr>
              <p:spPr bwMode="auto">
                <a:xfrm>
                  <a:off x="3439" y="1577"/>
                  <a:ext cx="1" cy="1418"/>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480" name="Line 44"/>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grpSp>
          <p:sp>
            <p:nvSpPr>
              <p:cNvPr id="478" name="Rectangle 45"/>
              <p:cNvSpPr>
                <a:spLocks noChangeArrowheads="1"/>
              </p:cNvSpPr>
              <p:nvPr/>
            </p:nvSpPr>
            <p:spPr bwMode="auto">
              <a:xfrm>
                <a:off x="4858" y="1294"/>
                <a:ext cx="309" cy="147"/>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grpSp>
        <p:grpSp>
          <p:nvGrpSpPr>
            <p:cNvPr id="470" name="Group 46"/>
            <p:cNvGrpSpPr>
              <a:grpSpLocks/>
            </p:cNvGrpSpPr>
            <p:nvPr/>
          </p:nvGrpSpPr>
          <p:grpSpPr bwMode="auto">
            <a:xfrm>
              <a:off x="2933" y="3205"/>
              <a:ext cx="566" cy="150"/>
              <a:chOff x="4809" y="1483"/>
              <a:chExt cx="566" cy="150"/>
            </a:xfrm>
          </p:grpSpPr>
          <p:sp>
            <p:nvSpPr>
              <p:cNvPr id="471" name="Rectangle 47"/>
              <p:cNvSpPr>
                <a:spLocks noChangeArrowheads="1"/>
              </p:cNvSpPr>
              <p:nvPr/>
            </p:nvSpPr>
            <p:spPr bwMode="auto">
              <a:xfrm>
                <a:off x="4809" y="1485"/>
                <a:ext cx="566" cy="147"/>
              </a:xfrm>
              <a:prstGeom prst="rect">
                <a:avLst/>
              </a:prstGeom>
              <a:solidFill>
                <a:srgbClr val="FFFFCC"/>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grpSp>
            <p:nvGrpSpPr>
              <p:cNvPr id="472" name="Group 48"/>
              <p:cNvGrpSpPr>
                <a:grpSpLocks/>
              </p:cNvGrpSpPr>
              <p:nvPr/>
            </p:nvGrpSpPr>
            <p:grpSpPr bwMode="auto">
              <a:xfrm>
                <a:off x="5263" y="1483"/>
                <a:ext cx="34" cy="147"/>
                <a:chOff x="3439" y="1577"/>
                <a:chExt cx="334" cy="1418"/>
              </a:xfrm>
            </p:grpSpPr>
            <p:sp>
              <p:nvSpPr>
                <p:cNvPr id="474" name="Freeform 49"/>
                <p:cNvSpPr>
                  <a:spLocks/>
                </p:cNvSpPr>
                <p:nvPr/>
              </p:nvSpPr>
              <p:spPr bwMode="auto">
                <a:xfrm>
                  <a:off x="3439" y="1577"/>
                  <a:ext cx="1" cy="1418"/>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475" name="Line 50"/>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grpSp>
          <p:sp>
            <p:nvSpPr>
              <p:cNvPr id="473" name="Rectangle 51"/>
              <p:cNvSpPr>
                <a:spLocks noChangeArrowheads="1"/>
              </p:cNvSpPr>
              <p:nvPr/>
            </p:nvSpPr>
            <p:spPr bwMode="auto">
              <a:xfrm>
                <a:off x="4858" y="1486"/>
                <a:ext cx="309" cy="147"/>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grpSp>
      </p:grpSp>
      <p:grpSp>
        <p:nvGrpSpPr>
          <p:cNvPr id="486" name="Group 52"/>
          <p:cNvGrpSpPr>
            <a:grpSpLocks/>
          </p:cNvGrpSpPr>
          <p:nvPr/>
        </p:nvGrpSpPr>
        <p:grpSpPr bwMode="auto">
          <a:xfrm>
            <a:off x="3269741" y="4094238"/>
            <a:ext cx="544513" cy="797209"/>
            <a:chOff x="2634" y="2618"/>
            <a:chExt cx="538" cy="788"/>
          </a:xfrm>
        </p:grpSpPr>
        <p:sp>
          <p:nvSpPr>
            <p:cNvPr id="487" name="AutoShape 53"/>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488" name="Freeform 54"/>
            <p:cNvSpPr>
              <a:spLocks/>
            </p:cNvSpPr>
            <p:nvPr/>
          </p:nvSpPr>
          <p:spPr bwMode="auto">
            <a:xfrm flipH="1">
              <a:off x="2724" y="3089"/>
              <a:ext cx="0" cy="183"/>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rgbClr val="000000"/>
              </a:solidFill>
              <a:round/>
              <a:headEnd/>
              <a:tailEnd/>
            </a:ln>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489" name="Freeform 55"/>
            <p:cNvSpPr>
              <a:spLocks/>
            </p:cNvSpPr>
            <p:nvPr/>
          </p:nvSpPr>
          <p:spPr bwMode="auto">
            <a:xfrm flipH="1">
              <a:off x="2692" y="3047"/>
              <a:ext cx="0" cy="183"/>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rgbClr val="000000"/>
              </a:solidFill>
              <a:round/>
              <a:headEnd/>
              <a:tailEnd/>
            </a:ln>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490" name="Rectangle 56"/>
            <p:cNvSpPr>
              <a:spLocks noChangeArrowheads="1"/>
            </p:cNvSpPr>
            <p:nvPr/>
          </p:nvSpPr>
          <p:spPr bwMode="auto">
            <a:xfrm rot="21419544" flipH="1">
              <a:off x="3090" y="3066"/>
              <a:ext cx="82" cy="183"/>
            </a:xfrm>
            <a:prstGeom prst="rect">
              <a:avLst/>
            </a:prstGeom>
            <a:solidFill>
              <a:srgbClr val="FFCC99"/>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491" name="Rectangle 57"/>
            <p:cNvSpPr>
              <a:spLocks noChangeArrowheads="1"/>
            </p:cNvSpPr>
            <p:nvPr/>
          </p:nvSpPr>
          <p:spPr bwMode="auto">
            <a:xfrm rot="1196180" flipH="1">
              <a:off x="2634" y="3040"/>
              <a:ext cx="82" cy="183"/>
            </a:xfrm>
            <a:prstGeom prst="rect">
              <a:avLst/>
            </a:prstGeom>
            <a:solidFill>
              <a:srgbClr val="FFFF99"/>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492" name="Oval 58"/>
            <p:cNvSpPr>
              <a:spLocks noChangeArrowheads="1"/>
            </p:cNvSpPr>
            <p:nvPr/>
          </p:nvSpPr>
          <p:spPr bwMode="auto">
            <a:xfrm flipH="1">
              <a:off x="2961" y="3108"/>
              <a:ext cx="50" cy="257"/>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493" name="Oval 59"/>
            <p:cNvSpPr>
              <a:spLocks noChangeArrowheads="1"/>
            </p:cNvSpPr>
            <p:nvPr/>
          </p:nvSpPr>
          <p:spPr bwMode="auto">
            <a:xfrm flipH="1">
              <a:off x="2926" y="3134"/>
              <a:ext cx="47" cy="257"/>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494" name="Oval 60"/>
            <p:cNvSpPr>
              <a:spLocks noChangeArrowheads="1"/>
            </p:cNvSpPr>
            <p:nvPr/>
          </p:nvSpPr>
          <p:spPr bwMode="auto">
            <a:xfrm rot="20190086" flipH="1">
              <a:off x="2882" y="3149"/>
              <a:ext cx="49" cy="257"/>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495" name="Oval 61"/>
            <p:cNvSpPr>
              <a:spLocks noChangeArrowheads="1"/>
            </p:cNvSpPr>
            <p:nvPr/>
          </p:nvSpPr>
          <p:spPr bwMode="auto">
            <a:xfrm rot="18495068" flipH="1">
              <a:off x="2862" y="3166"/>
              <a:ext cx="30" cy="257"/>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496" name="Freeform 62"/>
            <p:cNvSpPr>
              <a:spLocks/>
            </p:cNvSpPr>
            <p:nvPr/>
          </p:nvSpPr>
          <p:spPr bwMode="auto">
            <a:xfrm flipH="1">
              <a:off x="2769" y="3115"/>
              <a:ext cx="0" cy="183"/>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497" name="Freeform 63"/>
            <p:cNvSpPr>
              <a:spLocks/>
            </p:cNvSpPr>
            <p:nvPr/>
          </p:nvSpPr>
          <p:spPr bwMode="auto">
            <a:xfrm flipH="1">
              <a:off x="2789" y="3136"/>
              <a:ext cx="0" cy="183"/>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498" name="Freeform 64"/>
            <p:cNvSpPr>
              <a:spLocks/>
            </p:cNvSpPr>
            <p:nvPr/>
          </p:nvSpPr>
          <p:spPr bwMode="auto">
            <a:xfrm flipH="1">
              <a:off x="2820" y="3158"/>
              <a:ext cx="0" cy="183"/>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rgbClr val="000000"/>
              </a:solidFill>
              <a:round/>
              <a:headEnd/>
              <a:tailEnd/>
            </a:ln>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grpSp>
      <p:grpSp>
        <p:nvGrpSpPr>
          <p:cNvPr id="499" name="Group 65"/>
          <p:cNvGrpSpPr>
            <a:grpSpLocks/>
          </p:cNvGrpSpPr>
          <p:nvPr/>
        </p:nvGrpSpPr>
        <p:grpSpPr bwMode="auto">
          <a:xfrm>
            <a:off x="4058553" y="4285320"/>
            <a:ext cx="908050" cy="651253"/>
            <a:chOff x="4432" y="3072"/>
            <a:chExt cx="508" cy="364"/>
          </a:xfrm>
        </p:grpSpPr>
        <p:grpSp>
          <p:nvGrpSpPr>
            <p:cNvPr id="500" name="Group 66"/>
            <p:cNvGrpSpPr>
              <a:grpSpLocks/>
            </p:cNvGrpSpPr>
            <p:nvPr/>
          </p:nvGrpSpPr>
          <p:grpSpPr bwMode="auto">
            <a:xfrm>
              <a:off x="4639" y="3154"/>
              <a:ext cx="301" cy="282"/>
              <a:chOff x="2683" y="1612"/>
              <a:chExt cx="557" cy="520"/>
            </a:xfrm>
          </p:grpSpPr>
          <p:sp>
            <p:nvSpPr>
              <p:cNvPr id="502" name="AutoShape 67"/>
              <p:cNvSpPr>
                <a:spLocks noChangeArrowheads="1"/>
              </p:cNvSpPr>
              <p:nvPr/>
            </p:nvSpPr>
            <p:spPr bwMode="auto">
              <a:xfrm rot="10800000" flipH="1">
                <a:off x="2683" y="1738"/>
                <a:ext cx="557" cy="191"/>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pic>
            <p:nvPicPr>
              <p:cNvPr id="503" name="Picture 68"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04" name="Line 69"/>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05" name="Line 70"/>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06" name="Line 71"/>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07" name="Line 72"/>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08" name="Line 73"/>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09" name="Line 74"/>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10" name="Line 75"/>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11" name="Line 76"/>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12" name="Line 77"/>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grpSp>
        <p:sp>
          <p:nvSpPr>
            <p:cNvPr id="501" name="AutoShape 78"/>
            <p:cNvSpPr>
              <a:spLocks noChangeArrowheads="1"/>
            </p:cNvSpPr>
            <p:nvPr/>
          </p:nvSpPr>
          <p:spPr bwMode="auto">
            <a:xfrm>
              <a:off x="4432" y="3072"/>
              <a:ext cx="304" cy="272"/>
            </a:xfrm>
            <a:prstGeom prst="rightArrow">
              <a:avLst>
                <a:gd name="adj1" fmla="val 38000"/>
                <a:gd name="adj2" fmla="val 60296"/>
              </a:avLst>
            </a:prstGeom>
            <a:solidFill>
              <a:srgbClr val="CC00CC"/>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grpSp>
      <p:sp>
        <p:nvSpPr>
          <p:cNvPr id="513" name="Rectangle 80"/>
          <p:cNvSpPr>
            <a:spLocks noChangeArrowheads="1"/>
          </p:cNvSpPr>
          <p:nvPr/>
        </p:nvSpPr>
        <p:spPr bwMode="auto">
          <a:xfrm>
            <a:off x="778933" y="4263075"/>
            <a:ext cx="2269666" cy="890588"/>
          </a:xfrm>
          <a:prstGeom prst="rect">
            <a:avLst/>
          </a:prstGeom>
          <a:noFill/>
          <a:ln w="9525">
            <a:noFill/>
            <a:miter lim="800000"/>
            <a:headEnd/>
            <a:tailEnd/>
          </a:ln>
        </p:spPr>
        <p:txBody>
          <a:bodyPr lIns="0" tIns="0" rIns="0" bIns="0"/>
          <a:lstStyle/>
          <a:p>
            <a:pPr marL="285750" indent="-285750" eaLnBrk="0" hangingPunct="0">
              <a:lnSpc>
                <a:spcPct val="90000"/>
              </a:lnSpc>
              <a:spcBef>
                <a:spcPct val="40000"/>
              </a:spcBef>
              <a:spcAft>
                <a:spcPct val="0"/>
              </a:spcAft>
              <a:buClr>
                <a:srgbClr val="04628C"/>
              </a:buClr>
              <a:buSzPct val="90000"/>
              <a:buFont typeface="Arial" charset="0"/>
              <a:buChar char="•"/>
              <a:defRPr/>
            </a:pPr>
            <a:r>
              <a:rPr lang="en-US" sz="1200" dirty="0">
                <a:solidFill>
                  <a:srgbClr val="000000"/>
                </a:solidFill>
                <a:ea typeface="Calibri" pitchFamily="34" charset="0"/>
                <a:cs typeface="Calibri" pitchFamily="34" charset="0"/>
              </a:rPr>
              <a:t>Which </a:t>
            </a:r>
            <a:r>
              <a:rPr lang="en-US" sz="1200" dirty="0">
                <a:solidFill>
                  <a:srgbClr val="D33819"/>
                </a:solidFill>
                <a:ea typeface="Calibri" pitchFamily="34" charset="0"/>
                <a:cs typeface="Calibri" pitchFamily="34" charset="0"/>
              </a:rPr>
              <a:t>producers</a:t>
            </a:r>
            <a:r>
              <a:rPr lang="en-US" sz="1200" dirty="0">
                <a:solidFill>
                  <a:srgbClr val="000000"/>
                </a:solidFill>
                <a:ea typeface="Calibri" pitchFamily="34" charset="0"/>
                <a:cs typeface="Calibri" pitchFamily="34" charset="0"/>
              </a:rPr>
              <a:t> are responsible for the policy?</a:t>
            </a:r>
          </a:p>
        </p:txBody>
      </p:sp>
      <p:sp>
        <p:nvSpPr>
          <p:cNvPr id="514" name="Rectangle 81"/>
          <p:cNvSpPr>
            <a:spLocks noChangeArrowheads="1"/>
          </p:cNvSpPr>
          <p:nvPr/>
        </p:nvSpPr>
        <p:spPr bwMode="auto">
          <a:xfrm>
            <a:off x="807322" y="3180030"/>
            <a:ext cx="2362462" cy="1547546"/>
          </a:xfrm>
          <a:prstGeom prst="rect">
            <a:avLst/>
          </a:prstGeom>
          <a:noFill/>
          <a:ln w="9525">
            <a:noFill/>
            <a:miter lim="800000"/>
            <a:headEnd/>
            <a:tailEnd/>
          </a:ln>
        </p:spPr>
        <p:txBody>
          <a:bodyPr lIns="0" tIns="0" rIns="0" bIns="0"/>
          <a:lstStyle/>
          <a:p>
            <a:pPr marL="285750" indent="-285750" eaLnBrk="0" hangingPunct="0">
              <a:lnSpc>
                <a:spcPct val="90000"/>
              </a:lnSpc>
              <a:spcBef>
                <a:spcPct val="40000"/>
              </a:spcBef>
              <a:spcAft>
                <a:spcPct val="0"/>
              </a:spcAft>
              <a:buClr>
                <a:srgbClr val="04628C"/>
              </a:buClr>
              <a:buSzPct val="90000"/>
              <a:buFont typeface="Arial" charset="0"/>
              <a:buChar char="•"/>
              <a:defRPr/>
            </a:pPr>
            <a:r>
              <a:rPr lang="en-US" sz="1200" dirty="0">
                <a:solidFill>
                  <a:srgbClr val="000000"/>
                </a:solidFill>
                <a:ea typeface="Calibri" pitchFamily="34" charset="0"/>
                <a:cs typeface="Calibri" pitchFamily="34" charset="0"/>
              </a:rPr>
              <a:t>What are the </a:t>
            </a:r>
            <a:r>
              <a:rPr lang="en-US" sz="1200" dirty="0">
                <a:solidFill>
                  <a:srgbClr val="D33819"/>
                </a:solidFill>
                <a:ea typeface="Calibri" pitchFamily="34" charset="0"/>
                <a:cs typeface="Calibri" pitchFamily="34" charset="0"/>
              </a:rPr>
              <a:t>charges</a:t>
            </a:r>
            <a:r>
              <a:rPr lang="en-US" sz="1200" dirty="0">
                <a:solidFill>
                  <a:srgbClr val="000000"/>
                </a:solidFill>
                <a:ea typeface="Calibri" pitchFamily="34" charset="0"/>
                <a:cs typeface="Calibri" pitchFamily="34" charset="0"/>
              </a:rPr>
              <a:t>? </a:t>
            </a:r>
          </a:p>
        </p:txBody>
      </p:sp>
      <p:sp>
        <p:nvSpPr>
          <p:cNvPr id="515" name="Rectangle 82"/>
          <p:cNvSpPr>
            <a:spLocks noChangeArrowheads="1"/>
          </p:cNvSpPr>
          <p:nvPr/>
        </p:nvSpPr>
        <p:spPr bwMode="auto">
          <a:xfrm>
            <a:off x="5755673" y="4452937"/>
            <a:ext cx="2927350" cy="849313"/>
          </a:xfrm>
          <a:prstGeom prst="rect">
            <a:avLst/>
          </a:prstGeom>
          <a:noFill/>
          <a:ln w="9525">
            <a:noFill/>
            <a:miter lim="800000"/>
            <a:headEnd/>
            <a:tailEnd/>
          </a:ln>
        </p:spPr>
        <p:txBody>
          <a:bodyPr lIns="0" tIns="0" rIns="0" bIns="0"/>
          <a:lstStyle/>
          <a:p>
            <a:pPr marL="285750" indent="-285750" eaLnBrk="0" hangingPunct="0">
              <a:lnSpc>
                <a:spcPct val="90000"/>
              </a:lnSpc>
              <a:spcBef>
                <a:spcPct val="40000"/>
              </a:spcBef>
              <a:spcAft>
                <a:spcPct val="0"/>
              </a:spcAft>
              <a:buClr>
                <a:srgbClr val="04628C"/>
              </a:buClr>
              <a:buSzPct val="90000"/>
              <a:buFont typeface="Arial" charset="0"/>
              <a:buChar char="•"/>
              <a:defRPr/>
            </a:pPr>
            <a:r>
              <a:rPr lang="en-US" sz="1200" dirty="0">
                <a:solidFill>
                  <a:srgbClr val="000000"/>
                </a:solidFill>
                <a:ea typeface="Calibri" pitchFamily="34" charset="0"/>
                <a:cs typeface="Calibri" pitchFamily="34" charset="0"/>
              </a:rPr>
              <a:t>What is the </a:t>
            </a:r>
            <a:r>
              <a:rPr lang="en-US" sz="1200" dirty="0">
                <a:solidFill>
                  <a:srgbClr val="D33819"/>
                </a:solidFill>
                <a:ea typeface="Calibri" pitchFamily="34" charset="0"/>
                <a:cs typeface="Calibri" pitchFamily="34" charset="0"/>
              </a:rPr>
              <a:t>policy payment plan</a:t>
            </a:r>
            <a:r>
              <a:rPr lang="en-US" sz="1200" dirty="0">
                <a:solidFill>
                  <a:srgbClr val="000000"/>
                </a:solidFill>
                <a:ea typeface="Calibri" pitchFamily="34" charset="0"/>
                <a:cs typeface="Calibri" pitchFamily="34" charset="0"/>
              </a:rPr>
              <a:t>?</a:t>
            </a:r>
          </a:p>
        </p:txBody>
      </p:sp>
      <p:sp>
        <p:nvSpPr>
          <p:cNvPr id="516" name="Line 83"/>
          <p:cNvSpPr>
            <a:spLocks noChangeShapeType="1"/>
          </p:cNvSpPr>
          <p:nvPr/>
        </p:nvSpPr>
        <p:spPr bwMode="auto">
          <a:xfrm>
            <a:off x="2387600" y="3396183"/>
            <a:ext cx="716577" cy="165299"/>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17" name="Line 84"/>
          <p:cNvSpPr>
            <a:spLocks noChangeShapeType="1"/>
          </p:cNvSpPr>
          <p:nvPr/>
        </p:nvSpPr>
        <p:spPr bwMode="auto">
          <a:xfrm>
            <a:off x="2980083" y="4466953"/>
            <a:ext cx="224631" cy="44412"/>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18" name="Line 85"/>
          <p:cNvSpPr>
            <a:spLocks noChangeShapeType="1"/>
          </p:cNvSpPr>
          <p:nvPr/>
        </p:nvSpPr>
        <p:spPr bwMode="auto">
          <a:xfrm flipH="1">
            <a:off x="5458241" y="2989263"/>
            <a:ext cx="383304" cy="219075"/>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19" name="Line 86"/>
          <p:cNvSpPr>
            <a:spLocks noChangeShapeType="1"/>
          </p:cNvSpPr>
          <p:nvPr/>
        </p:nvSpPr>
        <p:spPr bwMode="auto">
          <a:xfrm flipH="1" flipV="1">
            <a:off x="5163890" y="4569398"/>
            <a:ext cx="552761" cy="1344"/>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20" name="Line 87"/>
          <p:cNvSpPr>
            <a:spLocks noChangeShapeType="1"/>
          </p:cNvSpPr>
          <p:nvPr/>
        </p:nvSpPr>
        <p:spPr bwMode="auto">
          <a:xfrm flipV="1">
            <a:off x="3612845" y="1770062"/>
            <a:ext cx="550713" cy="74523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21" name="Line 88"/>
          <p:cNvSpPr>
            <a:spLocks noChangeShapeType="1"/>
          </p:cNvSpPr>
          <p:nvPr/>
        </p:nvSpPr>
        <p:spPr bwMode="auto">
          <a:xfrm flipH="1" flipV="1">
            <a:off x="4504870" y="1782761"/>
            <a:ext cx="471554" cy="77434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grpSp>
        <p:nvGrpSpPr>
          <p:cNvPr id="522" name="Group 89"/>
          <p:cNvGrpSpPr>
            <a:grpSpLocks/>
          </p:cNvGrpSpPr>
          <p:nvPr/>
        </p:nvGrpSpPr>
        <p:grpSpPr bwMode="auto">
          <a:xfrm rot="2705034">
            <a:off x="4124840" y="1228111"/>
            <a:ext cx="547529" cy="549533"/>
            <a:chOff x="3238" y="3145"/>
            <a:chExt cx="604" cy="606"/>
          </a:xfrm>
        </p:grpSpPr>
        <p:sp>
          <p:nvSpPr>
            <p:cNvPr id="523" name="Freeform 90"/>
            <p:cNvSpPr>
              <a:spLocks/>
            </p:cNvSpPr>
            <p:nvPr/>
          </p:nvSpPr>
          <p:spPr bwMode="auto">
            <a:xfrm>
              <a:off x="3238" y="3440"/>
              <a:ext cx="604" cy="204"/>
            </a:xfrm>
            <a:custGeom>
              <a:avLst/>
              <a:gdLst>
                <a:gd name="T0" fmla="*/ 0 w 1703"/>
                <a:gd name="T1" fmla="*/ 0 h 1703"/>
                <a:gd name="T2" fmla="*/ 0 w 1703"/>
                <a:gd name="T3" fmla="*/ 0 h 1703"/>
                <a:gd name="T4" fmla="*/ 0 w 1703"/>
                <a:gd name="T5" fmla="*/ 0 h 1703"/>
                <a:gd name="T6" fmla="*/ 0 w 1703"/>
                <a:gd name="T7" fmla="*/ 0 h 1703"/>
                <a:gd name="T8" fmla="*/ 0 w 1703"/>
                <a:gd name="T9" fmla="*/ 0 h 1703"/>
                <a:gd name="T10" fmla="*/ 0 w 1703"/>
                <a:gd name="T11" fmla="*/ 0 h 1703"/>
                <a:gd name="T12" fmla="*/ 0 60000 65536"/>
                <a:gd name="T13" fmla="*/ 0 60000 65536"/>
                <a:gd name="T14" fmla="*/ 0 60000 65536"/>
                <a:gd name="T15" fmla="*/ 0 60000 65536"/>
                <a:gd name="T16" fmla="*/ 0 60000 65536"/>
                <a:gd name="T17" fmla="*/ 0 60000 65536"/>
                <a:gd name="T18" fmla="*/ 0 w 1703"/>
                <a:gd name="T19" fmla="*/ 0 h 1703"/>
                <a:gd name="T20" fmla="*/ 1703 w 1703"/>
                <a:gd name="T21" fmla="*/ 1703 h 1703"/>
              </a:gdLst>
              <a:ahLst/>
              <a:cxnLst>
                <a:cxn ang="T12">
                  <a:pos x="T0" y="T1"/>
                </a:cxn>
                <a:cxn ang="T13">
                  <a:pos x="T2" y="T3"/>
                </a:cxn>
                <a:cxn ang="T14">
                  <a:pos x="T4" y="T5"/>
                </a:cxn>
                <a:cxn ang="T15">
                  <a:pos x="T6" y="T7"/>
                </a:cxn>
                <a:cxn ang="T16">
                  <a:pos x="T8" y="T9"/>
                </a:cxn>
                <a:cxn ang="T17">
                  <a:pos x="T10" y="T11"/>
                </a:cxn>
              </a:cxnLst>
              <a:rect l="T18" t="T19" r="T20" b="T21"/>
              <a:pathLst>
                <a:path w="1703" h="1703">
                  <a:moveTo>
                    <a:pt x="935" y="1703"/>
                  </a:moveTo>
                  <a:lnTo>
                    <a:pt x="0" y="718"/>
                  </a:lnTo>
                  <a:lnTo>
                    <a:pt x="100" y="100"/>
                  </a:lnTo>
                  <a:lnTo>
                    <a:pt x="751" y="0"/>
                  </a:lnTo>
                  <a:lnTo>
                    <a:pt x="1703" y="977"/>
                  </a:lnTo>
                  <a:lnTo>
                    <a:pt x="935" y="1703"/>
                  </a:lnTo>
                  <a:close/>
                </a:path>
              </a:pathLst>
            </a:custGeom>
            <a:solidFill>
              <a:srgbClr val="FFFFCC"/>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24" name="Freeform 91"/>
            <p:cNvSpPr>
              <a:spLocks/>
            </p:cNvSpPr>
            <p:nvPr/>
          </p:nvSpPr>
          <p:spPr bwMode="auto">
            <a:xfrm>
              <a:off x="3243" y="3145"/>
              <a:ext cx="0" cy="204"/>
            </a:xfrm>
            <a:custGeom>
              <a:avLst/>
              <a:gdLst>
                <a:gd name="T0" fmla="*/ 0 w 609"/>
                <a:gd name="T1" fmla="*/ 0 h 587"/>
                <a:gd name="T2" fmla="*/ 0 w 609"/>
                <a:gd name="T3" fmla="*/ 0 h 587"/>
                <a:gd name="T4" fmla="*/ 0 w 609"/>
                <a:gd name="T5" fmla="*/ 0 h 587"/>
                <a:gd name="T6" fmla="*/ 0 w 609"/>
                <a:gd name="T7" fmla="*/ 0 h 587"/>
                <a:gd name="T8" fmla="*/ 0 w 609"/>
                <a:gd name="T9" fmla="*/ 0 h 587"/>
                <a:gd name="T10" fmla="*/ 0 w 609"/>
                <a:gd name="T11" fmla="*/ 0 h 587"/>
                <a:gd name="T12" fmla="*/ 0 w 609"/>
                <a:gd name="T13" fmla="*/ 0 h 587"/>
                <a:gd name="T14" fmla="*/ 0 60000 65536"/>
                <a:gd name="T15" fmla="*/ 0 60000 65536"/>
                <a:gd name="T16" fmla="*/ 0 60000 65536"/>
                <a:gd name="T17" fmla="*/ 0 60000 65536"/>
                <a:gd name="T18" fmla="*/ 0 60000 65536"/>
                <a:gd name="T19" fmla="*/ 0 60000 65536"/>
                <a:gd name="T20" fmla="*/ 0 60000 65536"/>
                <a:gd name="T21" fmla="*/ 0 w 609"/>
                <a:gd name="T22" fmla="*/ 0 h 587"/>
                <a:gd name="T23" fmla="*/ 609 w 609"/>
                <a:gd name="T24" fmla="*/ 587 h 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587">
                  <a:moveTo>
                    <a:pt x="609" y="563"/>
                  </a:moveTo>
                  <a:cubicBezTo>
                    <a:pt x="502" y="575"/>
                    <a:pt x="396" y="587"/>
                    <a:pt x="325" y="563"/>
                  </a:cubicBezTo>
                  <a:cubicBezTo>
                    <a:pt x="254" y="539"/>
                    <a:pt x="194" y="479"/>
                    <a:pt x="183" y="421"/>
                  </a:cubicBezTo>
                  <a:cubicBezTo>
                    <a:pt x="172" y="363"/>
                    <a:pt x="244" y="273"/>
                    <a:pt x="259" y="212"/>
                  </a:cubicBezTo>
                  <a:cubicBezTo>
                    <a:pt x="274" y="151"/>
                    <a:pt x="288" y="88"/>
                    <a:pt x="275" y="53"/>
                  </a:cubicBezTo>
                  <a:cubicBezTo>
                    <a:pt x="262" y="18"/>
                    <a:pt x="229" y="6"/>
                    <a:pt x="183" y="3"/>
                  </a:cubicBezTo>
                  <a:cubicBezTo>
                    <a:pt x="137" y="0"/>
                    <a:pt x="68" y="18"/>
                    <a:pt x="0" y="3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25" name="Oval 92"/>
            <p:cNvSpPr>
              <a:spLocks noChangeArrowheads="1"/>
            </p:cNvSpPr>
            <p:nvPr/>
          </p:nvSpPr>
          <p:spPr bwMode="auto">
            <a:xfrm>
              <a:off x="3338" y="3206"/>
              <a:ext cx="0" cy="286"/>
            </a:xfrm>
            <a:prstGeom prst="ellipse">
              <a:avLst/>
            </a:prstGeom>
            <a:solidFill>
              <a:srgbClr val="00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pic>
          <p:nvPicPr>
            <p:cNvPr id="526" name="Picture 93"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700000">
              <a:off x="3404" y="3341"/>
              <a:ext cx="275"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7" name="Rectangle 104"/>
          <p:cNvSpPr>
            <a:spLocks noChangeArrowheads="1"/>
          </p:cNvSpPr>
          <p:nvPr/>
        </p:nvSpPr>
        <p:spPr bwMode="auto">
          <a:xfrm>
            <a:off x="778932" y="2667000"/>
            <a:ext cx="2390851" cy="981075"/>
          </a:xfrm>
          <a:prstGeom prst="rect">
            <a:avLst/>
          </a:prstGeom>
          <a:noFill/>
          <a:ln w="9525">
            <a:noFill/>
            <a:miter lim="800000"/>
            <a:headEnd/>
            <a:tailEnd/>
          </a:ln>
        </p:spPr>
        <p:txBody>
          <a:bodyPr lIns="0" tIns="0" rIns="0" bIns="0"/>
          <a:lstStyle/>
          <a:p>
            <a:pPr marL="285750" indent="-285750" eaLnBrk="0" hangingPunct="0">
              <a:lnSpc>
                <a:spcPct val="90000"/>
              </a:lnSpc>
              <a:spcBef>
                <a:spcPct val="40000"/>
              </a:spcBef>
              <a:spcAft>
                <a:spcPct val="0"/>
              </a:spcAft>
              <a:buClr>
                <a:srgbClr val="04628C"/>
              </a:buClr>
              <a:buSzPct val="90000"/>
              <a:buFont typeface="Arial" charset="0"/>
              <a:buChar char="•"/>
              <a:defRPr/>
            </a:pPr>
            <a:r>
              <a:rPr lang="en-US" sz="1200" dirty="0">
                <a:solidFill>
                  <a:srgbClr val="000000"/>
                </a:solidFill>
                <a:ea typeface="Calibri" pitchFamily="34" charset="0"/>
                <a:cs typeface="Calibri" pitchFamily="34" charset="0"/>
              </a:rPr>
              <a:t>Which </a:t>
            </a:r>
            <a:r>
              <a:rPr lang="en-US" sz="1200" dirty="0">
                <a:solidFill>
                  <a:srgbClr val="D33819"/>
                </a:solidFill>
                <a:ea typeface="Calibri" pitchFamily="34" charset="0"/>
                <a:cs typeface="Calibri" pitchFamily="34" charset="0"/>
              </a:rPr>
              <a:t>policy period </a:t>
            </a:r>
            <a:r>
              <a:rPr lang="en-US" sz="1200" dirty="0">
                <a:solidFill>
                  <a:srgbClr val="000000"/>
                </a:solidFill>
                <a:ea typeface="Calibri" pitchFamily="34" charset="0"/>
                <a:cs typeface="Calibri" pitchFamily="34" charset="0"/>
              </a:rPr>
              <a:t>is involved?</a:t>
            </a:r>
          </a:p>
        </p:txBody>
      </p:sp>
      <p:sp>
        <p:nvSpPr>
          <p:cNvPr id="528" name="Line 105"/>
          <p:cNvSpPr>
            <a:spLocks noChangeShapeType="1"/>
          </p:cNvSpPr>
          <p:nvPr/>
        </p:nvSpPr>
        <p:spPr bwMode="auto">
          <a:xfrm flipV="1">
            <a:off x="2775857" y="2821510"/>
            <a:ext cx="438377" cy="6323"/>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29" name="Rectangle 107"/>
          <p:cNvSpPr>
            <a:spLocks noChangeArrowheads="1"/>
          </p:cNvSpPr>
          <p:nvPr/>
        </p:nvSpPr>
        <p:spPr bwMode="auto">
          <a:xfrm>
            <a:off x="5597071" y="2663825"/>
            <a:ext cx="2857500" cy="981075"/>
          </a:xfrm>
          <a:prstGeom prst="rect">
            <a:avLst/>
          </a:prstGeom>
          <a:noFill/>
          <a:ln w="9525">
            <a:noFill/>
            <a:miter lim="800000"/>
            <a:headEnd/>
            <a:tailEnd/>
          </a:ln>
        </p:spPr>
        <p:txBody>
          <a:bodyPr lIns="0" tIns="0" rIns="0" bIns="0"/>
          <a:lstStyle/>
          <a:p>
            <a:pPr marL="285750" indent="-285750" eaLnBrk="0" hangingPunct="0">
              <a:lnSpc>
                <a:spcPct val="90000"/>
              </a:lnSpc>
              <a:spcBef>
                <a:spcPct val="40000"/>
              </a:spcBef>
              <a:spcAft>
                <a:spcPct val="0"/>
              </a:spcAft>
              <a:buClr>
                <a:srgbClr val="04628C"/>
              </a:buClr>
              <a:buSzPct val="90000"/>
              <a:buFont typeface="Arial" charset="0"/>
              <a:buChar char="•"/>
              <a:defRPr/>
            </a:pPr>
            <a:r>
              <a:rPr lang="en-US" sz="1200" dirty="0">
                <a:solidFill>
                  <a:srgbClr val="000000"/>
                </a:solidFill>
                <a:ea typeface="Calibri" pitchFamily="34" charset="0"/>
                <a:cs typeface="Calibri" pitchFamily="34" charset="0"/>
              </a:rPr>
              <a:t>What </a:t>
            </a:r>
            <a:r>
              <a:rPr lang="en-US" sz="1200" dirty="0">
                <a:solidFill>
                  <a:srgbClr val="D33819"/>
                </a:solidFill>
                <a:ea typeface="Calibri" pitchFamily="34" charset="0"/>
                <a:cs typeface="Calibri" pitchFamily="34" charset="0"/>
              </a:rPr>
              <a:t>account</a:t>
            </a:r>
            <a:r>
              <a:rPr lang="en-US" sz="1200" dirty="0">
                <a:solidFill>
                  <a:srgbClr val="000000"/>
                </a:solidFill>
                <a:ea typeface="Calibri" pitchFamily="34" charset="0"/>
                <a:cs typeface="Calibri" pitchFamily="34" charset="0"/>
              </a:rPr>
              <a:t> owns the policy?</a:t>
            </a:r>
          </a:p>
        </p:txBody>
      </p:sp>
      <p:sp>
        <p:nvSpPr>
          <p:cNvPr id="530" name="Line 108"/>
          <p:cNvSpPr>
            <a:spLocks noChangeShapeType="1"/>
          </p:cNvSpPr>
          <p:nvPr/>
        </p:nvSpPr>
        <p:spPr bwMode="auto">
          <a:xfrm flipH="1" flipV="1">
            <a:off x="5446338" y="3402587"/>
            <a:ext cx="388938" cy="80962"/>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grpSp>
        <p:nvGrpSpPr>
          <p:cNvPr id="531" name="Group 109"/>
          <p:cNvGrpSpPr>
            <a:grpSpLocks/>
          </p:cNvGrpSpPr>
          <p:nvPr/>
        </p:nvGrpSpPr>
        <p:grpSpPr bwMode="auto">
          <a:xfrm>
            <a:off x="3529352" y="2457124"/>
            <a:ext cx="1609725" cy="592137"/>
            <a:chOff x="2299" y="2800"/>
            <a:chExt cx="1217" cy="448"/>
          </a:xfrm>
        </p:grpSpPr>
        <p:sp>
          <p:nvSpPr>
            <p:cNvPr id="532" name="Rectangle 110"/>
            <p:cNvSpPr>
              <a:spLocks noChangeArrowheads="1"/>
            </p:cNvSpPr>
            <p:nvPr/>
          </p:nvSpPr>
          <p:spPr bwMode="auto">
            <a:xfrm>
              <a:off x="2299" y="2962"/>
              <a:ext cx="1217" cy="140"/>
            </a:xfrm>
            <a:prstGeom prst="rect">
              <a:avLst/>
            </a:prstGeom>
            <a:solidFill>
              <a:srgbClr val="FFCC99"/>
            </a:solidFill>
            <a:ln w="12700" algn="ctr">
              <a:solidFill>
                <a:srgbClr val="000000"/>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grpSp>
          <p:nvGrpSpPr>
            <p:cNvPr id="533" name="Group 111"/>
            <p:cNvGrpSpPr>
              <a:grpSpLocks/>
            </p:cNvGrpSpPr>
            <p:nvPr/>
          </p:nvGrpSpPr>
          <p:grpSpPr bwMode="auto">
            <a:xfrm>
              <a:off x="2757" y="2800"/>
              <a:ext cx="301" cy="448"/>
              <a:chOff x="2442" y="435"/>
              <a:chExt cx="706" cy="1052"/>
            </a:xfrm>
          </p:grpSpPr>
          <p:sp>
            <p:nvSpPr>
              <p:cNvPr id="534" name="AutoShape 112"/>
              <p:cNvSpPr>
                <a:spLocks noChangeArrowheads="1"/>
              </p:cNvSpPr>
              <p:nvPr/>
            </p:nvSpPr>
            <p:spPr bwMode="auto">
              <a:xfrm rot="16200000">
                <a:off x="2265" y="756"/>
                <a:ext cx="1052" cy="410"/>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35" name="Freeform 113"/>
              <p:cNvSpPr>
                <a:spLocks/>
              </p:cNvSpPr>
              <p:nvPr/>
            </p:nvSpPr>
            <p:spPr bwMode="auto">
              <a:xfrm>
                <a:off x="2442" y="469"/>
                <a:ext cx="229" cy="32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36" name="Freeform 114"/>
              <p:cNvSpPr>
                <a:spLocks/>
              </p:cNvSpPr>
              <p:nvPr/>
            </p:nvSpPr>
            <p:spPr bwMode="auto">
              <a:xfrm>
                <a:off x="2442" y="801"/>
                <a:ext cx="229" cy="32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37" name="Freeform 115"/>
              <p:cNvSpPr>
                <a:spLocks/>
              </p:cNvSpPr>
              <p:nvPr/>
            </p:nvSpPr>
            <p:spPr bwMode="auto">
              <a:xfrm>
                <a:off x="2442" y="1134"/>
                <a:ext cx="229" cy="32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grpSp>
            <p:nvGrpSpPr>
              <p:cNvPr id="538" name="Group 116"/>
              <p:cNvGrpSpPr>
                <a:grpSpLocks/>
              </p:cNvGrpSpPr>
              <p:nvPr/>
            </p:nvGrpSpPr>
            <p:grpSpPr bwMode="auto">
              <a:xfrm>
                <a:off x="2892" y="823"/>
                <a:ext cx="256" cy="645"/>
                <a:chOff x="2784" y="3006"/>
                <a:chExt cx="384" cy="976"/>
              </a:xfrm>
            </p:grpSpPr>
            <p:sp>
              <p:nvSpPr>
                <p:cNvPr id="539" name="AutoShape 11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40" name="AutoShape 11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41" name="AutoShape 119"/>
                <p:cNvSpPr>
                  <a:spLocks noChangeArrowheads="1"/>
                </p:cNvSpPr>
                <p:nvPr/>
              </p:nvSpPr>
              <p:spPr bwMode="auto">
                <a:xfrm>
                  <a:off x="2784" y="3006"/>
                  <a:ext cx="0" cy="928"/>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42" name="Oval 120"/>
                <p:cNvSpPr>
                  <a:spLocks noChangeArrowheads="1"/>
                </p:cNvSpPr>
                <p:nvPr/>
              </p:nvSpPr>
              <p:spPr bwMode="auto">
                <a:xfrm>
                  <a:off x="2880" y="3118"/>
                  <a:ext cx="0" cy="698"/>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grpSp>
        </p:grpSp>
      </p:grpSp>
      <p:grpSp>
        <p:nvGrpSpPr>
          <p:cNvPr id="543" name="Group 609"/>
          <p:cNvGrpSpPr>
            <a:grpSpLocks/>
          </p:cNvGrpSpPr>
          <p:nvPr/>
        </p:nvGrpSpPr>
        <p:grpSpPr bwMode="auto">
          <a:xfrm>
            <a:off x="4022161" y="3110222"/>
            <a:ext cx="503238" cy="1203325"/>
            <a:chOff x="6499954" y="5133860"/>
            <a:chExt cx="502820" cy="1203085"/>
          </a:xfrm>
        </p:grpSpPr>
        <p:sp>
          <p:nvSpPr>
            <p:cNvPr id="544" name="Rounded Rectangle 543"/>
            <p:cNvSpPr/>
            <p:nvPr/>
          </p:nvSpPr>
          <p:spPr bwMode="auto">
            <a:xfrm>
              <a:off x="6607814" y="5133860"/>
              <a:ext cx="271238" cy="1134836"/>
            </a:xfrm>
            <a:prstGeom prst="roundRect">
              <a:avLst/>
            </a:prstGeom>
            <a:solidFill>
              <a:srgbClr val="E78A2D">
                <a:lumMod val="20000"/>
                <a:lumOff val="80000"/>
              </a:srgbClr>
            </a:solidFill>
            <a:ln w="6350" algn="ctr">
              <a:solidFill>
                <a:srgbClr val="000000"/>
              </a:solidFill>
              <a:round/>
              <a:headEnd/>
              <a:tailEnd/>
            </a:ln>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endParaRPr>
            </a:p>
          </p:txBody>
        </p:sp>
        <p:sp>
          <p:nvSpPr>
            <p:cNvPr id="545" name="AutoShape 11"/>
            <p:cNvSpPr>
              <a:spLocks noChangeArrowheads="1"/>
            </p:cNvSpPr>
            <p:nvPr/>
          </p:nvSpPr>
          <p:spPr bwMode="auto">
            <a:xfrm rot="10800000" flipH="1">
              <a:off x="6658357" y="5175317"/>
              <a:ext cx="169432" cy="191342"/>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pic>
          <p:nvPicPr>
            <p:cNvPr id="546" name="Picture 12"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71819" y="5302066"/>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47" name="Line 13"/>
            <p:cNvSpPr>
              <a:spLocks noChangeShapeType="1"/>
            </p:cNvSpPr>
            <p:nvPr/>
          </p:nvSpPr>
          <p:spPr bwMode="auto">
            <a:xfrm>
              <a:off x="6682084" y="5295972"/>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48" name="Line 14"/>
            <p:cNvSpPr>
              <a:spLocks noChangeShapeType="1"/>
            </p:cNvSpPr>
            <p:nvPr/>
          </p:nvSpPr>
          <p:spPr bwMode="auto">
            <a:xfrm>
              <a:off x="6777902" y="5295972"/>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49" name="Line 15"/>
            <p:cNvSpPr>
              <a:spLocks noChangeShapeType="1"/>
            </p:cNvSpPr>
            <p:nvPr/>
          </p:nvSpPr>
          <p:spPr bwMode="auto">
            <a:xfrm>
              <a:off x="6682084" y="5274645"/>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50" name="Line 16"/>
            <p:cNvSpPr>
              <a:spLocks noChangeShapeType="1"/>
            </p:cNvSpPr>
            <p:nvPr/>
          </p:nvSpPr>
          <p:spPr bwMode="auto">
            <a:xfrm>
              <a:off x="6777902" y="5274645"/>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51" name="Line 17"/>
            <p:cNvSpPr>
              <a:spLocks noChangeShapeType="1"/>
            </p:cNvSpPr>
            <p:nvPr/>
          </p:nvSpPr>
          <p:spPr bwMode="auto">
            <a:xfrm>
              <a:off x="6682084" y="5253621"/>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52" name="Line 18"/>
            <p:cNvSpPr>
              <a:spLocks noChangeShapeType="1"/>
            </p:cNvSpPr>
            <p:nvPr/>
          </p:nvSpPr>
          <p:spPr bwMode="auto">
            <a:xfrm>
              <a:off x="6777902" y="525362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53" name="Line 19"/>
            <p:cNvSpPr>
              <a:spLocks noChangeShapeType="1"/>
            </p:cNvSpPr>
            <p:nvPr/>
          </p:nvSpPr>
          <p:spPr bwMode="auto">
            <a:xfrm>
              <a:off x="6682084" y="5232598"/>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54" name="Line 20"/>
            <p:cNvSpPr>
              <a:spLocks noChangeShapeType="1"/>
            </p:cNvSpPr>
            <p:nvPr/>
          </p:nvSpPr>
          <p:spPr bwMode="auto">
            <a:xfrm>
              <a:off x="6777902" y="5232598"/>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55" name="Line 21"/>
            <p:cNvSpPr>
              <a:spLocks noChangeShapeType="1"/>
            </p:cNvSpPr>
            <p:nvPr/>
          </p:nvSpPr>
          <p:spPr bwMode="auto">
            <a:xfrm>
              <a:off x="6681476" y="5203653"/>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56" name="AutoShape 11"/>
            <p:cNvSpPr>
              <a:spLocks noChangeArrowheads="1"/>
            </p:cNvSpPr>
            <p:nvPr/>
          </p:nvSpPr>
          <p:spPr bwMode="auto">
            <a:xfrm rot="10800000" flipH="1">
              <a:off x="6658357" y="5440890"/>
              <a:ext cx="169432" cy="191342"/>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pic>
          <p:nvPicPr>
            <p:cNvPr id="557" name="Picture 12"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71819" y="5567639"/>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58" name="Line 13"/>
            <p:cNvSpPr>
              <a:spLocks noChangeShapeType="1"/>
            </p:cNvSpPr>
            <p:nvPr/>
          </p:nvSpPr>
          <p:spPr bwMode="auto">
            <a:xfrm>
              <a:off x="6682084" y="5561546"/>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59" name="Line 14"/>
            <p:cNvSpPr>
              <a:spLocks noChangeShapeType="1"/>
            </p:cNvSpPr>
            <p:nvPr/>
          </p:nvSpPr>
          <p:spPr bwMode="auto">
            <a:xfrm>
              <a:off x="6777902" y="5561546"/>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60" name="Line 15"/>
            <p:cNvSpPr>
              <a:spLocks noChangeShapeType="1"/>
            </p:cNvSpPr>
            <p:nvPr/>
          </p:nvSpPr>
          <p:spPr bwMode="auto">
            <a:xfrm>
              <a:off x="6682084" y="5540217"/>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61" name="Line 16"/>
            <p:cNvSpPr>
              <a:spLocks noChangeShapeType="1"/>
            </p:cNvSpPr>
            <p:nvPr/>
          </p:nvSpPr>
          <p:spPr bwMode="auto">
            <a:xfrm>
              <a:off x="6777902" y="5540217"/>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62" name="Line 17"/>
            <p:cNvSpPr>
              <a:spLocks noChangeShapeType="1"/>
            </p:cNvSpPr>
            <p:nvPr/>
          </p:nvSpPr>
          <p:spPr bwMode="auto">
            <a:xfrm>
              <a:off x="6682084" y="5519194"/>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63" name="Line 18"/>
            <p:cNvSpPr>
              <a:spLocks noChangeShapeType="1"/>
            </p:cNvSpPr>
            <p:nvPr/>
          </p:nvSpPr>
          <p:spPr bwMode="auto">
            <a:xfrm>
              <a:off x="6777902" y="5519194"/>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64" name="Line 19"/>
            <p:cNvSpPr>
              <a:spLocks noChangeShapeType="1"/>
            </p:cNvSpPr>
            <p:nvPr/>
          </p:nvSpPr>
          <p:spPr bwMode="auto">
            <a:xfrm>
              <a:off x="6682084" y="5498171"/>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65" name="Line 20"/>
            <p:cNvSpPr>
              <a:spLocks noChangeShapeType="1"/>
            </p:cNvSpPr>
            <p:nvPr/>
          </p:nvSpPr>
          <p:spPr bwMode="auto">
            <a:xfrm>
              <a:off x="6777902" y="549817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66" name="Line 21"/>
            <p:cNvSpPr>
              <a:spLocks noChangeShapeType="1"/>
            </p:cNvSpPr>
            <p:nvPr/>
          </p:nvSpPr>
          <p:spPr bwMode="auto">
            <a:xfrm>
              <a:off x="6681476" y="5469226"/>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67" name="AutoShape 11"/>
            <p:cNvSpPr>
              <a:spLocks noChangeArrowheads="1"/>
            </p:cNvSpPr>
            <p:nvPr/>
          </p:nvSpPr>
          <p:spPr bwMode="auto">
            <a:xfrm rot="10800000" flipH="1">
              <a:off x="6658357" y="5702775"/>
              <a:ext cx="169432" cy="191342"/>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pic>
          <p:nvPicPr>
            <p:cNvPr id="568" name="Picture 12"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71819" y="5829523"/>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69" name="Line 13"/>
            <p:cNvSpPr>
              <a:spLocks noChangeShapeType="1"/>
            </p:cNvSpPr>
            <p:nvPr/>
          </p:nvSpPr>
          <p:spPr bwMode="auto">
            <a:xfrm>
              <a:off x="6682084" y="5823430"/>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70" name="Line 14"/>
            <p:cNvSpPr>
              <a:spLocks noChangeShapeType="1"/>
            </p:cNvSpPr>
            <p:nvPr/>
          </p:nvSpPr>
          <p:spPr bwMode="auto">
            <a:xfrm>
              <a:off x="6777902" y="5823430"/>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71" name="Line 15"/>
            <p:cNvSpPr>
              <a:spLocks noChangeShapeType="1"/>
            </p:cNvSpPr>
            <p:nvPr/>
          </p:nvSpPr>
          <p:spPr bwMode="auto">
            <a:xfrm>
              <a:off x="6682084" y="5802102"/>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72" name="Line 16"/>
            <p:cNvSpPr>
              <a:spLocks noChangeShapeType="1"/>
            </p:cNvSpPr>
            <p:nvPr/>
          </p:nvSpPr>
          <p:spPr bwMode="auto">
            <a:xfrm>
              <a:off x="6777902" y="5802102"/>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73" name="Line 17"/>
            <p:cNvSpPr>
              <a:spLocks noChangeShapeType="1"/>
            </p:cNvSpPr>
            <p:nvPr/>
          </p:nvSpPr>
          <p:spPr bwMode="auto">
            <a:xfrm>
              <a:off x="6682084" y="5781079"/>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74" name="Line 18"/>
            <p:cNvSpPr>
              <a:spLocks noChangeShapeType="1"/>
            </p:cNvSpPr>
            <p:nvPr/>
          </p:nvSpPr>
          <p:spPr bwMode="auto">
            <a:xfrm>
              <a:off x="6777902" y="5781079"/>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75" name="Line 19"/>
            <p:cNvSpPr>
              <a:spLocks noChangeShapeType="1"/>
            </p:cNvSpPr>
            <p:nvPr/>
          </p:nvSpPr>
          <p:spPr bwMode="auto">
            <a:xfrm>
              <a:off x="6682084" y="5760056"/>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76" name="Line 20"/>
            <p:cNvSpPr>
              <a:spLocks noChangeShapeType="1"/>
            </p:cNvSpPr>
            <p:nvPr/>
          </p:nvSpPr>
          <p:spPr bwMode="auto">
            <a:xfrm>
              <a:off x="6777902" y="5760056"/>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77" name="Line 21"/>
            <p:cNvSpPr>
              <a:spLocks noChangeShapeType="1"/>
            </p:cNvSpPr>
            <p:nvPr/>
          </p:nvSpPr>
          <p:spPr bwMode="auto">
            <a:xfrm>
              <a:off x="6681476" y="5731111"/>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78" name="AutoShape 11"/>
            <p:cNvSpPr>
              <a:spLocks noChangeArrowheads="1"/>
            </p:cNvSpPr>
            <p:nvPr/>
          </p:nvSpPr>
          <p:spPr bwMode="auto">
            <a:xfrm rot="10800000" flipH="1">
              <a:off x="6658357" y="5953594"/>
              <a:ext cx="169432" cy="191342"/>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pic>
          <p:nvPicPr>
            <p:cNvPr id="579" name="Picture 12"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71819" y="6080343"/>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80" name="Line 13"/>
            <p:cNvSpPr>
              <a:spLocks noChangeShapeType="1"/>
            </p:cNvSpPr>
            <p:nvPr/>
          </p:nvSpPr>
          <p:spPr bwMode="auto">
            <a:xfrm>
              <a:off x="6682084" y="6074249"/>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81" name="Line 14"/>
            <p:cNvSpPr>
              <a:spLocks noChangeShapeType="1"/>
            </p:cNvSpPr>
            <p:nvPr/>
          </p:nvSpPr>
          <p:spPr bwMode="auto">
            <a:xfrm>
              <a:off x="6777902" y="6074249"/>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82" name="Line 15"/>
            <p:cNvSpPr>
              <a:spLocks noChangeShapeType="1"/>
            </p:cNvSpPr>
            <p:nvPr/>
          </p:nvSpPr>
          <p:spPr bwMode="auto">
            <a:xfrm>
              <a:off x="6682084" y="6052921"/>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83" name="Line 16"/>
            <p:cNvSpPr>
              <a:spLocks noChangeShapeType="1"/>
            </p:cNvSpPr>
            <p:nvPr/>
          </p:nvSpPr>
          <p:spPr bwMode="auto">
            <a:xfrm>
              <a:off x="6777902" y="605292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84" name="Line 17"/>
            <p:cNvSpPr>
              <a:spLocks noChangeShapeType="1"/>
            </p:cNvSpPr>
            <p:nvPr/>
          </p:nvSpPr>
          <p:spPr bwMode="auto">
            <a:xfrm>
              <a:off x="6682084" y="6031898"/>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85" name="Line 18"/>
            <p:cNvSpPr>
              <a:spLocks noChangeShapeType="1"/>
            </p:cNvSpPr>
            <p:nvPr/>
          </p:nvSpPr>
          <p:spPr bwMode="auto">
            <a:xfrm>
              <a:off x="6777902" y="6031898"/>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86" name="Line 19"/>
            <p:cNvSpPr>
              <a:spLocks noChangeShapeType="1"/>
            </p:cNvSpPr>
            <p:nvPr/>
          </p:nvSpPr>
          <p:spPr bwMode="auto">
            <a:xfrm>
              <a:off x="6682084" y="6010875"/>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87" name="Line 20"/>
            <p:cNvSpPr>
              <a:spLocks noChangeShapeType="1"/>
            </p:cNvSpPr>
            <p:nvPr/>
          </p:nvSpPr>
          <p:spPr bwMode="auto">
            <a:xfrm>
              <a:off x="6777902" y="6010875"/>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88" name="Line 21"/>
            <p:cNvSpPr>
              <a:spLocks noChangeShapeType="1"/>
            </p:cNvSpPr>
            <p:nvPr/>
          </p:nvSpPr>
          <p:spPr bwMode="auto">
            <a:xfrm>
              <a:off x="6681476" y="5981930"/>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89" name="TextBox 674"/>
            <p:cNvSpPr txBox="1">
              <a:spLocks noChangeArrowheads="1"/>
            </p:cNvSpPr>
            <p:nvPr/>
          </p:nvSpPr>
          <p:spPr bwMode="auto">
            <a:xfrm>
              <a:off x="6499954" y="6059187"/>
              <a:ext cx="502820" cy="277758"/>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cs typeface="Calibri" pitchFamily="34" charset="0"/>
                </a:rPr>
                <a:t>. . .</a:t>
              </a:r>
            </a:p>
          </p:txBody>
        </p:sp>
      </p:grpSp>
      <p:sp>
        <p:nvSpPr>
          <p:cNvPr id="590" name="Rectangle 81"/>
          <p:cNvSpPr>
            <a:spLocks noChangeArrowheads="1"/>
          </p:cNvSpPr>
          <p:nvPr/>
        </p:nvSpPr>
        <p:spPr bwMode="auto">
          <a:xfrm>
            <a:off x="5652053" y="4803431"/>
            <a:ext cx="6511834" cy="511175"/>
          </a:xfrm>
          <a:prstGeom prst="rect">
            <a:avLst/>
          </a:prstGeom>
          <a:noFill/>
          <a:ln w="9525">
            <a:noFill/>
            <a:miter lim="800000"/>
            <a:headEnd/>
            <a:tailEnd/>
          </a:ln>
        </p:spPr>
        <p:txBody>
          <a:bodyPr lIns="0" tIns="0" rIns="0" bIns="0"/>
          <a:lstStyle/>
          <a:p>
            <a:pPr marL="285750" indent="-285750" eaLnBrk="0" hangingPunct="0">
              <a:lnSpc>
                <a:spcPct val="90000"/>
              </a:lnSpc>
              <a:spcBef>
                <a:spcPct val="40000"/>
              </a:spcBef>
              <a:spcAft>
                <a:spcPct val="0"/>
              </a:spcAft>
              <a:buClr>
                <a:srgbClr val="04628C"/>
              </a:buClr>
              <a:buSzPct val="90000"/>
              <a:buFont typeface="Arial" charset="0"/>
              <a:buChar char="•"/>
              <a:defRPr/>
            </a:pPr>
            <a:r>
              <a:rPr lang="en-US" sz="1200" dirty="0">
                <a:solidFill>
                  <a:srgbClr val="000000"/>
                </a:solidFill>
                <a:ea typeface="Calibri" pitchFamily="34" charset="0"/>
                <a:cs typeface="Calibri" pitchFamily="34" charset="0"/>
              </a:rPr>
              <a:t>What </a:t>
            </a:r>
            <a:r>
              <a:rPr lang="en-US" sz="1200" dirty="0">
                <a:solidFill>
                  <a:srgbClr val="D33819"/>
                </a:solidFill>
                <a:ea typeface="Calibri" pitchFamily="34" charset="0"/>
                <a:cs typeface="Calibri" pitchFamily="34" charset="0"/>
              </a:rPr>
              <a:t>invoice stream </a:t>
            </a:r>
            <a:r>
              <a:rPr lang="en-US" sz="1200" dirty="0">
                <a:solidFill>
                  <a:srgbClr val="000000"/>
                </a:solidFill>
                <a:ea typeface="Calibri" pitchFamily="34" charset="0"/>
                <a:cs typeface="Calibri" pitchFamily="34" charset="0"/>
              </a:rPr>
              <a:t>to place invoices on? </a:t>
            </a:r>
          </a:p>
        </p:txBody>
      </p:sp>
      <p:sp>
        <p:nvSpPr>
          <p:cNvPr id="591" name="Line 84"/>
          <p:cNvSpPr>
            <a:spLocks noChangeShapeType="1"/>
          </p:cNvSpPr>
          <p:nvPr/>
        </p:nvSpPr>
        <p:spPr bwMode="auto">
          <a:xfrm flipH="1" flipV="1">
            <a:off x="5011622" y="4834752"/>
            <a:ext cx="585448" cy="47047"/>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grpSp>
        <p:nvGrpSpPr>
          <p:cNvPr id="592" name="Group 148"/>
          <p:cNvGrpSpPr>
            <a:grpSpLocks/>
          </p:cNvGrpSpPr>
          <p:nvPr/>
        </p:nvGrpSpPr>
        <p:grpSpPr bwMode="auto">
          <a:xfrm>
            <a:off x="4700349" y="3049262"/>
            <a:ext cx="710839" cy="746008"/>
            <a:chOff x="3942556" y="1245638"/>
            <a:chExt cx="1284287" cy="1016000"/>
          </a:xfrm>
        </p:grpSpPr>
        <p:pic>
          <p:nvPicPr>
            <p:cNvPr id="593" name="Picture 110" descr="j029091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94" name="Group 3"/>
            <p:cNvGrpSpPr>
              <a:grpSpLocks/>
            </p:cNvGrpSpPr>
            <p:nvPr/>
          </p:nvGrpSpPr>
          <p:grpSpPr bwMode="auto">
            <a:xfrm rot="20640000">
              <a:off x="4490676" y="1497079"/>
              <a:ext cx="426056" cy="588647"/>
              <a:chOff x="2324" y="357"/>
              <a:chExt cx="933" cy="1290"/>
            </a:xfrm>
          </p:grpSpPr>
          <p:sp>
            <p:nvSpPr>
              <p:cNvPr id="595" name="AutoShape 4"/>
              <p:cNvSpPr>
                <a:spLocks noChangeArrowheads="1"/>
              </p:cNvSpPr>
              <p:nvPr/>
            </p:nvSpPr>
            <p:spPr bwMode="auto">
              <a:xfrm rot="16200000">
                <a:off x="2265" y="494"/>
                <a:ext cx="1052" cy="933"/>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algn="ctr" defTabSz="914400" eaLnBrk="1" fontAlgn="auto" latinLnBrk="0" hangingPunct="1">
                  <a:lnSpc>
                    <a:spcPct val="100000"/>
                  </a:lnSpc>
                  <a:spcBef>
                    <a:spcPct val="50000"/>
                  </a:spcBef>
                  <a:spcAft>
                    <a:spcPct val="30000"/>
                  </a:spcAft>
                  <a:buClr>
                    <a:srgbClr val="FFFFFF"/>
                  </a:buClr>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96" name="Freeform 5"/>
              <p:cNvSpPr>
                <a:spLocks/>
              </p:cNvSpPr>
              <p:nvPr/>
            </p:nvSpPr>
            <p:spPr bwMode="auto">
              <a:xfrm>
                <a:off x="2438" y="357"/>
                <a:ext cx="229" cy="551"/>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97" name="Freeform 6"/>
              <p:cNvSpPr>
                <a:spLocks/>
              </p:cNvSpPr>
              <p:nvPr/>
            </p:nvSpPr>
            <p:spPr bwMode="auto">
              <a:xfrm>
                <a:off x="2442" y="689"/>
                <a:ext cx="229" cy="551"/>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598" name="Freeform 7"/>
              <p:cNvSpPr>
                <a:spLocks/>
              </p:cNvSpPr>
              <p:nvPr/>
            </p:nvSpPr>
            <p:spPr bwMode="auto">
              <a:xfrm>
                <a:off x="2443" y="1021"/>
                <a:ext cx="229" cy="551"/>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grpSp>
            <p:nvGrpSpPr>
              <p:cNvPr id="599" name="Group 8"/>
              <p:cNvGrpSpPr>
                <a:grpSpLocks/>
              </p:cNvGrpSpPr>
              <p:nvPr/>
            </p:nvGrpSpPr>
            <p:grpSpPr bwMode="auto">
              <a:xfrm>
                <a:off x="2963" y="616"/>
                <a:ext cx="186" cy="1031"/>
                <a:chOff x="2889" y="2692"/>
                <a:chExt cx="279" cy="1560"/>
              </a:xfrm>
            </p:grpSpPr>
            <p:sp>
              <p:nvSpPr>
                <p:cNvPr id="600"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914400" eaLnBrk="1" fontAlgn="auto" latinLnBrk="0" hangingPunct="1">
                    <a:lnSpc>
                      <a:spcPct val="100000"/>
                    </a:lnSpc>
                    <a:spcBef>
                      <a:spcPct val="50000"/>
                    </a:spcBef>
                    <a:spcAft>
                      <a:spcPct val="30000"/>
                    </a:spcAft>
                    <a:buClr>
                      <a:srgbClr val="FFFFFF"/>
                    </a:buClr>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601"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914400" eaLnBrk="1" fontAlgn="auto" latinLnBrk="0" hangingPunct="1">
                    <a:lnSpc>
                      <a:spcPct val="100000"/>
                    </a:lnSpc>
                    <a:spcBef>
                      <a:spcPct val="50000"/>
                    </a:spcBef>
                    <a:spcAft>
                      <a:spcPct val="30000"/>
                    </a:spcAft>
                    <a:buClr>
                      <a:srgbClr val="FFFFFF"/>
                    </a:buClr>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602" name="AutoShape 11"/>
                <p:cNvSpPr>
                  <a:spLocks noChangeArrowheads="1"/>
                </p:cNvSpPr>
                <p:nvPr/>
              </p:nvSpPr>
              <p:spPr bwMode="auto">
                <a:xfrm>
                  <a:off x="3055" y="2692"/>
                  <a:ext cx="1" cy="1560"/>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algn="ctr" defTabSz="914400" eaLnBrk="1" fontAlgn="auto" latinLnBrk="0" hangingPunct="1">
                    <a:lnSpc>
                      <a:spcPct val="100000"/>
                    </a:lnSpc>
                    <a:spcBef>
                      <a:spcPct val="50000"/>
                    </a:spcBef>
                    <a:spcAft>
                      <a:spcPct val="30000"/>
                    </a:spcAft>
                    <a:buClr>
                      <a:srgbClr val="FFFFFF"/>
                    </a:buClr>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sp>
              <p:nvSpPr>
                <p:cNvPr id="603" name="Oval 12"/>
                <p:cNvSpPr>
                  <a:spLocks noChangeArrowheads="1"/>
                </p:cNvSpPr>
                <p:nvPr/>
              </p:nvSpPr>
              <p:spPr bwMode="auto">
                <a:xfrm>
                  <a:off x="3040" y="2881"/>
                  <a:ext cx="1" cy="1173"/>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algn="ctr" defTabSz="914400" eaLnBrk="1" fontAlgn="auto" latinLnBrk="0" hangingPunct="1">
                    <a:lnSpc>
                      <a:spcPct val="100000"/>
                    </a:lnSpc>
                    <a:spcBef>
                      <a:spcPct val="50000"/>
                    </a:spcBef>
                    <a:spcAft>
                      <a:spcPct val="30000"/>
                    </a:spcAft>
                    <a:buClr>
                      <a:srgbClr val="FFFFFF"/>
                    </a:buClr>
                    <a:buSzTx/>
                    <a:buFontTx/>
                    <a:buNone/>
                    <a:tabLst/>
                    <a:defRPr/>
                  </a:pPr>
                  <a:endParaRPr kumimoji="0" lang="en-US" sz="1200" b="0" i="0" u="none" strike="noStrike" kern="0" cap="none" spc="0" normalizeH="0" baseline="0" noProof="0" smtClean="0">
                    <a:ln>
                      <a:noFill/>
                    </a:ln>
                    <a:solidFill>
                      <a:srgbClr val="FFFFFF"/>
                    </a:solidFill>
                    <a:effectLst/>
                    <a:uLnTx/>
                    <a:uFillTx/>
                  </a:endParaRPr>
                </a:p>
              </p:txBody>
            </p:sp>
          </p:grpSp>
        </p:grpSp>
      </p:grpSp>
    </p:spTree>
    <p:extLst>
      <p:ext uri="{BB962C8B-B14F-4D97-AF65-F5344CB8AC3E}">
        <p14:creationId xmlns:p14="http://schemas.microsoft.com/office/powerpoint/2010/main" val="98922227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AutoShape 28"/>
          <p:cNvSpPr>
            <a:spLocks noChangeArrowheads="1"/>
          </p:cNvSpPr>
          <p:nvPr/>
        </p:nvSpPr>
        <p:spPr bwMode="auto">
          <a:xfrm flipH="1" flipV="1">
            <a:off x="5066966" y="1301075"/>
            <a:ext cx="2462212" cy="388937"/>
          </a:xfrm>
          <a:prstGeom prst="rightArrow">
            <a:avLst>
              <a:gd name="adj1" fmla="val 49537"/>
              <a:gd name="adj2" fmla="val 136138"/>
            </a:avLst>
          </a:prstGeom>
          <a:solidFill>
            <a:srgbClr val="0000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36" name="Rectangle 23"/>
          <p:cNvSpPr txBox="1">
            <a:spLocks noChangeArrowheads="1"/>
          </p:cNvSpPr>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sz="2550" b="1" i="0" u="none" strike="noStrike" kern="0" cap="none" spc="0" normalizeH="0" baseline="0" noProof="0" dirty="0" smtClean="0">
                <a:ln>
                  <a:noFill/>
                </a:ln>
                <a:solidFill>
                  <a:srgbClr val="04628C"/>
                </a:solidFill>
                <a:effectLst/>
                <a:uLnTx/>
                <a:uFillTx/>
                <a:latin typeface="Calibri" pitchFamily="34" charset="0"/>
                <a:cs typeface="Calibri" pitchFamily="34" charset="0"/>
              </a:rPr>
              <a:t>Creating billing instructions</a:t>
            </a:r>
          </a:p>
        </p:txBody>
      </p:sp>
      <p:sp>
        <p:nvSpPr>
          <p:cNvPr id="137" name="Rectangle 24"/>
          <p:cNvSpPr txBox="1">
            <a:spLocks noChangeArrowheads="1"/>
          </p:cNvSpPr>
          <p:nvPr/>
        </p:nvSpPr>
        <p:spPr bwMode="auto">
          <a:xfrm>
            <a:off x="1532335" y="2584847"/>
            <a:ext cx="6238875" cy="163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14313" indent="-214313" algn="l" rtl="0" eaLnBrk="0" fontAlgn="base" hangingPunct="0">
              <a:spcBef>
                <a:spcPct val="40000"/>
              </a:spcBef>
              <a:spcAft>
                <a:spcPct val="0"/>
              </a:spcAft>
              <a:buClr>
                <a:srgbClr val="04628C"/>
              </a:buClr>
              <a:buSzPct val="90000"/>
              <a:buFont typeface="Arial" pitchFamily="34"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Calibri" pitchFamily="34"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4628C"/>
              </a:buClr>
              <a:buSzPct val="120000"/>
              <a:buFont typeface="Calibri" pitchFamily="34" charset="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a:lstStyle>
          <a:p>
            <a:pPr marL="214313" marR="0" lvl="0" indent="-214313" algn="l" defTabSz="914400" rtl="0" eaLnBrk="0" fontAlgn="base" latinLnBrk="0" hangingPunct="0">
              <a:lnSpc>
                <a:spcPct val="80000"/>
              </a:lnSpc>
              <a:spcBef>
                <a:spcPct val="40000"/>
              </a:spcBef>
              <a:spcAft>
                <a:spcPct val="0"/>
              </a:spcAft>
              <a:buClr>
                <a:srgbClr val="04628C"/>
              </a:buClr>
              <a:buSzPct val="90000"/>
              <a:buFont typeface="Arial" charset="0"/>
              <a:buChar char="•"/>
              <a:tabLst/>
              <a:defRPr/>
            </a:pPr>
            <a:r>
              <a:rPr kumimoji="0" lang="en-US" sz="1800" b="0" i="0" u="none" strike="noStrike" kern="0" cap="none" spc="0" normalizeH="0" baseline="0" noProof="0" smtClean="0">
                <a:ln>
                  <a:noFill/>
                </a:ln>
                <a:solidFill>
                  <a:srgbClr val="000000"/>
                </a:solidFill>
                <a:effectLst/>
                <a:uLnTx/>
                <a:uFillTx/>
                <a:latin typeface="Arial"/>
                <a:cs typeface="Calibri" pitchFamily="34" charset="0"/>
              </a:rPr>
              <a:t>Billing instructions are almost always received through an integration point with the PAS</a:t>
            </a:r>
          </a:p>
          <a:p>
            <a:pPr marL="214313" marR="0" lvl="0" indent="-214313" algn="l" defTabSz="914400" rtl="0" eaLnBrk="0" fontAlgn="base" latinLnBrk="0" hangingPunct="0">
              <a:lnSpc>
                <a:spcPct val="80000"/>
              </a:lnSpc>
              <a:spcBef>
                <a:spcPct val="40000"/>
              </a:spcBef>
              <a:spcAft>
                <a:spcPct val="0"/>
              </a:spcAft>
              <a:buClr>
                <a:srgbClr val="04628C"/>
              </a:buClr>
              <a:buSzPct val="90000"/>
              <a:buFont typeface="Arial" charset="0"/>
              <a:buChar char="•"/>
              <a:tabLst/>
              <a:defRPr/>
            </a:pPr>
            <a:r>
              <a:rPr kumimoji="0" lang="en-US" sz="1800" b="0" i="0" u="none" strike="noStrike" kern="0" cap="none" spc="0" normalizeH="0" baseline="0" noProof="0" smtClean="0">
                <a:ln>
                  <a:noFill/>
                </a:ln>
                <a:solidFill>
                  <a:srgbClr val="000000"/>
                </a:solidFill>
                <a:effectLst/>
                <a:uLnTx/>
                <a:uFillTx/>
                <a:latin typeface="Arial"/>
                <a:cs typeface="Calibri" pitchFamily="34" charset="0"/>
              </a:rPr>
              <a:t>For demonstration purposes, billing instructions can also be created manually by user for a:</a:t>
            </a:r>
          </a:p>
          <a:p>
            <a:pPr marL="471488" marR="0" lvl="1" indent="-171450" algn="l" defTabSz="914400" rtl="0" eaLnBrk="0" fontAlgn="base" latinLnBrk="0" hangingPunct="0">
              <a:lnSpc>
                <a:spcPct val="80000"/>
              </a:lnSpc>
              <a:spcBef>
                <a:spcPct val="20000"/>
              </a:spcBef>
              <a:spcAft>
                <a:spcPct val="0"/>
              </a:spcAft>
              <a:buClr>
                <a:srgbClr val="04628C"/>
              </a:buClr>
              <a:buSzPct val="90000"/>
              <a:buFont typeface="Calibri" pitchFamily="34" charset="0"/>
              <a:buChar char="-"/>
              <a:tabLst/>
              <a:defRPr/>
            </a:pPr>
            <a:r>
              <a:rPr kumimoji="0" lang="en-US" sz="1650" b="0" i="0" u="none" strike="noStrike" kern="0" cap="none" spc="0" normalizeH="0" baseline="0" noProof="0" smtClean="0">
                <a:ln>
                  <a:noFill/>
                </a:ln>
                <a:solidFill>
                  <a:srgbClr val="000000"/>
                </a:solidFill>
                <a:effectLst/>
                <a:uLnTx/>
                <a:uFillTx/>
                <a:latin typeface="Arial"/>
                <a:cs typeface="Calibri" pitchFamily="34" charset="0"/>
              </a:rPr>
              <a:t>New policy</a:t>
            </a:r>
          </a:p>
          <a:p>
            <a:pPr marL="471488" marR="0" lvl="1" indent="-171450" algn="l" defTabSz="914400" rtl="0" eaLnBrk="0" fontAlgn="base" latinLnBrk="0" hangingPunct="0">
              <a:lnSpc>
                <a:spcPct val="80000"/>
              </a:lnSpc>
              <a:spcBef>
                <a:spcPct val="20000"/>
              </a:spcBef>
              <a:spcAft>
                <a:spcPct val="0"/>
              </a:spcAft>
              <a:buClr>
                <a:srgbClr val="04628C"/>
              </a:buClr>
              <a:buSzPct val="90000"/>
              <a:buFont typeface="Calibri" pitchFamily="34" charset="0"/>
              <a:buChar char="-"/>
              <a:tabLst/>
              <a:defRPr/>
            </a:pPr>
            <a:r>
              <a:rPr kumimoji="0" lang="en-US" sz="1650" b="0" i="0" u="none" strike="noStrike" kern="0" cap="none" spc="0" normalizeH="0" baseline="0" noProof="0" smtClean="0">
                <a:ln>
                  <a:noFill/>
                </a:ln>
                <a:solidFill>
                  <a:srgbClr val="000000"/>
                </a:solidFill>
                <a:effectLst/>
                <a:uLnTx/>
                <a:uFillTx/>
                <a:latin typeface="Arial"/>
                <a:cs typeface="Calibri" pitchFamily="34" charset="0"/>
              </a:rPr>
              <a:t>Policy change</a:t>
            </a:r>
          </a:p>
          <a:p>
            <a:pPr marL="471488" marR="0" lvl="1" indent="-171450" algn="l" defTabSz="914400" rtl="0" eaLnBrk="0" fontAlgn="base" latinLnBrk="0" hangingPunct="0">
              <a:lnSpc>
                <a:spcPct val="80000"/>
              </a:lnSpc>
              <a:spcBef>
                <a:spcPct val="20000"/>
              </a:spcBef>
              <a:spcAft>
                <a:spcPct val="0"/>
              </a:spcAft>
              <a:buClr>
                <a:srgbClr val="04628C"/>
              </a:buClr>
              <a:buSzPct val="90000"/>
              <a:buFont typeface="Calibri" pitchFamily="34" charset="0"/>
              <a:buChar char="-"/>
              <a:tabLst/>
              <a:defRPr/>
            </a:pPr>
            <a:r>
              <a:rPr kumimoji="0" lang="en-US" sz="1650" b="0" i="0" u="none" strike="noStrike" kern="0" cap="none" spc="0" normalizeH="0" baseline="0" noProof="0" smtClean="0">
                <a:ln>
                  <a:noFill/>
                </a:ln>
                <a:solidFill>
                  <a:srgbClr val="000000"/>
                </a:solidFill>
                <a:effectLst/>
                <a:uLnTx/>
                <a:uFillTx/>
                <a:latin typeface="Arial"/>
                <a:cs typeface="Calibri" pitchFamily="34" charset="0"/>
              </a:rPr>
              <a:t>Policy renewal</a:t>
            </a:r>
          </a:p>
        </p:txBody>
      </p:sp>
      <p:grpSp>
        <p:nvGrpSpPr>
          <p:cNvPr id="138" name="Group 137"/>
          <p:cNvGrpSpPr/>
          <p:nvPr/>
        </p:nvGrpSpPr>
        <p:grpSpPr>
          <a:xfrm>
            <a:off x="1053193" y="806450"/>
            <a:ext cx="7053943" cy="1348921"/>
            <a:chOff x="708025" y="806450"/>
            <a:chExt cx="7764463" cy="2108200"/>
          </a:xfrm>
        </p:grpSpPr>
        <p:grpSp>
          <p:nvGrpSpPr>
            <p:cNvPr id="139" name="Group 51"/>
            <p:cNvGrpSpPr>
              <a:grpSpLocks/>
            </p:cNvGrpSpPr>
            <p:nvPr/>
          </p:nvGrpSpPr>
          <p:grpSpPr bwMode="auto">
            <a:xfrm>
              <a:off x="4132263" y="806450"/>
              <a:ext cx="1182687" cy="1811338"/>
              <a:chOff x="3825" y="1056"/>
              <a:chExt cx="498" cy="763"/>
            </a:xfrm>
          </p:grpSpPr>
          <p:grpSp>
            <p:nvGrpSpPr>
              <p:cNvPr id="183" name="Group 32"/>
              <p:cNvGrpSpPr>
                <a:grpSpLocks/>
              </p:cNvGrpSpPr>
              <p:nvPr/>
            </p:nvGrpSpPr>
            <p:grpSpPr bwMode="auto">
              <a:xfrm>
                <a:off x="3825" y="1056"/>
                <a:ext cx="498" cy="763"/>
                <a:chOff x="3520" y="1613"/>
                <a:chExt cx="1440" cy="2499"/>
              </a:xfrm>
            </p:grpSpPr>
            <p:sp>
              <p:nvSpPr>
                <p:cNvPr id="199" name="Freeform 33"/>
                <p:cNvSpPr>
                  <a:spLocks/>
                </p:cNvSpPr>
                <p:nvPr/>
              </p:nvSpPr>
              <p:spPr bwMode="auto">
                <a:xfrm>
                  <a:off x="3520" y="1832"/>
                  <a:ext cx="1440" cy="2280"/>
                </a:xfrm>
                <a:custGeom>
                  <a:avLst/>
                  <a:gdLst>
                    <a:gd name="T0" fmla="*/ 0 w 1440"/>
                    <a:gd name="T1" fmla="*/ 2272 h 2280"/>
                    <a:gd name="T2" fmla="*/ 0 w 1440"/>
                    <a:gd name="T3" fmla="*/ 464 h 2280"/>
                    <a:gd name="T4" fmla="*/ 728 w 1440"/>
                    <a:gd name="T5" fmla="*/ 0 h 2280"/>
                    <a:gd name="T6" fmla="*/ 1440 w 1440"/>
                    <a:gd name="T7" fmla="*/ 464 h 2280"/>
                    <a:gd name="T8" fmla="*/ 1440 w 1440"/>
                    <a:gd name="T9" fmla="*/ 2280 h 2280"/>
                    <a:gd name="T10" fmla="*/ 0 w 1440"/>
                    <a:gd name="T11" fmla="*/ 2272 h 2280"/>
                    <a:gd name="T12" fmla="*/ 0 60000 65536"/>
                    <a:gd name="T13" fmla="*/ 0 60000 65536"/>
                    <a:gd name="T14" fmla="*/ 0 60000 65536"/>
                    <a:gd name="T15" fmla="*/ 0 60000 65536"/>
                    <a:gd name="T16" fmla="*/ 0 60000 65536"/>
                    <a:gd name="T17" fmla="*/ 0 60000 65536"/>
                    <a:gd name="T18" fmla="*/ 0 w 1440"/>
                    <a:gd name="T19" fmla="*/ 0 h 2280"/>
                    <a:gd name="T20" fmla="*/ 1440 w 1440"/>
                    <a:gd name="T21" fmla="*/ 2280 h 2280"/>
                  </a:gdLst>
                  <a:ahLst/>
                  <a:cxnLst>
                    <a:cxn ang="T12">
                      <a:pos x="T0" y="T1"/>
                    </a:cxn>
                    <a:cxn ang="T13">
                      <a:pos x="T2" y="T3"/>
                    </a:cxn>
                    <a:cxn ang="T14">
                      <a:pos x="T4" y="T5"/>
                    </a:cxn>
                    <a:cxn ang="T15">
                      <a:pos x="T6" y="T7"/>
                    </a:cxn>
                    <a:cxn ang="T16">
                      <a:pos x="T8" y="T9"/>
                    </a:cxn>
                    <a:cxn ang="T17">
                      <a:pos x="T10" y="T11"/>
                    </a:cxn>
                  </a:cxnLst>
                  <a:rect l="T18" t="T19" r="T20" b="T21"/>
                  <a:pathLst>
                    <a:path w="1440" h="2280">
                      <a:moveTo>
                        <a:pt x="0" y="2272"/>
                      </a:moveTo>
                      <a:lnTo>
                        <a:pt x="0" y="464"/>
                      </a:lnTo>
                      <a:lnTo>
                        <a:pt x="728" y="0"/>
                      </a:lnTo>
                      <a:lnTo>
                        <a:pt x="1440" y="464"/>
                      </a:lnTo>
                      <a:lnTo>
                        <a:pt x="1440" y="2280"/>
                      </a:lnTo>
                      <a:lnTo>
                        <a:pt x="0" y="2272"/>
                      </a:lnTo>
                      <a:close/>
                    </a:path>
                  </a:pathLst>
                </a:custGeom>
                <a:solidFill>
                  <a:srgbClr val="FFFFCC"/>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00" name="Freeform 34"/>
                <p:cNvSpPr>
                  <a:spLocks/>
                </p:cNvSpPr>
                <p:nvPr/>
              </p:nvSpPr>
              <p:spPr bwMode="auto">
                <a:xfrm rot="2567545">
                  <a:off x="4072" y="1613"/>
                  <a:ext cx="348" cy="336"/>
                </a:xfrm>
                <a:custGeom>
                  <a:avLst/>
                  <a:gdLst>
                    <a:gd name="T0" fmla="*/ 1 w 609"/>
                    <a:gd name="T1" fmla="*/ 1 h 587"/>
                    <a:gd name="T2" fmla="*/ 1 w 609"/>
                    <a:gd name="T3" fmla="*/ 1 h 587"/>
                    <a:gd name="T4" fmla="*/ 1 w 609"/>
                    <a:gd name="T5" fmla="*/ 1 h 587"/>
                    <a:gd name="T6" fmla="*/ 1 w 609"/>
                    <a:gd name="T7" fmla="*/ 1 h 587"/>
                    <a:gd name="T8" fmla="*/ 1 w 609"/>
                    <a:gd name="T9" fmla="*/ 1 h 587"/>
                    <a:gd name="T10" fmla="*/ 1 w 609"/>
                    <a:gd name="T11" fmla="*/ 1 h 587"/>
                    <a:gd name="T12" fmla="*/ 0 w 609"/>
                    <a:gd name="T13" fmla="*/ 1 h 587"/>
                    <a:gd name="T14" fmla="*/ 0 60000 65536"/>
                    <a:gd name="T15" fmla="*/ 0 60000 65536"/>
                    <a:gd name="T16" fmla="*/ 0 60000 65536"/>
                    <a:gd name="T17" fmla="*/ 0 60000 65536"/>
                    <a:gd name="T18" fmla="*/ 0 60000 65536"/>
                    <a:gd name="T19" fmla="*/ 0 60000 65536"/>
                    <a:gd name="T20" fmla="*/ 0 60000 65536"/>
                    <a:gd name="T21" fmla="*/ 0 w 609"/>
                    <a:gd name="T22" fmla="*/ 0 h 587"/>
                    <a:gd name="T23" fmla="*/ 609 w 609"/>
                    <a:gd name="T24" fmla="*/ 587 h 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587">
                      <a:moveTo>
                        <a:pt x="609" y="563"/>
                      </a:moveTo>
                      <a:cubicBezTo>
                        <a:pt x="502" y="575"/>
                        <a:pt x="396" y="587"/>
                        <a:pt x="325" y="563"/>
                      </a:cubicBezTo>
                      <a:cubicBezTo>
                        <a:pt x="254" y="539"/>
                        <a:pt x="194" y="479"/>
                        <a:pt x="183" y="421"/>
                      </a:cubicBezTo>
                      <a:cubicBezTo>
                        <a:pt x="172" y="363"/>
                        <a:pt x="244" y="273"/>
                        <a:pt x="259" y="212"/>
                      </a:cubicBezTo>
                      <a:cubicBezTo>
                        <a:pt x="274" y="151"/>
                        <a:pt x="288" y="88"/>
                        <a:pt x="275" y="53"/>
                      </a:cubicBezTo>
                      <a:cubicBezTo>
                        <a:pt x="262" y="18"/>
                        <a:pt x="229" y="6"/>
                        <a:pt x="183" y="3"/>
                      </a:cubicBezTo>
                      <a:cubicBezTo>
                        <a:pt x="137" y="0"/>
                        <a:pt x="68" y="18"/>
                        <a:pt x="0" y="3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01" name="Oval 35"/>
                <p:cNvSpPr>
                  <a:spLocks noChangeArrowheads="1"/>
                </p:cNvSpPr>
                <p:nvPr/>
              </p:nvSpPr>
              <p:spPr bwMode="auto">
                <a:xfrm rot="2567545">
                  <a:off x="4175" y="1926"/>
                  <a:ext cx="144" cy="143"/>
                </a:xfrm>
                <a:prstGeom prst="ellipse">
                  <a:avLst/>
                </a:prstGeom>
                <a:solidFill>
                  <a:srgbClr val="00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nvGrpSpPr>
              <p:cNvPr id="184" name="Group 36"/>
              <p:cNvGrpSpPr>
                <a:grpSpLocks/>
              </p:cNvGrpSpPr>
              <p:nvPr/>
            </p:nvGrpSpPr>
            <p:grpSpPr bwMode="auto">
              <a:xfrm>
                <a:off x="3873" y="1278"/>
                <a:ext cx="392" cy="145"/>
                <a:chOff x="3873" y="1278"/>
                <a:chExt cx="392" cy="145"/>
              </a:xfrm>
            </p:grpSpPr>
            <p:grpSp>
              <p:nvGrpSpPr>
                <p:cNvPr id="195" name="Group 37"/>
                <p:cNvGrpSpPr>
                  <a:grpSpLocks/>
                </p:cNvGrpSpPr>
                <p:nvPr/>
              </p:nvGrpSpPr>
              <p:grpSpPr bwMode="auto">
                <a:xfrm>
                  <a:off x="4190" y="1278"/>
                  <a:ext cx="75" cy="145"/>
                  <a:chOff x="3439" y="1711"/>
                  <a:chExt cx="631" cy="1219"/>
                </a:xfrm>
              </p:grpSpPr>
              <p:sp>
                <p:nvSpPr>
                  <p:cNvPr id="197" name="Freeform 38"/>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98" name="Line 39"/>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sp>
              <p:nvSpPr>
                <p:cNvPr id="196" name="Line 40"/>
                <p:cNvSpPr>
                  <a:spLocks noChangeShapeType="1"/>
                </p:cNvSpPr>
                <p:nvPr/>
              </p:nvSpPr>
              <p:spPr bwMode="auto">
                <a:xfrm>
                  <a:off x="3873" y="1351"/>
                  <a:ext cx="278"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nvGrpSpPr>
              <p:cNvPr id="185" name="Group 41"/>
              <p:cNvGrpSpPr>
                <a:grpSpLocks/>
              </p:cNvGrpSpPr>
              <p:nvPr/>
            </p:nvGrpSpPr>
            <p:grpSpPr bwMode="auto">
              <a:xfrm>
                <a:off x="3873" y="1453"/>
                <a:ext cx="392" cy="145"/>
                <a:chOff x="3873" y="1278"/>
                <a:chExt cx="392" cy="145"/>
              </a:xfrm>
            </p:grpSpPr>
            <p:grpSp>
              <p:nvGrpSpPr>
                <p:cNvPr id="191" name="Group 42"/>
                <p:cNvGrpSpPr>
                  <a:grpSpLocks/>
                </p:cNvGrpSpPr>
                <p:nvPr/>
              </p:nvGrpSpPr>
              <p:grpSpPr bwMode="auto">
                <a:xfrm>
                  <a:off x="4190" y="1278"/>
                  <a:ext cx="75" cy="145"/>
                  <a:chOff x="3439" y="1711"/>
                  <a:chExt cx="631" cy="1219"/>
                </a:xfrm>
              </p:grpSpPr>
              <p:sp>
                <p:nvSpPr>
                  <p:cNvPr id="193" name="Freeform 43"/>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94" name="Line 44"/>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sp>
              <p:nvSpPr>
                <p:cNvPr id="192" name="Line 45"/>
                <p:cNvSpPr>
                  <a:spLocks noChangeShapeType="1"/>
                </p:cNvSpPr>
                <p:nvPr/>
              </p:nvSpPr>
              <p:spPr bwMode="auto">
                <a:xfrm>
                  <a:off x="3873" y="1351"/>
                  <a:ext cx="278"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nvGrpSpPr>
              <p:cNvPr id="186" name="Group 46"/>
              <p:cNvGrpSpPr>
                <a:grpSpLocks/>
              </p:cNvGrpSpPr>
              <p:nvPr/>
            </p:nvGrpSpPr>
            <p:grpSpPr bwMode="auto">
              <a:xfrm>
                <a:off x="3873" y="1629"/>
                <a:ext cx="392" cy="145"/>
                <a:chOff x="3873" y="1278"/>
                <a:chExt cx="392" cy="145"/>
              </a:xfrm>
            </p:grpSpPr>
            <p:grpSp>
              <p:nvGrpSpPr>
                <p:cNvPr id="187" name="Group 47"/>
                <p:cNvGrpSpPr>
                  <a:grpSpLocks/>
                </p:cNvGrpSpPr>
                <p:nvPr/>
              </p:nvGrpSpPr>
              <p:grpSpPr bwMode="auto">
                <a:xfrm>
                  <a:off x="4190" y="1278"/>
                  <a:ext cx="75" cy="145"/>
                  <a:chOff x="3439" y="1711"/>
                  <a:chExt cx="631" cy="1219"/>
                </a:xfrm>
              </p:grpSpPr>
              <p:sp>
                <p:nvSpPr>
                  <p:cNvPr id="189" name="Freeform 48"/>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90" name="Line 49"/>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sp>
              <p:nvSpPr>
                <p:cNvPr id="188" name="Line 50"/>
                <p:cNvSpPr>
                  <a:spLocks noChangeShapeType="1"/>
                </p:cNvSpPr>
                <p:nvPr/>
              </p:nvSpPr>
              <p:spPr bwMode="auto">
                <a:xfrm>
                  <a:off x="3873" y="1351"/>
                  <a:ext cx="278"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sp>
          <p:nvSpPr>
            <p:cNvPr id="140" name="AutoShape 26"/>
            <p:cNvSpPr>
              <a:spLocks noChangeArrowheads="1"/>
            </p:cNvSpPr>
            <p:nvPr/>
          </p:nvSpPr>
          <p:spPr bwMode="auto">
            <a:xfrm flipV="1">
              <a:off x="1417638" y="2055813"/>
              <a:ext cx="2841625" cy="388937"/>
            </a:xfrm>
            <a:prstGeom prst="rightArrow">
              <a:avLst>
                <a:gd name="adj1" fmla="val 49537"/>
                <a:gd name="adj2" fmla="val 157116"/>
              </a:avLst>
            </a:prstGeom>
            <a:solidFill>
              <a:srgbClr val="0000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nvGrpSpPr>
            <p:cNvPr id="141" name="Group 90"/>
            <p:cNvGrpSpPr>
              <a:grpSpLocks/>
            </p:cNvGrpSpPr>
            <p:nvPr/>
          </p:nvGrpSpPr>
          <p:grpSpPr bwMode="auto">
            <a:xfrm>
              <a:off x="708025" y="914400"/>
              <a:ext cx="1298575" cy="2000250"/>
              <a:chOff x="4629" y="525"/>
              <a:chExt cx="818" cy="1260"/>
            </a:xfrm>
          </p:grpSpPr>
          <p:sp>
            <p:nvSpPr>
              <p:cNvPr id="180" name="Rectangle 29"/>
              <p:cNvSpPr>
                <a:spLocks noChangeArrowheads="1"/>
              </p:cNvSpPr>
              <p:nvPr/>
            </p:nvSpPr>
            <p:spPr bwMode="auto">
              <a:xfrm>
                <a:off x="4660" y="525"/>
                <a:ext cx="787" cy="1260"/>
              </a:xfrm>
              <a:prstGeom prst="rect">
                <a:avLst/>
              </a:prstGeom>
              <a:solidFill>
                <a:srgbClr val="F0F057"/>
              </a:solidFill>
              <a:ln w="28575" algn="ctr">
                <a:solidFill>
                  <a:srgbClr val="003399"/>
                </a:solidFill>
                <a:miter lim="800000"/>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81" name="Text Box 30"/>
              <p:cNvSpPr txBox="1">
                <a:spLocks noChangeArrowheads="1"/>
              </p:cNvSpPr>
              <p:nvPr/>
            </p:nvSpPr>
            <p:spPr bwMode="invGray">
              <a:xfrm>
                <a:off x="4629" y="1131"/>
                <a:ext cx="81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003399"/>
                    </a:solidFill>
                    <a:effectLst/>
                    <a:uLnTx/>
                    <a:uFillTx/>
                    <a:latin typeface="MetaPlusBook-Roman" pitchFamily="34" charset="0"/>
                  </a:rPr>
                  <a:t>Policy</a:t>
                </a:r>
                <a:br>
                  <a:rPr kumimoji="0" lang="en-US" sz="1050" b="1" i="0" u="none" strike="noStrike" kern="0" cap="none" spc="0" normalizeH="0" baseline="0" noProof="0" dirty="0">
                    <a:ln>
                      <a:noFill/>
                    </a:ln>
                    <a:solidFill>
                      <a:srgbClr val="003399"/>
                    </a:solidFill>
                    <a:effectLst/>
                    <a:uLnTx/>
                    <a:uFillTx/>
                    <a:latin typeface="MetaPlusBook-Roman" pitchFamily="34" charset="0"/>
                  </a:rPr>
                </a:br>
                <a:r>
                  <a:rPr kumimoji="0" lang="en-US" sz="1050" b="1" i="0" u="none" strike="noStrike" kern="0" cap="none" spc="0" normalizeH="0" baseline="0" noProof="0" dirty="0">
                    <a:ln>
                      <a:noFill/>
                    </a:ln>
                    <a:solidFill>
                      <a:srgbClr val="003399"/>
                    </a:solidFill>
                    <a:effectLst/>
                    <a:uLnTx/>
                    <a:uFillTx/>
                    <a:latin typeface="MetaPlusBook-Roman" pitchFamily="34" charset="0"/>
                  </a:rPr>
                  <a:t>Admin.</a:t>
                </a:r>
                <a:br>
                  <a:rPr kumimoji="0" lang="en-US" sz="1050" b="1" i="0" u="none" strike="noStrike" kern="0" cap="none" spc="0" normalizeH="0" baseline="0" noProof="0" dirty="0">
                    <a:ln>
                      <a:noFill/>
                    </a:ln>
                    <a:solidFill>
                      <a:srgbClr val="003399"/>
                    </a:solidFill>
                    <a:effectLst/>
                    <a:uLnTx/>
                    <a:uFillTx/>
                    <a:latin typeface="MetaPlusBook-Roman" pitchFamily="34" charset="0"/>
                  </a:rPr>
                </a:br>
                <a:r>
                  <a:rPr kumimoji="0" lang="en-US" sz="1050" b="1" i="0" u="none" strike="noStrike" kern="0" cap="none" spc="0" normalizeH="0" baseline="0" noProof="0" dirty="0">
                    <a:ln>
                      <a:noFill/>
                    </a:ln>
                    <a:solidFill>
                      <a:srgbClr val="003399"/>
                    </a:solidFill>
                    <a:effectLst/>
                    <a:uLnTx/>
                    <a:uFillTx/>
                    <a:latin typeface="MetaPlusBook-Roman" pitchFamily="34" charset="0"/>
                  </a:rPr>
                  <a:t>System</a:t>
                </a:r>
              </a:p>
            </p:txBody>
          </p:sp>
          <p:pic>
            <p:nvPicPr>
              <p:cNvPr id="182" name="Picture 31"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2" y="568"/>
                <a:ext cx="592"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2" name="Group 52"/>
            <p:cNvGrpSpPr>
              <a:grpSpLocks/>
            </p:cNvGrpSpPr>
            <p:nvPr/>
          </p:nvGrpSpPr>
          <p:grpSpPr bwMode="auto">
            <a:xfrm>
              <a:off x="6034088" y="1343025"/>
              <a:ext cx="1274762" cy="927100"/>
              <a:chOff x="1274" y="974"/>
              <a:chExt cx="1104" cy="803"/>
            </a:xfrm>
          </p:grpSpPr>
          <p:sp>
            <p:nvSpPr>
              <p:cNvPr id="144" name="Rectangle 53"/>
              <p:cNvSpPr>
                <a:spLocks noChangeArrowheads="1"/>
              </p:cNvSpPr>
              <p:nvPr/>
            </p:nvSpPr>
            <p:spPr bwMode="auto">
              <a:xfrm>
                <a:off x="1274" y="974"/>
                <a:ext cx="1104" cy="803"/>
              </a:xfrm>
              <a:prstGeom prst="rect">
                <a:avLst/>
              </a:prstGeom>
              <a:solidFill>
                <a:srgbClr val="FFFFFF"/>
              </a:solidFill>
              <a:ln w="19050" algn="ctr">
                <a:solidFill>
                  <a:srgbClr val="000000"/>
                </a:solidFill>
                <a:miter lim="800000"/>
                <a:headEnd/>
                <a:tailEnd/>
              </a:ln>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nvGrpSpPr>
              <p:cNvPr id="145" name="Group 54"/>
              <p:cNvGrpSpPr>
                <a:grpSpLocks/>
              </p:cNvGrpSpPr>
              <p:nvPr/>
            </p:nvGrpSpPr>
            <p:grpSpPr bwMode="auto">
              <a:xfrm>
                <a:off x="1535" y="1015"/>
                <a:ext cx="437" cy="403"/>
                <a:chOff x="2371" y="1333"/>
                <a:chExt cx="1641" cy="1516"/>
              </a:xfrm>
            </p:grpSpPr>
            <p:sp>
              <p:nvSpPr>
                <p:cNvPr id="170" name="Freeform 55"/>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71" name="Rectangle 56"/>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72" name="Freeform 57"/>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73" name="Freeform 58"/>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74" name="Freeform 59"/>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75" name="Freeform 60"/>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76" name="Freeform 61"/>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77" name="Freeform 62"/>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78" name="Freeform 63"/>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79" name="Freeform 64"/>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nvGrpSpPr>
              <p:cNvPr id="146" name="Group 65"/>
              <p:cNvGrpSpPr>
                <a:grpSpLocks/>
              </p:cNvGrpSpPr>
              <p:nvPr/>
            </p:nvGrpSpPr>
            <p:grpSpPr bwMode="auto">
              <a:xfrm>
                <a:off x="1708" y="1177"/>
                <a:ext cx="437" cy="403"/>
                <a:chOff x="2371" y="1333"/>
                <a:chExt cx="1641" cy="1516"/>
              </a:xfrm>
            </p:grpSpPr>
            <p:sp>
              <p:nvSpPr>
                <p:cNvPr id="160" name="Freeform 66"/>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61" name="Rectangle 67"/>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62" name="Freeform 68"/>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63" name="Freeform 69"/>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64" name="Freeform 70"/>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65" name="Freeform 71"/>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66" name="Freeform 72"/>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67" name="Freeform 73"/>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68" name="Freeform 74"/>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69" name="Freeform 75"/>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nvGrpSpPr>
              <p:cNvPr id="147" name="Group 76"/>
              <p:cNvGrpSpPr>
                <a:grpSpLocks/>
              </p:cNvGrpSpPr>
              <p:nvPr/>
            </p:nvGrpSpPr>
            <p:grpSpPr bwMode="auto">
              <a:xfrm>
                <a:off x="1880" y="1338"/>
                <a:ext cx="437" cy="403"/>
                <a:chOff x="2371" y="1333"/>
                <a:chExt cx="1641" cy="1516"/>
              </a:xfrm>
            </p:grpSpPr>
            <p:sp>
              <p:nvSpPr>
                <p:cNvPr id="150" name="Freeform 77"/>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51" name="Rectangle 78"/>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52" name="Freeform 79"/>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53" name="Freeform 80"/>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54" name="Freeform 81"/>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55" name="Freeform 82"/>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56" name="Freeform 83"/>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57" name="Freeform 84"/>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58" name="Freeform 85"/>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59" name="Freeform 86"/>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sp>
            <p:nvSpPr>
              <p:cNvPr id="148" name="Rectangle 87"/>
              <p:cNvSpPr>
                <a:spLocks noChangeArrowheads="1"/>
              </p:cNvSpPr>
              <p:nvPr/>
            </p:nvSpPr>
            <p:spPr bwMode="auto">
              <a:xfrm>
                <a:off x="1352" y="1047"/>
                <a:ext cx="56" cy="650"/>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49" name="Oval 88"/>
              <p:cNvSpPr>
                <a:spLocks noChangeArrowheads="1"/>
              </p:cNvSpPr>
              <p:nvPr/>
            </p:nvSpPr>
            <p:spPr bwMode="auto">
              <a:xfrm>
                <a:off x="1302" y="1298"/>
                <a:ext cx="157" cy="157"/>
              </a:xfrm>
              <a:prstGeom prst="ellipse">
                <a:avLst/>
              </a:prstGeom>
              <a:solidFill>
                <a:srgbClr val="33CC33"/>
              </a:solidFill>
              <a:ln w="12700" algn="ctr">
                <a:solidFill>
                  <a:srgbClr val="000000"/>
                </a:solidFill>
                <a:round/>
                <a:headEnd/>
                <a:tailEnd/>
              </a:ln>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sp>
          <p:nvSpPr>
            <p:cNvPr id="143" name="AutoShape 27"/>
            <p:cNvSpPr>
              <a:spLocks noChangeArrowheads="1"/>
            </p:cNvSpPr>
            <p:nvPr/>
          </p:nvSpPr>
          <p:spPr bwMode="auto">
            <a:xfrm>
              <a:off x="7642225" y="1389063"/>
              <a:ext cx="830263" cy="846137"/>
            </a:xfrm>
            <a:prstGeom prst="smileyFace">
              <a:avLst>
                <a:gd name="adj" fmla="val 4653"/>
              </a:avLst>
            </a:prstGeom>
            <a:solidFill>
              <a:srgbClr val="FFFF99"/>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spTree>
    <p:extLst>
      <p:ext uri="{BB962C8B-B14F-4D97-AF65-F5344CB8AC3E}">
        <p14:creationId xmlns:p14="http://schemas.microsoft.com/office/powerpoint/2010/main" val="277134776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dirty="0" smtClean="0"/>
              <a:t>Starting the New Policy wizard</a:t>
            </a:r>
          </a:p>
        </p:txBody>
      </p:sp>
      <p:sp>
        <p:nvSpPr>
          <p:cNvPr id="11269" name="Rectangle 3"/>
          <p:cNvSpPr>
            <a:spLocks noGrp="1" noChangeArrowheads="1"/>
          </p:cNvSpPr>
          <p:nvPr>
            <p:ph idx="1"/>
          </p:nvPr>
        </p:nvSpPr>
        <p:spPr/>
        <p:txBody>
          <a:bodyPr/>
          <a:lstStyle/>
          <a:p>
            <a:pPr marL="342900" indent="-342900">
              <a:buFont typeface="Arial" charset="0"/>
              <a:buChar char="•"/>
            </a:pPr>
            <a:r>
              <a:rPr lang="en-US" dirty="0" smtClean="0"/>
              <a:t>Start </a:t>
            </a:r>
            <a:r>
              <a:rPr lang="en-US" b="1" dirty="0">
                <a:latin typeface="Courier New" pitchFamily="49" charset="0"/>
                <a:cs typeface="Courier New" pitchFamily="49" charset="0"/>
              </a:rPr>
              <a:t>New Policy </a:t>
            </a:r>
            <a:r>
              <a:rPr lang="en-US" dirty="0" smtClean="0"/>
              <a:t>wizard started from </a:t>
            </a:r>
            <a:r>
              <a:rPr lang="en-US" b="1" dirty="0" smtClean="0">
                <a:latin typeface="Courier New" pitchFamily="49" charset="0"/>
                <a:cs typeface="Courier New" pitchFamily="49" charset="0"/>
              </a:rPr>
              <a:t>Account</a:t>
            </a:r>
            <a:r>
              <a:rPr lang="en-US" dirty="0" smtClean="0"/>
              <a:t> </a:t>
            </a:r>
            <a:br>
              <a:rPr lang="en-US" dirty="0" smtClean="0"/>
            </a:br>
            <a:r>
              <a:rPr lang="en-US" dirty="0" smtClean="0"/>
              <a:t>tab's </a:t>
            </a:r>
            <a:r>
              <a:rPr lang="en-US" b="1" dirty="0">
                <a:latin typeface="Courier New" pitchFamily="49" charset="0"/>
                <a:cs typeface="Courier New" pitchFamily="49" charset="0"/>
              </a:rPr>
              <a:t>Actions</a:t>
            </a:r>
            <a:r>
              <a:rPr lang="en-US" dirty="0" smtClean="0"/>
              <a:t> menu with account in focus</a:t>
            </a:r>
          </a:p>
        </p:txBody>
      </p:sp>
      <p:sp>
        <p:nvSpPr>
          <p:cNvPr id="11271" name="Line 7"/>
          <p:cNvSpPr>
            <a:spLocks noChangeShapeType="1"/>
          </p:cNvSpPr>
          <p:nvPr/>
        </p:nvSpPr>
        <p:spPr bwMode="auto">
          <a:xfrm flipH="1">
            <a:off x="3535136" y="2383972"/>
            <a:ext cx="40821" cy="1077684"/>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grpSp>
        <p:nvGrpSpPr>
          <p:cNvPr id="11272" name="Group 10"/>
          <p:cNvGrpSpPr>
            <a:grpSpLocks/>
          </p:cNvGrpSpPr>
          <p:nvPr/>
        </p:nvGrpSpPr>
        <p:grpSpPr bwMode="auto">
          <a:xfrm>
            <a:off x="7317922" y="140153"/>
            <a:ext cx="461937" cy="686991"/>
            <a:chOff x="2442" y="434"/>
            <a:chExt cx="707" cy="1052"/>
          </a:xfrm>
        </p:grpSpPr>
        <p:sp>
          <p:nvSpPr>
            <p:cNvPr id="11274" name="AutoShape 11"/>
            <p:cNvSpPr>
              <a:spLocks noChangeArrowheads="1"/>
            </p:cNvSpPr>
            <p:nvPr/>
          </p:nvSpPr>
          <p:spPr bwMode="auto">
            <a:xfrm rot="16200000">
              <a:off x="2265" y="750"/>
              <a:ext cx="1052" cy="420"/>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defTabSz="685800" fontAlgn="base">
                <a:lnSpc>
                  <a:spcPct val="95000"/>
                </a:lnSpc>
                <a:spcBef>
                  <a:spcPct val="5000"/>
                </a:spcBef>
                <a:spcAft>
                  <a:spcPct val="30000"/>
                </a:spcAft>
                <a:buClr>
                  <a:srgbClr val="FFFFFF"/>
                </a:buClr>
              </a:pPr>
              <a:endParaRPr lang="en-US" sz="1500" b="1">
                <a:solidFill>
                  <a:srgbClr val="000000"/>
                </a:solidFill>
                <a:latin typeface="Arial" charset="0"/>
              </a:endParaRPr>
            </a:p>
          </p:txBody>
        </p:sp>
        <p:sp>
          <p:nvSpPr>
            <p:cNvPr id="11275" name="Freeform 12"/>
            <p:cNvSpPr>
              <a:spLocks/>
            </p:cNvSpPr>
            <p:nvPr/>
          </p:nvSpPr>
          <p:spPr bwMode="auto">
            <a:xfrm>
              <a:off x="2442" y="466"/>
              <a:ext cx="229" cy="33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lnSpc>
                  <a:spcPct val="95000"/>
                </a:lnSpc>
                <a:spcBef>
                  <a:spcPct val="5000"/>
                </a:spcBef>
                <a:spcAft>
                  <a:spcPct val="30000"/>
                </a:spcAft>
                <a:buClr>
                  <a:srgbClr val="FFFFFF"/>
                </a:buClr>
              </a:pPr>
              <a:endParaRPr lang="en-US" sz="1500" b="1">
                <a:solidFill>
                  <a:srgbClr val="000000"/>
                </a:solidFill>
                <a:latin typeface="Arial" charset="0"/>
              </a:endParaRPr>
            </a:p>
          </p:txBody>
        </p:sp>
        <p:sp>
          <p:nvSpPr>
            <p:cNvPr id="11276" name="Freeform 13"/>
            <p:cNvSpPr>
              <a:spLocks/>
            </p:cNvSpPr>
            <p:nvPr/>
          </p:nvSpPr>
          <p:spPr bwMode="auto">
            <a:xfrm>
              <a:off x="2442" y="797"/>
              <a:ext cx="229" cy="33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lnSpc>
                  <a:spcPct val="95000"/>
                </a:lnSpc>
                <a:spcBef>
                  <a:spcPct val="5000"/>
                </a:spcBef>
                <a:spcAft>
                  <a:spcPct val="30000"/>
                </a:spcAft>
                <a:buClr>
                  <a:srgbClr val="FFFFFF"/>
                </a:buClr>
              </a:pPr>
              <a:endParaRPr lang="en-US" sz="1500" b="1">
                <a:solidFill>
                  <a:srgbClr val="000000"/>
                </a:solidFill>
                <a:latin typeface="Arial" charset="0"/>
              </a:endParaRPr>
            </a:p>
          </p:txBody>
        </p:sp>
        <p:sp>
          <p:nvSpPr>
            <p:cNvPr id="11277" name="Freeform 14"/>
            <p:cNvSpPr>
              <a:spLocks/>
            </p:cNvSpPr>
            <p:nvPr/>
          </p:nvSpPr>
          <p:spPr bwMode="auto">
            <a:xfrm>
              <a:off x="2442" y="1129"/>
              <a:ext cx="229" cy="33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lnSpc>
                  <a:spcPct val="95000"/>
                </a:lnSpc>
                <a:spcBef>
                  <a:spcPct val="5000"/>
                </a:spcBef>
                <a:spcAft>
                  <a:spcPct val="30000"/>
                </a:spcAft>
                <a:buClr>
                  <a:srgbClr val="FFFFFF"/>
                </a:buClr>
              </a:pPr>
              <a:endParaRPr lang="en-US" sz="1500" b="1">
                <a:solidFill>
                  <a:srgbClr val="000000"/>
                </a:solidFill>
                <a:latin typeface="Arial" charset="0"/>
              </a:endParaRPr>
            </a:p>
          </p:txBody>
        </p:sp>
        <p:grpSp>
          <p:nvGrpSpPr>
            <p:cNvPr id="11278" name="Group 15"/>
            <p:cNvGrpSpPr>
              <a:grpSpLocks/>
            </p:cNvGrpSpPr>
            <p:nvPr/>
          </p:nvGrpSpPr>
          <p:grpSpPr bwMode="auto">
            <a:xfrm>
              <a:off x="2963" y="817"/>
              <a:ext cx="186" cy="652"/>
              <a:chOff x="2889" y="2996"/>
              <a:chExt cx="279" cy="986"/>
            </a:xfrm>
          </p:grpSpPr>
          <p:sp>
            <p:nvSpPr>
              <p:cNvPr id="11279" name="AutoShape 1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lnSpc>
                    <a:spcPct val="95000"/>
                  </a:lnSpc>
                  <a:spcBef>
                    <a:spcPct val="5000"/>
                  </a:spcBef>
                  <a:spcAft>
                    <a:spcPct val="30000"/>
                  </a:spcAft>
                  <a:buClr>
                    <a:srgbClr val="FFFFFF"/>
                  </a:buClr>
                </a:pPr>
                <a:endParaRPr lang="en-US" sz="1500" b="1">
                  <a:solidFill>
                    <a:srgbClr val="000000"/>
                  </a:solidFill>
                  <a:latin typeface="Arial" charset="0"/>
                </a:endParaRPr>
              </a:p>
            </p:txBody>
          </p:sp>
          <p:sp>
            <p:nvSpPr>
              <p:cNvPr id="11280" name="AutoShape 1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lnSpc>
                    <a:spcPct val="95000"/>
                  </a:lnSpc>
                  <a:spcBef>
                    <a:spcPct val="5000"/>
                  </a:spcBef>
                  <a:spcAft>
                    <a:spcPct val="30000"/>
                  </a:spcAft>
                  <a:buClr>
                    <a:srgbClr val="FFFFFF"/>
                  </a:buClr>
                </a:pPr>
                <a:endParaRPr lang="en-US" sz="1500" b="1">
                  <a:solidFill>
                    <a:srgbClr val="000000"/>
                  </a:solidFill>
                  <a:latin typeface="Arial" charset="0"/>
                </a:endParaRPr>
              </a:p>
            </p:txBody>
          </p:sp>
          <p:sp>
            <p:nvSpPr>
              <p:cNvPr id="11281" name="AutoShape 18"/>
              <p:cNvSpPr>
                <a:spLocks noChangeArrowheads="1"/>
              </p:cNvSpPr>
              <p:nvPr/>
            </p:nvSpPr>
            <p:spPr bwMode="auto">
              <a:xfrm>
                <a:off x="3045" y="2996"/>
                <a:ext cx="0" cy="950"/>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defTabSz="685800" fontAlgn="base">
                  <a:lnSpc>
                    <a:spcPct val="95000"/>
                  </a:lnSpc>
                  <a:spcBef>
                    <a:spcPct val="5000"/>
                  </a:spcBef>
                  <a:spcAft>
                    <a:spcPct val="30000"/>
                  </a:spcAft>
                  <a:buClr>
                    <a:srgbClr val="FFFFFF"/>
                  </a:buClr>
                </a:pPr>
                <a:endParaRPr lang="en-US" sz="1500" b="1">
                  <a:solidFill>
                    <a:srgbClr val="000000"/>
                  </a:solidFill>
                  <a:latin typeface="Arial" charset="0"/>
                </a:endParaRPr>
              </a:p>
            </p:txBody>
          </p:sp>
          <p:sp>
            <p:nvSpPr>
              <p:cNvPr id="11282" name="Oval 19"/>
              <p:cNvSpPr>
                <a:spLocks noChangeArrowheads="1"/>
              </p:cNvSpPr>
              <p:nvPr/>
            </p:nvSpPr>
            <p:spPr bwMode="auto">
              <a:xfrm>
                <a:off x="3040" y="3110"/>
                <a:ext cx="0" cy="714"/>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defTabSz="685800" fontAlgn="base">
                  <a:lnSpc>
                    <a:spcPct val="95000"/>
                  </a:lnSpc>
                  <a:spcBef>
                    <a:spcPct val="5000"/>
                  </a:spcBef>
                  <a:spcAft>
                    <a:spcPct val="30000"/>
                  </a:spcAft>
                  <a:buClr>
                    <a:srgbClr val="FFFFFF"/>
                  </a:buClr>
                </a:pPr>
                <a:endParaRPr lang="en-US" sz="1500" b="1">
                  <a:solidFill>
                    <a:srgbClr val="000000"/>
                  </a:solidFill>
                  <a:latin typeface="Arial" charset="0"/>
                </a:endParaRPr>
              </a:p>
            </p:txBody>
          </p:sp>
        </p:grpSp>
      </p:grpSp>
      <p:sp>
        <p:nvSpPr>
          <p:cNvPr id="19" name="Content Placeholder 5"/>
          <p:cNvSpPr txBox="1">
            <a:spLocks/>
          </p:cNvSpPr>
          <p:nvPr/>
        </p:nvSpPr>
        <p:spPr>
          <a:xfrm>
            <a:off x="5122333" y="1329929"/>
            <a:ext cx="2822708" cy="2349103"/>
          </a:xfrm>
          <a:prstGeom prst="rect">
            <a:avLst/>
          </a:prstGeom>
        </p:spPr>
        <p:txBody>
          <a:bodyPr/>
          <a:lstStyle/>
          <a:p>
            <a:pPr marL="471488" lvl="1" indent="-171450" defTabSz="685800" eaLnBrk="0" fontAlgn="base" hangingPunct="0">
              <a:spcBef>
                <a:spcPct val="20000"/>
              </a:spcBef>
              <a:spcAft>
                <a:spcPct val="30000"/>
              </a:spcAft>
              <a:buClr>
                <a:srgbClr val="04628C"/>
              </a:buClr>
              <a:buSzPct val="90000"/>
              <a:buFont typeface="Arial" charset="0"/>
              <a:buChar char="-"/>
              <a:defRPr/>
            </a:pPr>
            <a:r>
              <a:rPr lang="en-US" sz="1650" kern="0" dirty="0">
                <a:solidFill>
                  <a:srgbClr val="000000"/>
                </a:solidFill>
                <a:latin typeface="Arial"/>
                <a:ea typeface="Calibri" pitchFamily="34" charset="0"/>
                <a:cs typeface="Calibri" pitchFamily="34" charset="0"/>
              </a:rPr>
              <a:t>Account is owner of resulting policy</a:t>
            </a:r>
          </a:p>
          <a:p>
            <a:pPr marL="214313" indent="-214313" defTabSz="685800" eaLnBrk="0" fontAlgn="base" hangingPunct="0">
              <a:spcBef>
                <a:spcPct val="40000"/>
              </a:spcBef>
              <a:spcAft>
                <a:spcPct val="30000"/>
              </a:spcAft>
              <a:buClr>
                <a:srgbClr val="04628C"/>
              </a:buClr>
              <a:buSzPct val="90000"/>
              <a:buFont typeface="Arial" charset="0"/>
              <a:buChar char="•"/>
              <a:defRPr/>
            </a:pPr>
            <a:r>
              <a:rPr lang="en-US" kern="0" dirty="0">
                <a:solidFill>
                  <a:srgbClr val="000000"/>
                </a:solidFill>
                <a:latin typeface="Arial"/>
                <a:ea typeface="Calibri" pitchFamily="34" charset="0"/>
                <a:cs typeface="Calibri" pitchFamily="34" charset="0"/>
              </a:rPr>
              <a:t>Two steps:</a:t>
            </a:r>
          </a:p>
          <a:p>
            <a:pPr marL="642938" lvl="1" indent="-342900" defTabSz="685800" eaLnBrk="0" fontAlgn="base" hangingPunct="0">
              <a:spcBef>
                <a:spcPct val="20000"/>
              </a:spcBef>
              <a:spcAft>
                <a:spcPct val="30000"/>
              </a:spcAft>
              <a:buClr>
                <a:srgbClr val="04628C"/>
              </a:buClr>
              <a:buSzPct val="90000"/>
              <a:buFont typeface="+mj-lt"/>
              <a:buAutoNum type="arabicPeriod"/>
              <a:defRPr/>
            </a:pPr>
            <a:r>
              <a:rPr lang="en-US" sz="1650" kern="0" dirty="0">
                <a:solidFill>
                  <a:srgbClr val="000000"/>
                </a:solidFill>
                <a:latin typeface="Arial"/>
                <a:ea typeface="Calibri" pitchFamily="34" charset="0"/>
                <a:cs typeface="Calibri" pitchFamily="34" charset="0"/>
              </a:rPr>
              <a:t>Specify basic policy information</a:t>
            </a:r>
          </a:p>
          <a:p>
            <a:pPr marL="642938" lvl="1" indent="-342900" defTabSz="685800" eaLnBrk="0" fontAlgn="base" hangingPunct="0">
              <a:spcBef>
                <a:spcPct val="20000"/>
              </a:spcBef>
              <a:spcAft>
                <a:spcPct val="30000"/>
              </a:spcAft>
              <a:buClr>
                <a:srgbClr val="04628C"/>
              </a:buClr>
              <a:buSzPct val="90000"/>
              <a:buFont typeface="+mj-lt"/>
              <a:buAutoNum type="arabicPeriod"/>
              <a:defRPr/>
            </a:pPr>
            <a:r>
              <a:rPr lang="en-US" sz="1650" kern="0" dirty="0">
                <a:solidFill>
                  <a:srgbClr val="000000"/>
                </a:solidFill>
                <a:latin typeface="Arial"/>
                <a:ea typeface="Calibri" pitchFamily="34" charset="0"/>
                <a:cs typeface="Calibri" pitchFamily="34" charset="0"/>
              </a:rPr>
              <a:t>Add charges</a:t>
            </a:r>
          </a:p>
        </p:txBody>
      </p:sp>
      <p:pic>
        <p:nvPicPr>
          <p:cNvPr id="2" name="Picture 1"/>
          <p:cNvPicPr>
            <a:picLocks noChangeAspect="1"/>
          </p:cNvPicPr>
          <p:nvPr/>
        </p:nvPicPr>
        <p:blipFill>
          <a:blip r:embed="rId3"/>
          <a:stretch>
            <a:fillRect/>
          </a:stretch>
        </p:blipFill>
        <p:spPr>
          <a:xfrm>
            <a:off x="755190" y="1881278"/>
            <a:ext cx="4067175" cy="942975"/>
          </a:xfrm>
          <a:prstGeom prst="rect">
            <a:avLst/>
          </a:prstGeom>
        </p:spPr>
      </p:pic>
      <p:pic>
        <p:nvPicPr>
          <p:cNvPr id="3" name="Picture 2"/>
          <p:cNvPicPr>
            <a:picLocks noChangeAspect="1"/>
          </p:cNvPicPr>
          <p:nvPr/>
        </p:nvPicPr>
        <p:blipFill>
          <a:blip r:embed="rId4"/>
          <a:stretch>
            <a:fillRect/>
          </a:stretch>
        </p:blipFill>
        <p:spPr>
          <a:xfrm>
            <a:off x="438150" y="3461656"/>
            <a:ext cx="6166757" cy="1526723"/>
          </a:xfrm>
          <a:prstGeom prst="rect">
            <a:avLst/>
          </a:prstGeom>
        </p:spPr>
      </p:pic>
    </p:spTree>
    <p:extLst>
      <p:ext uri="{BB962C8B-B14F-4D97-AF65-F5344CB8AC3E}">
        <p14:creationId xmlns:p14="http://schemas.microsoft.com/office/powerpoint/2010/main" val="185662769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ectangle 2"/>
          <p:cNvSpPr txBox="1">
            <a:spLocks noChangeArrowheads="1"/>
          </p:cNvSpPr>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sz="2550" b="1" i="0" u="none" strike="noStrike" kern="0" cap="none" spc="0" normalizeH="0" baseline="0" noProof="0" smtClean="0">
                <a:ln>
                  <a:noFill/>
                </a:ln>
                <a:solidFill>
                  <a:srgbClr val="04628C"/>
                </a:solidFill>
                <a:effectLst/>
                <a:uLnTx/>
                <a:uFillTx/>
                <a:latin typeface="Calibri" pitchFamily="34" charset="0"/>
                <a:cs typeface="Calibri" pitchFamily="34" charset="0"/>
              </a:rPr>
              <a:t>Step 1: Define basic information</a:t>
            </a:r>
            <a:endParaRPr kumimoji="0" lang="en-US" sz="2550" b="1" i="0" u="none" strike="noStrike" kern="0" cap="none" spc="0" normalizeH="0" baseline="0" noProof="0" dirty="0" smtClean="0">
              <a:ln>
                <a:noFill/>
              </a:ln>
              <a:solidFill>
                <a:srgbClr val="04628C"/>
              </a:solidFill>
              <a:effectLst/>
              <a:uLnTx/>
              <a:uFillTx/>
              <a:latin typeface="Calibri" pitchFamily="34" charset="0"/>
              <a:cs typeface="Calibri" pitchFamily="34" charset="0"/>
            </a:endParaRPr>
          </a:p>
        </p:txBody>
      </p:sp>
      <p:sp>
        <p:nvSpPr>
          <p:cNvPr id="99" name="Text Box 3"/>
          <p:cNvSpPr txBox="1">
            <a:spLocks noChangeArrowheads="1"/>
          </p:cNvSpPr>
          <p:nvPr/>
        </p:nvSpPr>
        <p:spPr bwMode="auto">
          <a:xfrm>
            <a:off x="4862624" y="929829"/>
            <a:ext cx="1181100"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cs typeface="Arial" charset="0"/>
              </a:defRPr>
            </a:lvl1pPr>
            <a:lvl2pPr marL="742950" indent="-285750" eaLnBrk="0" hangingPunct="0">
              <a:defRPr sz="2000" b="1">
                <a:solidFill>
                  <a:schemeClr val="bg1"/>
                </a:solidFill>
                <a:latin typeface="Arial" charset="0"/>
                <a:cs typeface="Arial" charset="0"/>
              </a:defRPr>
            </a:lvl2pPr>
            <a:lvl3pPr marL="1143000" indent="-228600" eaLnBrk="0" hangingPunct="0">
              <a:defRPr sz="2000" b="1">
                <a:solidFill>
                  <a:schemeClr val="bg1"/>
                </a:solidFill>
                <a:latin typeface="Arial" charset="0"/>
                <a:cs typeface="Arial" charset="0"/>
              </a:defRPr>
            </a:lvl3pPr>
            <a:lvl4pPr marL="1600200" indent="-228600" eaLnBrk="0" hangingPunct="0">
              <a:defRPr sz="2000" b="1">
                <a:solidFill>
                  <a:schemeClr val="bg1"/>
                </a:solidFill>
                <a:latin typeface="Arial" charset="0"/>
                <a:cs typeface="Arial" charset="0"/>
              </a:defRPr>
            </a:lvl4pPr>
            <a:lvl5pPr marL="2057400" indent="-228600" eaLnBrk="0" hangingPunct="0">
              <a:defRPr sz="2000" b="1">
                <a:solidFill>
                  <a:schemeClr val="bg1"/>
                </a:solidFill>
                <a:latin typeface="Arial" charset="0"/>
                <a:cs typeface="Arial" charset="0"/>
              </a:defRPr>
            </a:lvl5pPr>
            <a:lvl6pPr marL="2514600" indent="-228600" eaLnBrk="0" fontAlgn="base" hangingPunct="0">
              <a:spcBef>
                <a:spcPct val="0"/>
              </a:spcBef>
              <a:spcAft>
                <a:spcPct val="0"/>
              </a:spcAft>
              <a:defRPr sz="2000" b="1">
                <a:solidFill>
                  <a:schemeClr val="bg1"/>
                </a:solidFill>
                <a:latin typeface="Arial" charset="0"/>
                <a:cs typeface="Arial" charset="0"/>
              </a:defRPr>
            </a:lvl6pPr>
            <a:lvl7pPr marL="2971800" indent="-228600" eaLnBrk="0" fontAlgn="base" hangingPunct="0">
              <a:spcBef>
                <a:spcPct val="0"/>
              </a:spcBef>
              <a:spcAft>
                <a:spcPct val="0"/>
              </a:spcAft>
              <a:defRPr sz="2000" b="1">
                <a:solidFill>
                  <a:schemeClr val="bg1"/>
                </a:solidFill>
                <a:latin typeface="Arial" charset="0"/>
                <a:cs typeface="Arial" charset="0"/>
              </a:defRPr>
            </a:lvl7pPr>
            <a:lvl8pPr marL="3429000" indent="-228600" eaLnBrk="0" fontAlgn="base" hangingPunct="0">
              <a:spcBef>
                <a:spcPct val="0"/>
              </a:spcBef>
              <a:spcAft>
                <a:spcPct val="0"/>
              </a:spcAft>
              <a:defRPr sz="2000" b="1">
                <a:solidFill>
                  <a:schemeClr val="bg1"/>
                </a:solidFill>
                <a:latin typeface="Arial" charset="0"/>
                <a:cs typeface="Arial" charset="0"/>
              </a:defRPr>
            </a:lvl8pPr>
            <a:lvl9pPr marL="3886200" indent="-228600" eaLnBrk="0" fontAlgn="base" hangingPunct="0">
              <a:spcBef>
                <a:spcPct val="0"/>
              </a:spcBef>
              <a:spcAft>
                <a:spcPct val="0"/>
              </a:spcAft>
              <a:defRPr sz="2000" b="1">
                <a:solidFill>
                  <a:schemeClr val="bg1"/>
                </a:solidFill>
                <a:latin typeface="Arial" charset="0"/>
                <a:cs typeface="Arial" charset="0"/>
              </a:defRPr>
            </a:lvl9pPr>
          </a:lstStyle>
          <a:p>
            <a:pPr marL="0" marR="0" lvl="0" indent="0" defTabSz="685800" eaLnBrk="1" fontAlgn="base" latinLnBrk="0" hangingPunct="1">
              <a:lnSpc>
                <a:spcPct val="100000"/>
              </a:lnSpc>
              <a:spcBef>
                <a:spcPct val="50000"/>
              </a:spcBef>
              <a:spcAft>
                <a:spcPct val="30000"/>
              </a:spcAft>
              <a:buClr>
                <a:srgbClr val="FFFFFF"/>
              </a:buClr>
              <a:buSzTx/>
              <a:buFontTx/>
              <a:buNone/>
              <a:tabLst/>
              <a:defRPr/>
            </a:pPr>
            <a:r>
              <a:rPr kumimoji="0" lang="en-US" sz="1500" b="0" i="0" u="none" strike="noStrike" kern="0" cap="none" spc="0" normalizeH="0" baseline="0" noProof="0" dirty="0">
                <a:ln>
                  <a:noFill/>
                </a:ln>
                <a:solidFill>
                  <a:srgbClr val="000000"/>
                </a:solidFill>
                <a:effectLst/>
                <a:uLnTx/>
                <a:uFillTx/>
                <a:latin typeface="Arial" charset="0"/>
                <a:cs typeface="Arial" charset="0"/>
              </a:rPr>
              <a:t>General policy information</a:t>
            </a:r>
          </a:p>
        </p:txBody>
      </p:sp>
      <p:grpSp>
        <p:nvGrpSpPr>
          <p:cNvPr id="100" name="Group 10"/>
          <p:cNvGrpSpPr>
            <a:grpSpLocks/>
          </p:cNvGrpSpPr>
          <p:nvPr/>
        </p:nvGrpSpPr>
        <p:grpSpPr bwMode="auto">
          <a:xfrm>
            <a:off x="6300899" y="3668316"/>
            <a:ext cx="486966" cy="748829"/>
            <a:chOff x="2634" y="2618"/>
            <a:chExt cx="538" cy="829"/>
          </a:xfrm>
        </p:grpSpPr>
        <p:sp>
          <p:nvSpPr>
            <p:cNvPr id="101" name="AutoShape 11"/>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pPr marL="0" marR="0" lvl="0" indent="0" algn="ctr" defTabSz="685800" eaLnBrk="1" fontAlgn="base" latinLnBrk="0" hangingPunct="1">
                <a:lnSpc>
                  <a:spcPct val="95000"/>
                </a:lnSpc>
                <a:spcBef>
                  <a:spcPct val="5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02" name="Freeform 12"/>
            <p:cNvSpPr>
              <a:spLocks/>
            </p:cNvSpPr>
            <p:nvPr/>
          </p:nvSpPr>
          <p:spPr bwMode="auto">
            <a:xfrm flipH="1">
              <a:off x="2918" y="3059"/>
              <a:ext cx="0" cy="243"/>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rgbClr val="000000"/>
              </a:solidFill>
              <a:round/>
              <a:headEnd/>
              <a:tailEnd/>
            </a:ln>
          </p:spPr>
          <p:txBody>
            <a:bodyPr wrap="none" lIns="0" tIns="0" rIns="0" bIns="0" anchor="ctr">
              <a:spAutoFit/>
            </a:bodyPr>
            <a:lstStyle/>
            <a:p>
              <a:pPr marL="0" marR="0" lvl="0" indent="0" algn="ctr" defTabSz="685800" eaLnBrk="1" fontAlgn="base" latinLnBrk="0" hangingPunct="1">
                <a:lnSpc>
                  <a:spcPct val="95000"/>
                </a:lnSpc>
                <a:spcBef>
                  <a:spcPct val="5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04" name="Freeform 13"/>
            <p:cNvSpPr>
              <a:spLocks/>
            </p:cNvSpPr>
            <p:nvPr/>
          </p:nvSpPr>
          <p:spPr bwMode="auto">
            <a:xfrm flipH="1">
              <a:off x="2692" y="3017"/>
              <a:ext cx="300" cy="243"/>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95000"/>
                </a:lnSpc>
                <a:spcBef>
                  <a:spcPct val="5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05" name="Rectangle 14"/>
            <p:cNvSpPr>
              <a:spLocks noChangeArrowheads="1"/>
            </p:cNvSpPr>
            <p:nvPr/>
          </p:nvSpPr>
          <p:spPr bwMode="auto">
            <a:xfrm rot="21419544" flipH="1">
              <a:off x="3090" y="3036"/>
              <a:ext cx="82" cy="243"/>
            </a:xfrm>
            <a:prstGeom prst="rect">
              <a:avLst/>
            </a:prstGeom>
            <a:solidFill>
              <a:srgbClr val="FFCC99"/>
            </a:solidFill>
            <a:ln w="12700" algn="ctr">
              <a:solidFill>
                <a:srgbClr val="000000"/>
              </a:solidFill>
              <a:miter lim="800000"/>
              <a:headEnd/>
              <a:tailEnd/>
            </a:ln>
          </p:spPr>
          <p:txBody>
            <a:bodyPr lIns="0" tIns="0" rIns="0" bIns="0" anchor="ctr">
              <a:spAutoFit/>
            </a:bodyPr>
            <a:lstStyle/>
            <a:p>
              <a:pPr marL="0" marR="0" lvl="0" indent="0" algn="ctr" defTabSz="685800" eaLnBrk="1" fontAlgn="base" latinLnBrk="0" hangingPunct="1">
                <a:lnSpc>
                  <a:spcPct val="95000"/>
                </a:lnSpc>
                <a:spcBef>
                  <a:spcPct val="5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06" name="Rectangle 15"/>
            <p:cNvSpPr>
              <a:spLocks noChangeArrowheads="1"/>
            </p:cNvSpPr>
            <p:nvPr/>
          </p:nvSpPr>
          <p:spPr bwMode="auto">
            <a:xfrm rot="1196180" flipH="1">
              <a:off x="2634" y="3010"/>
              <a:ext cx="82" cy="243"/>
            </a:xfrm>
            <a:prstGeom prst="rect">
              <a:avLst/>
            </a:prstGeom>
            <a:solidFill>
              <a:srgbClr val="FFFF99"/>
            </a:solidFill>
            <a:ln w="12700" algn="ctr">
              <a:solidFill>
                <a:srgbClr val="000000"/>
              </a:solidFill>
              <a:miter lim="800000"/>
              <a:headEnd/>
              <a:tailEnd/>
            </a:ln>
          </p:spPr>
          <p:txBody>
            <a:bodyPr lIns="0" tIns="0" rIns="0" bIns="0" anchor="ctr">
              <a:spAutoFit/>
            </a:bodyPr>
            <a:lstStyle/>
            <a:p>
              <a:pPr marL="0" marR="0" lvl="0" indent="0" algn="ctr" defTabSz="685800" eaLnBrk="1" fontAlgn="base" latinLnBrk="0" hangingPunct="1">
                <a:lnSpc>
                  <a:spcPct val="95000"/>
                </a:lnSpc>
                <a:spcBef>
                  <a:spcPct val="5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07" name="Oval 16"/>
            <p:cNvSpPr>
              <a:spLocks noChangeArrowheads="1"/>
            </p:cNvSpPr>
            <p:nvPr/>
          </p:nvSpPr>
          <p:spPr bwMode="auto">
            <a:xfrm flipH="1">
              <a:off x="2961" y="3065"/>
              <a:ext cx="50" cy="341"/>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algn="ctr" defTabSz="685800" eaLnBrk="1" fontAlgn="base" latinLnBrk="0" hangingPunct="1">
                <a:lnSpc>
                  <a:spcPct val="95000"/>
                </a:lnSpc>
                <a:spcBef>
                  <a:spcPct val="5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08" name="Oval 17"/>
            <p:cNvSpPr>
              <a:spLocks noChangeArrowheads="1"/>
            </p:cNvSpPr>
            <p:nvPr/>
          </p:nvSpPr>
          <p:spPr bwMode="auto">
            <a:xfrm flipH="1">
              <a:off x="2926" y="3091"/>
              <a:ext cx="47" cy="341"/>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algn="ctr" defTabSz="685800" eaLnBrk="1" fontAlgn="base" latinLnBrk="0" hangingPunct="1">
                <a:lnSpc>
                  <a:spcPct val="95000"/>
                </a:lnSpc>
                <a:spcBef>
                  <a:spcPct val="5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09" name="Oval 18"/>
            <p:cNvSpPr>
              <a:spLocks noChangeArrowheads="1"/>
            </p:cNvSpPr>
            <p:nvPr/>
          </p:nvSpPr>
          <p:spPr bwMode="auto">
            <a:xfrm rot="20190086" flipH="1">
              <a:off x="2882" y="3106"/>
              <a:ext cx="49" cy="341"/>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algn="ctr" defTabSz="685800" eaLnBrk="1" fontAlgn="base" latinLnBrk="0" hangingPunct="1">
                <a:lnSpc>
                  <a:spcPct val="95000"/>
                </a:lnSpc>
                <a:spcBef>
                  <a:spcPct val="5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10" name="Oval 19"/>
            <p:cNvSpPr>
              <a:spLocks noChangeArrowheads="1"/>
            </p:cNvSpPr>
            <p:nvPr/>
          </p:nvSpPr>
          <p:spPr bwMode="auto">
            <a:xfrm rot="18495068" flipH="1">
              <a:off x="2862" y="3125"/>
              <a:ext cx="30" cy="341"/>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algn="ctr" defTabSz="685800" eaLnBrk="1" fontAlgn="base" latinLnBrk="0" hangingPunct="1">
                <a:lnSpc>
                  <a:spcPct val="95000"/>
                </a:lnSpc>
                <a:spcBef>
                  <a:spcPct val="5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11" name="Freeform 20"/>
            <p:cNvSpPr>
              <a:spLocks/>
            </p:cNvSpPr>
            <p:nvPr/>
          </p:nvSpPr>
          <p:spPr bwMode="auto">
            <a:xfrm flipH="1">
              <a:off x="2806" y="3085"/>
              <a:ext cx="0" cy="243"/>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algn="ctr" defTabSz="685800" eaLnBrk="1" fontAlgn="base" latinLnBrk="0" hangingPunct="1">
                <a:lnSpc>
                  <a:spcPct val="95000"/>
                </a:lnSpc>
                <a:spcBef>
                  <a:spcPct val="5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12" name="Freeform 21"/>
            <p:cNvSpPr>
              <a:spLocks/>
            </p:cNvSpPr>
            <p:nvPr/>
          </p:nvSpPr>
          <p:spPr bwMode="auto">
            <a:xfrm flipH="1">
              <a:off x="2828" y="3106"/>
              <a:ext cx="0" cy="243"/>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algn="ctr" defTabSz="685800" eaLnBrk="1" fontAlgn="base" latinLnBrk="0" hangingPunct="1">
                <a:lnSpc>
                  <a:spcPct val="95000"/>
                </a:lnSpc>
                <a:spcBef>
                  <a:spcPct val="5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13" name="Freeform 22"/>
            <p:cNvSpPr>
              <a:spLocks/>
            </p:cNvSpPr>
            <p:nvPr/>
          </p:nvSpPr>
          <p:spPr bwMode="auto">
            <a:xfrm flipH="1">
              <a:off x="2857" y="3128"/>
              <a:ext cx="0" cy="243"/>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rgbClr val="000000"/>
              </a:solidFill>
              <a:round/>
              <a:headEnd/>
              <a:tailEnd/>
            </a:ln>
          </p:spPr>
          <p:txBody>
            <a:bodyPr wrap="none" lIns="0" tIns="0" rIns="0" bIns="0" anchor="ctr">
              <a:spAutoFit/>
            </a:bodyPr>
            <a:lstStyle/>
            <a:p>
              <a:pPr marL="0" marR="0" lvl="0" indent="0" algn="ctr" defTabSz="685800" eaLnBrk="1" fontAlgn="base" latinLnBrk="0" hangingPunct="1">
                <a:lnSpc>
                  <a:spcPct val="95000"/>
                </a:lnSpc>
                <a:spcBef>
                  <a:spcPct val="5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nvGrpSpPr>
          <p:cNvPr id="114" name="Group 26"/>
          <p:cNvGrpSpPr>
            <a:grpSpLocks/>
          </p:cNvGrpSpPr>
          <p:nvPr/>
        </p:nvGrpSpPr>
        <p:grpSpPr bwMode="auto">
          <a:xfrm>
            <a:off x="6171121" y="2663482"/>
            <a:ext cx="681038" cy="591764"/>
            <a:chOff x="4432" y="2995"/>
            <a:chExt cx="508" cy="441"/>
          </a:xfrm>
        </p:grpSpPr>
        <p:grpSp>
          <p:nvGrpSpPr>
            <p:cNvPr id="115" name="Group 27"/>
            <p:cNvGrpSpPr>
              <a:grpSpLocks/>
            </p:cNvGrpSpPr>
            <p:nvPr/>
          </p:nvGrpSpPr>
          <p:grpSpPr bwMode="auto">
            <a:xfrm>
              <a:off x="4639" y="3154"/>
              <a:ext cx="301" cy="282"/>
              <a:chOff x="2683" y="1612"/>
              <a:chExt cx="557" cy="520"/>
            </a:xfrm>
          </p:grpSpPr>
          <p:sp>
            <p:nvSpPr>
              <p:cNvPr id="117" name="AutoShape 28"/>
              <p:cNvSpPr>
                <a:spLocks noChangeArrowheads="1"/>
              </p:cNvSpPr>
              <p:nvPr/>
            </p:nvSpPr>
            <p:spPr bwMode="auto">
              <a:xfrm rot="10800000" flipH="1">
                <a:off x="2683" y="1682"/>
                <a:ext cx="557" cy="301"/>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95000"/>
                  </a:lnSpc>
                  <a:spcBef>
                    <a:spcPct val="5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118" name="Picture 29"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19" name="Line 30"/>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0" name="Line 31"/>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1" name="Line 32"/>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2" name="Line 33"/>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3" name="Line 34"/>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4" name="Line 35"/>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5" name="Line 36"/>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6" name="Line 37"/>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7" name="Line 38"/>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116" name="AutoShape 39"/>
            <p:cNvSpPr>
              <a:spLocks noChangeArrowheads="1"/>
            </p:cNvSpPr>
            <p:nvPr/>
          </p:nvSpPr>
          <p:spPr bwMode="auto">
            <a:xfrm>
              <a:off x="4432" y="2995"/>
              <a:ext cx="304" cy="427"/>
            </a:xfrm>
            <a:prstGeom prst="rightArrow">
              <a:avLst>
                <a:gd name="adj1" fmla="val 38000"/>
                <a:gd name="adj2" fmla="val 60296"/>
              </a:avLst>
            </a:prstGeom>
            <a:solidFill>
              <a:srgbClr val="CC00CC"/>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95000"/>
                </a:lnSpc>
                <a:spcBef>
                  <a:spcPct val="5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nvGrpSpPr>
          <p:cNvPr id="128" name="Group 43"/>
          <p:cNvGrpSpPr>
            <a:grpSpLocks/>
          </p:cNvGrpSpPr>
          <p:nvPr/>
        </p:nvGrpSpPr>
        <p:grpSpPr bwMode="auto">
          <a:xfrm>
            <a:off x="6332861" y="1029807"/>
            <a:ext cx="362693" cy="569090"/>
            <a:chOff x="2442" y="421"/>
            <a:chExt cx="707" cy="1110"/>
          </a:xfrm>
        </p:grpSpPr>
        <p:sp>
          <p:nvSpPr>
            <p:cNvPr id="129" name="AutoShape 44"/>
            <p:cNvSpPr>
              <a:spLocks noChangeArrowheads="1"/>
            </p:cNvSpPr>
            <p:nvPr/>
          </p:nvSpPr>
          <p:spPr bwMode="auto">
            <a:xfrm rot="16200000">
              <a:off x="2265" y="693"/>
              <a:ext cx="1052" cy="535"/>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95000"/>
                </a:lnSpc>
                <a:spcBef>
                  <a:spcPct val="5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0" name="Freeform 45"/>
            <p:cNvSpPr>
              <a:spLocks/>
            </p:cNvSpPr>
            <p:nvPr/>
          </p:nvSpPr>
          <p:spPr bwMode="auto">
            <a:xfrm>
              <a:off x="2442" y="421"/>
              <a:ext cx="229" cy="42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95000"/>
                </a:lnSpc>
                <a:spcBef>
                  <a:spcPct val="5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1" name="Freeform 46"/>
            <p:cNvSpPr>
              <a:spLocks/>
            </p:cNvSpPr>
            <p:nvPr/>
          </p:nvSpPr>
          <p:spPr bwMode="auto">
            <a:xfrm>
              <a:off x="2442" y="752"/>
              <a:ext cx="229" cy="42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95000"/>
                </a:lnSpc>
                <a:spcBef>
                  <a:spcPct val="5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2" name="Freeform 47"/>
            <p:cNvSpPr>
              <a:spLocks/>
            </p:cNvSpPr>
            <p:nvPr/>
          </p:nvSpPr>
          <p:spPr bwMode="auto">
            <a:xfrm>
              <a:off x="2442" y="1084"/>
              <a:ext cx="229" cy="42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95000"/>
                </a:lnSpc>
                <a:spcBef>
                  <a:spcPct val="5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133" name="Group 48"/>
            <p:cNvGrpSpPr>
              <a:grpSpLocks/>
            </p:cNvGrpSpPr>
            <p:nvPr/>
          </p:nvGrpSpPr>
          <p:grpSpPr bwMode="auto">
            <a:xfrm>
              <a:off x="2963" y="731"/>
              <a:ext cx="186" cy="800"/>
              <a:chOff x="2889" y="2866"/>
              <a:chExt cx="279" cy="1210"/>
            </a:xfrm>
          </p:grpSpPr>
          <p:sp>
            <p:nvSpPr>
              <p:cNvPr id="134" name="AutoShape 4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95000"/>
                  </a:lnSpc>
                  <a:spcBef>
                    <a:spcPct val="5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5" name="AutoShape 5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95000"/>
                  </a:lnSpc>
                  <a:spcBef>
                    <a:spcPct val="5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6" name="AutoShape 51"/>
              <p:cNvSpPr>
                <a:spLocks noChangeArrowheads="1"/>
              </p:cNvSpPr>
              <p:nvPr/>
            </p:nvSpPr>
            <p:spPr bwMode="auto">
              <a:xfrm>
                <a:off x="3045" y="2866"/>
                <a:ext cx="0" cy="1210"/>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algn="ctr" defTabSz="685800" eaLnBrk="1" fontAlgn="base" latinLnBrk="0" hangingPunct="1">
                  <a:lnSpc>
                    <a:spcPct val="95000"/>
                  </a:lnSpc>
                  <a:spcBef>
                    <a:spcPct val="5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7" name="Oval 52"/>
              <p:cNvSpPr>
                <a:spLocks noChangeArrowheads="1"/>
              </p:cNvSpPr>
              <p:nvPr/>
            </p:nvSpPr>
            <p:spPr bwMode="auto">
              <a:xfrm>
                <a:off x="3040" y="3012"/>
                <a:ext cx="0" cy="91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algn="ctr" defTabSz="685800" eaLnBrk="1" fontAlgn="base" latinLnBrk="0" hangingPunct="1">
                  <a:lnSpc>
                    <a:spcPct val="95000"/>
                  </a:lnSpc>
                  <a:spcBef>
                    <a:spcPct val="5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sp>
        <p:nvSpPr>
          <p:cNvPr id="138" name="Text Box 53"/>
          <p:cNvSpPr txBox="1">
            <a:spLocks noChangeArrowheads="1"/>
          </p:cNvSpPr>
          <p:nvPr/>
        </p:nvSpPr>
        <p:spPr bwMode="auto">
          <a:xfrm>
            <a:off x="4862624" y="2608092"/>
            <a:ext cx="1291829" cy="692497"/>
          </a:xfrm>
          <a:prstGeom prst="rect">
            <a:avLst/>
          </a:prstGeom>
          <a:solidFill>
            <a:srgbClr val="FFFF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cs typeface="Arial" charset="0"/>
              </a:defRPr>
            </a:lvl1pPr>
            <a:lvl2pPr marL="742950" indent="-285750" eaLnBrk="0" hangingPunct="0">
              <a:defRPr sz="2000" b="1">
                <a:solidFill>
                  <a:schemeClr val="bg1"/>
                </a:solidFill>
                <a:latin typeface="Arial" charset="0"/>
                <a:cs typeface="Arial" charset="0"/>
              </a:defRPr>
            </a:lvl2pPr>
            <a:lvl3pPr marL="1143000" indent="-228600" eaLnBrk="0" hangingPunct="0">
              <a:defRPr sz="2000" b="1">
                <a:solidFill>
                  <a:schemeClr val="bg1"/>
                </a:solidFill>
                <a:latin typeface="Arial" charset="0"/>
                <a:cs typeface="Arial" charset="0"/>
              </a:defRPr>
            </a:lvl3pPr>
            <a:lvl4pPr marL="1600200" indent="-228600" eaLnBrk="0" hangingPunct="0">
              <a:defRPr sz="2000" b="1">
                <a:solidFill>
                  <a:schemeClr val="bg1"/>
                </a:solidFill>
                <a:latin typeface="Arial" charset="0"/>
                <a:cs typeface="Arial" charset="0"/>
              </a:defRPr>
            </a:lvl4pPr>
            <a:lvl5pPr marL="2057400" indent="-228600" eaLnBrk="0" hangingPunct="0">
              <a:defRPr sz="2000" b="1">
                <a:solidFill>
                  <a:schemeClr val="bg1"/>
                </a:solidFill>
                <a:latin typeface="Arial" charset="0"/>
                <a:cs typeface="Arial" charset="0"/>
              </a:defRPr>
            </a:lvl5pPr>
            <a:lvl6pPr marL="2514600" indent="-228600" eaLnBrk="0" fontAlgn="base" hangingPunct="0">
              <a:spcBef>
                <a:spcPct val="0"/>
              </a:spcBef>
              <a:spcAft>
                <a:spcPct val="0"/>
              </a:spcAft>
              <a:defRPr sz="2000" b="1">
                <a:solidFill>
                  <a:schemeClr val="bg1"/>
                </a:solidFill>
                <a:latin typeface="Arial" charset="0"/>
                <a:cs typeface="Arial" charset="0"/>
              </a:defRPr>
            </a:lvl6pPr>
            <a:lvl7pPr marL="2971800" indent="-228600" eaLnBrk="0" fontAlgn="base" hangingPunct="0">
              <a:spcBef>
                <a:spcPct val="0"/>
              </a:spcBef>
              <a:spcAft>
                <a:spcPct val="0"/>
              </a:spcAft>
              <a:defRPr sz="2000" b="1">
                <a:solidFill>
                  <a:schemeClr val="bg1"/>
                </a:solidFill>
                <a:latin typeface="Arial" charset="0"/>
                <a:cs typeface="Arial" charset="0"/>
              </a:defRPr>
            </a:lvl7pPr>
            <a:lvl8pPr marL="3429000" indent="-228600" eaLnBrk="0" fontAlgn="base" hangingPunct="0">
              <a:spcBef>
                <a:spcPct val="0"/>
              </a:spcBef>
              <a:spcAft>
                <a:spcPct val="0"/>
              </a:spcAft>
              <a:defRPr sz="2000" b="1">
                <a:solidFill>
                  <a:schemeClr val="bg1"/>
                </a:solidFill>
                <a:latin typeface="Arial" charset="0"/>
                <a:cs typeface="Arial" charset="0"/>
              </a:defRPr>
            </a:lvl8pPr>
            <a:lvl9pPr marL="3886200" indent="-228600" eaLnBrk="0" fontAlgn="base" hangingPunct="0">
              <a:spcBef>
                <a:spcPct val="0"/>
              </a:spcBef>
              <a:spcAft>
                <a:spcPct val="0"/>
              </a:spcAft>
              <a:defRPr sz="2000" b="1">
                <a:solidFill>
                  <a:schemeClr val="bg1"/>
                </a:solidFill>
                <a:latin typeface="Arial" charset="0"/>
                <a:cs typeface="Arial" charset="0"/>
              </a:defRPr>
            </a:lvl9pPr>
          </a:lstStyle>
          <a:p>
            <a:pPr marL="0" marR="0" lvl="0" indent="0" defTabSz="685800" eaLnBrk="1" fontAlgn="base" latinLnBrk="0" hangingPunct="1">
              <a:lnSpc>
                <a:spcPct val="100000"/>
              </a:lnSpc>
              <a:spcBef>
                <a:spcPct val="50000"/>
              </a:spcBef>
              <a:spcAft>
                <a:spcPct val="30000"/>
              </a:spcAft>
              <a:buClr>
                <a:srgbClr val="FFFFFF"/>
              </a:buClr>
              <a:buSzTx/>
              <a:buFontTx/>
              <a:buNone/>
              <a:tabLst/>
              <a:defRPr/>
            </a:pPr>
            <a:r>
              <a:rPr kumimoji="0" lang="en-US" sz="1500" b="0" i="0" u="none" strike="noStrike" kern="0" cap="none" spc="0" normalizeH="0" baseline="0" noProof="0" dirty="0">
                <a:ln>
                  <a:noFill/>
                </a:ln>
                <a:solidFill>
                  <a:srgbClr val="000000"/>
                </a:solidFill>
                <a:effectLst/>
                <a:uLnTx/>
                <a:uFillTx/>
                <a:latin typeface="Arial" charset="0"/>
                <a:cs typeface="Arial" charset="0"/>
              </a:rPr>
              <a:t>Billing and payment information</a:t>
            </a:r>
          </a:p>
        </p:txBody>
      </p:sp>
      <p:sp>
        <p:nvSpPr>
          <p:cNvPr id="139" name="Text Box 54"/>
          <p:cNvSpPr txBox="1">
            <a:spLocks noChangeArrowheads="1"/>
          </p:cNvSpPr>
          <p:nvPr/>
        </p:nvSpPr>
        <p:spPr bwMode="auto">
          <a:xfrm>
            <a:off x="4862624" y="3863165"/>
            <a:ext cx="1066800" cy="230832"/>
          </a:xfrm>
          <a:prstGeom prst="rect">
            <a:avLst/>
          </a:prstGeom>
          <a:solidFill>
            <a:srgbClr val="FFFF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cs typeface="Arial" charset="0"/>
              </a:defRPr>
            </a:lvl1pPr>
            <a:lvl2pPr marL="742950" indent="-285750" eaLnBrk="0" hangingPunct="0">
              <a:defRPr sz="2000" b="1">
                <a:solidFill>
                  <a:schemeClr val="bg1"/>
                </a:solidFill>
                <a:latin typeface="Arial" charset="0"/>
                <a:cs typeface="Arial" charset="0"/>
              </a:defRPr>
            </a:lvl2pPr>
            <a:lvl3pPr marL="1143000" indent="-228600" eaLnBrk="0" hangingPunct="0">
              <a:defRPr sz="2000" b="1">
                <a:solidFill>
                  <a:schemeClr val="bg1"/>
                </a:solidFill>
                <a:latin typeface="Arial" charset="0"/>
                <a:cs typeface="Arial" charset="0"/>
              </a:defRPr>
            </a:lvl3pPr>
            <a:lvl4pPr marL="1600200" indent="-228600" eaLnBrk="0" hangingPunct="0">
              <a:defRPr sz="2000" b="1">
                <a:solidFill>
                  <a:schemeClr val="bg1"/>
                </a:solidFill>
                <a:latin typeface="Arial" charset="0"/>
                <a:cs typeface="Arial" charset="0"/>
              </a:defRPr>
            </a:lvl4pPr>
            <a:lvl5pPr marL="2057400" indent="-228600" eaLnBrk="0" hangingPunct="0">
              <a:defRPr sz="2000" b="1">
                <a:solidFill>
                  <a:schemeClr val="bg1"/>
                </a:solidFill>
                <a:latin typeface="Arial" charset="0"/>
                <a:cs typeface="Arial" charset="0"/>
              </a:defRPr>
            </a:lvl5pPr>
            <a:lvl6pPr marL="2514600" indent="-228600" eaLnBrk="0" fontAlgn="base" hangingPunct="0">
              <a:spcBef>
                <a:spcPct val="0"/>
              </a:spcBef>
              <a:spcAft>
                <a:spcPct val="0"/>
              </a:spcAft>
              <a:defRPr sz="2000" b="1">
                <a:solidFill>
                  <a:schemeClr val="bg1"/>
                </a:solidFill>
                <a:latin typeface="Arial" charset="0"/>
                <a:cs typeface="Arial" charset="0"/>
              </a:defRPr>
            </a:lvl6pPr>
            <a:lvl7pPr marL="2971800" indent="-228600" eaLnBrk="0" fontAlgn="base" hangingPunct="0">
              <a:spcBef>
                <a:spcPct val="0"/>
              </a:spcBef>
              <a:spcAft>
                <a:spcPct val="0"/>
              </a:spcAft>
              <a:defRPr sz="2000" b="1">
                <a:solidFill>
                  <a:schemeClr val="bg1"/>
                </a:solidFill>
                <a:latin typeface="Arial" charset="0"/>
                <a:cs typeface="Arial" charset="0"/>
              </a:defRPr>
            </a:lvl7pPr>
            <a:lvl8pPr marL="3429000" indent="-228600" eaLnBrk="0" fontAlgn="base" hangingPunct="0">
              <a:spcBef>
                <a:spcPct val="0"/>
              </a:spcBef>
              <a:spcAft>
                <a:spcPct val="0"/>
              </a:spcAft>
              <a:defRPr sz="2000" b="1">
                <a:solidFill>
                  <a:schemeClr val="bg1"/>
                </a:solidFill>
                <a:latin typeface="Arial" charset="0"/>
                <a:cs typeface="Arial" charset="0"/>
              </a:defRPr>
            </a:lvl8pPr>
            <a:lvl9pPr marL="3886200" indent="-228600" eaLnBrk="0" fontAlgn="base" hangingPunct="0">
              <a:spcBef>
                <a:spcPct val="0"/>
              </a:spcBef>
              <a:spcAft>
                <a:spcPct val="0"/>
              </a:spcAft>
              <a:defRPr sz="2000" b="1">
                <a:solidFill>
                  <a:schemeClr val="bg1"/>
                </a:solidFill>
                <a:latin typeface="Arial" charset="0"/>
                <a:cs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500" b="0" i="0" u="none" strike="noStrike" kern="0" cap="none" spc="0" normalizeH="0" baseline="0" noProof="0" dirty="0">
                <a:ln>
                  <a:noFill/>
                </a:ln>
                <a:solidFill>
                  <a:srgbClr val="000000"/>
                </a:solidFill>
                <a:effectLst/>
                <a:uLnTx/>
                <a:uFillTx/>
                <a:latin typeface="Arial" charset="0"/>
                <a:cs typeface="Arial" charset="0"/>
              </a:rPr>
              <a:t>Producers</a:t>
            </a:r>
          </a:p>
        </p:txBody>
      </p:sp>
      <p:sp>
        <p:nvSpPr>
          <p:cNvPr id="140" name="AutoShape 41"/>
          <p:cNvSpPr>
            <a:spLocks/>
          </p:cNvSpPr>
          <p:nvPr/>
        </p:nvSpPr>
        <p:spPr bwMode="auto">
          <a:xfrm>
            <a:off x="4461433" y="548879"/>
            <a:ext cx="326744" cy="1419069"/>
          </a:xfrm>
          <a:prstGeom prst="rightBrace">
            <a:avLst>
              <a:gd name="adj1" fmla="val 30938"/>
              <a:gd name="adj2" fmla="val 50000"/>
            </a:avLst>
          </a:prstGeom>
          <a:noFill/>
          <a:ln w="19050">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marL="0" marR="0" lvl="0" indent="0" algn="ctr" defTabSz="685800" eaLnBrk="1" fontAlgn="base" latinLnBrk="0" hangingPunct="1">
              <a:lnSpc>
                <a:spcPct val="95000"/>
              </a:lnSpc>
              <a:spcBef>
                <a:spcPct val="5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41" name="AutoShape 56"/>
          <p:cNvSpPr>
            <a:spLocks noChangeArrowheads="1"/>
          </p:cNvSpPr>
          <p:nvPr/>
        </p:nvSpPr>
        <p:spPr bwMode="auto">
          <a:xfrm>
            <a:off x="6360431" y="4387453"/>
            <a:ext cx="451247" cy="460772"/>
          </a:xfrm>
          <a:prstGeom prst="smileyFace">
            <a:avLst>
              <a:gd name="adj" fmla="val 4653"/>
            </a:avLst>
          </a:prstGeom>
          <a:solidFill>
            <a:srgbClr val="FFCC99"/>
          </a:solidFill>
          <a:ln w="12700">
            <a:solidFill>
              <a:srgbClr val="000000"/>
            </a:solidFill>
            <a:round/>
            <a:headEnd/>
            <a:tailEnd/>
          </a:ln>
        </p:spPr>
        <p:txBody>
          <a:bodyPr wrap="none" anchor="ctr"/>
          <a:lstStyle/>
          <a:p>
            <a:pPr marL="0" marR="0" lvl="0" indent="0" algn="ctr" defTabSz="685800" eaLnBrk="1" fontAlgn="base" latinLnBrk="0" hangingPunct="1">
              <a:lnSpc>
                <a:spcPct val="95000"/>
              </a:lnSpc>
              <a:spcBef>
                <a:spcPct val="5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42" name="Text Box 58"/>
          <p:cNvSpPr txBox="1">
            <a:spLocks noChangeArrowheads="1"/>
          </p:cNvSpPr>
          <p:nvPr/>
        </p:nvSpPr>
        <p:spPr bwMode="auto">
          <a:xfrm>
            <a:off x="4862624" y="4466553"/>
            <a:ext cx="867966" cy="230832"/>
          </a:xfrm>
          <a:prstGeom prst="rect">
            <a:avLst/>
          </a:prstGeom>
          <a:solidFill>
            <a:srgbClr val="FFFF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cs typeface="Arial" charset="0"/>
              </a:defRPr>
            </a:lvl1pPr>
            <a:lvl2pPr marL="742950" indent="-285750" eaLnBrk="0" hangingPunct="0">
              <a:defRPr sz="2000" b="1">
                <a:solidFill>
                  <a:schemeClr val="bg1"/>
                </a:solidFill>
                <a:latin typeface="Arial" charset="0"/>
                <a:cs typeface="Arial" charset="0"/>
              </a:defRPr>
            </a:lvl2pPr>
            <a:lvl3pPr marL="1143000" indent="-228600" eaLnBrk="0" hangingPunct="0">
              <a:defRPr sz="2000" b="1">
                <a:solidFill>
                  <a:schemeClr val="bg1"/>
                </a:solidFill>
                <a:latin typeface="Arial" charset="0"/>
                <a:cs typeface="Arial" charset="0"/>
              </a:defRPr>
            </a:lvl3pPr>
            <a:lvl4pPr marL="1600200" indent="-228600" eaLnBrk="0" hangingPunct="0">
              <a:defRPr sz="2000" b="1">
                <a:solidFill>
                  <a:schemeClr val="bg1"/>
                </a:solidFill>
                <a:latin typeface="Arial" charset="0"/>
                <a:cs typeface="Arial" charset="0"/>
              </a:defRPr>
            </a:lvl4pPr>
            <a:lvl5pPr marL="2057400" indent="-228600" eaLnBrk="0" hangingPunct="0">
              <a:defRPr sz="2000" b="1">
                <a:solidFill>
                  <a:schemeClr val="bg1"/>
                </a:solidFill>
                <a:latin typeface="Arial" charset="0"/>
                <a:cs typeface="Arial" charset="0"/>
              </a:defRPr>
            </a:lvl5pPr>
            <a:lvl6pPr marL="2514600" indent="-228600" eaLnBrk="0" fontAlgn="base" hangingPunct="0">
              <a:spcBef>
                <a:spcPct val="0"/>
              </a:spcBef>
              <a:spcAft>
                <a:spcPct val="0"/>
              </a:spcAft>
              <a:defRPr sz="2000" b="1">
                <a:solidFill>
                  <a:schemeClr val="bg1"/>
                </a:solidFill>
                <a:latin typeface="Arial" charset="0"/>
                <a:cs typeface="Arial" charset="0"/>
              </a:defRPr>
            </a:lvl6pPr>
            <a:lvl7pPr marL="2971800" indent="-228600" eaLnBrk="0" fontAlgn="base" hangingPunct="0">
              <a:spcBef>
                <a:spcPct val="0"/>
              </a:spcBef>
              <a:spcAft>
                <a:spcPct val="0"/>
              </a:spcAft>
              <a:defRPr sz="2000" b="1">
                <a:solidFill>
                  <a:schemeClr val="bg1"/>
                </a:solidFill>
                <a:latin typeface="Arial" charset="0"/>
                <a:cs typeface="Arial" charset="0"/>
              </a:defRPr>
            </a:lvl7pPr>
            <a:lvl8pPr marL="3429000" indent="-228600" eaLnBrk="0" fontAlgn="base" hangingPunct="0">
              <a:spcBef>
                <a:spcPct val="0"/>
              </a:spcBef>
              <a:spcAft>
                <a:spcPct val="0"/>
              </a:spcAft>
              <a:defRPr sz="2000" b="1">
                <a:solidFill>
                  <a:schemeClr val="bg1"/>
                </a:solidFill>
                <a:latin typeface="Arial" charset="0"/>
                <a:cs typeface="Arial" charset="0"/>
              </a:defRPr>
            </a:lvl8pPr>
            <a:lvl9pPr marL="3886200" indent="-228600" eaLnBrk="0" fontAlgn="base" hangingPunct="0">
              <a:spcBef>
                <a:spcPct val="0"/>
              </a:spcBef>
              <a:spcAft>
                <a:spcPct val="0"/>
              </a:spcAft>
              <a:defRPr sz="2000" b="1">
                <a:solidFill>
                  <a:schemeClr val="bg1"/>
                </a:solidFill>
                <a:latin typeface="Arial" charset="0"/>
                <a:cs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500" b="0" i="0" u="none" strike="noStrike" kern="0" cap="none" spc="0" normalizeH="0" baseline="0" noProof="0" dirty="0">
                <a:ln>
                  <a:noFill/>
                </a:ln>
                <a:solidFill>
                  <a:srgbClr val="000000"/>
                </a:solidFill>
                <a:effectLst/>
                <a:uLnTx/>
                <a:uFillTx/>
                <a:latin typeface="Arial" charset="0"/>
                <a:cs typeface="Arial" charset="0"/>
              </a:rPr>
              <a:t>Contacts</a:t>
            </a:r>
          </a:p>
        </p:txBody>
      </p:sp>
      <p:sp>
        <p:nvSpPr>
          <p:cNvPr id="143" name="AutoShape 41"/>
          <p:cNvSpPr>
            <a:spLocks/>
          </p:cNvSpPr>
          <p:nvPr/>
        </p:nvSpPr>
        <p:spPr bwMode="auto">
          <a:xfrm>
            <a:off x="4461433" y="2236305"/>
            <a:ext cx="326744" cy="1432012"/>
          </a:xfrm>
          <a:prstGeom prst="rightBrace">
            <a:avLst>
              <a:gd name="adj1" fmla="val 30962"/>
              <a:gd name="adj2" fmla="val 50000"/>
            </a:avLst>
          </a:prstGeom>
          <a:noFill/>
          <a:ln w="19050">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marL="0" marR="0" lvl="0" indent="0" algn="ctr" defTabSz="685800" eaLnBrk="1" fontAlgn="base" latinLnBrk="0" hangingPunct="1">
              <a:lnSpc>
                <a:spcPct val="95000"/>
              </a:lnSpc>
              <a:spcBef>
                <a:spcPct val="5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144" name="Group 609"/>
          <p:cNvGrpSpPr>
            <a:grpSpLocks/>
          </p:cNvGrpSpPr>
          <p:nvPr/>
        </p:nvGrpSpPr>
        <p:grpSpPr bwMode="auto">
          <a:xfrm>
            <a:off x="6827155" y="2509994"/>
            <a:ext cx="376238" cy="924819"/>
            <a:chOff x="6499954" y="5124824"/>
            <a:chExt cx="502820" cy="1232847"/>
          </a:xfrm>
        </p:grpSpPr>
        <p:sp>
          <p:nvSpPr>
            <p:cNvPr id="145" name="Rounded Rectangle 144"/>
            <p:cNvSpPr/>
            <p:nvPr/>
          </p:nvSpPr>
          <p:spPr bwMode="auto">
            <a:xfrm>
              <a:off x="6606565" y="5133860"/>
              <a:ext cx="272095" cy="1134837"/>
            </a:xfrm>
            <a:prstGeom prst="roundRect">
              <a:avLst/>
            </a:prstGeom>
            <a:solidFill>
              <a:srgbClr val="E78A2D">
                <a:lumMod val="20000"/>
                <a:lumOff val="80000"/>
              </a:srgbClr>
            </a:solidFill>
            <a:ln w="6350" algn="ctr">
              <a:solidFill>
                <a:srgbClr val="000000"/>
              </a:solidFill>
              <a:round/>
              <a:headEnd/>
              <a:tailEnd/>
            </a:ln>
          </p:spPr>
          <p:txBody>
            <a:bodyPr wrap="none" lIns="0" tIns="0" rIns="0" bIns="0" anchor="ctr"/>
            <a:lstStyle/>
            <a:p>
              <a:pPr marL="0" marR="0" lvl="0" indent="0" algn="ctr" defTabSz="685800" eaLnBrk="1" fontAlgn="base" latinLnBrk="0" hangingPunct="1">
                <a:lnSpc>
                  <a:spcPct val="95000"/>
                </a:lnSpc>
                <a:spcBef>
                  <a:spcPct val="5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46" name="AutoShape 11"/>
            <p:cNvSpPr>
              <a:spLocks noChangeArrowheads="1"/>
            </p:cNvSpPr>
            <p:nvPr/>
          </p:nvSpPr>
          <p:spPr bwMode="auto">
            <a:xfrm rot="10800000" flipH="1">
              <a:off x="6658357" y="5124824"/>
              <a:ext cx="169431" cy="292330"/>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95000"/>
                </a:lnSpc>
                <a:spcBef>
                  <a:spcPct val="5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147" name="Picture 1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1819" y="5302066"/>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48" name="Line 13"/>
            <p:cNvSpPr>
              <a:spLocks noChangeShapeType="1"/>
            </p:cNvSpPr>
            <p:nvPr/>
          </p:nvSpPr>
          <p:spPr bwMode="auto">
            <a:xfrm>
              <a:off x="6682084" y="5295972"/>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49" name="Line 14"/>
            <p:cNvSpPr>
              <a:spLocks noChangeShapeType="1"/>
            </p:cNvSpPr>
            <p:nvPr/>
          </p:nvSpPr>
          <p:spPr bwMode="auto">
            <a:xfrm>
              <a:off x="6777902" y="5295972"/>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50" name="Line 15"/>
            <p:cNvSpPr>
              <a:spLocks noChangeShapeType="1"/>
            </p:cNvSpPr>
            <p:nvPr/>
          </p:nvSpPr>
          <p:spPr bwMode="auto">
            <a:xfrm>
              <a:off x="6682084" y="5274645"/>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51" name="Line 16"/>
            <p:cNvSpPr>
              <a:spLocks noChangeShapeType="1"/>
            </p:cNvSpPr>
            <p:nvPr/>
          </p:nvSpPr>
          <p:spPr bwMode="auto">
            <a:xfrm>
              <a:off x="6777902" y="5274645"/>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52" name="Line 17"/>
            <p:cNvSpPr>
              <a:spLocks noChangeShapeType="1"/>
            </p:cNvSpPr>
            <p:nvPr/>
          </p:nvSpPr>
          <p:spPr bwMode="auto">
            <a:xfrm>
              <a:off x="6682084" y="5253621"/>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53" name="Line 18"/>
            <p:cNvSpPr>
              <a:spLocks noChangeShapeType="1"/>
            </p:cNvSpPr>
            <p:nvPr/>
          </p:nvSpPr>
          <p:spPr bwMode="auto">
            <a:xfrm>
              <a:off x="6777902" y="525362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54" name="Line 19"/>
            <p:cNvSpPr>
              <a:spLocks noChangeShapeType="1"/>
            </p:cNvSpPr>
            <p:nvPr/>
          </p:nvSpPr>
          <p:spPr bwMode="auto">
            <a:xfrm>
              <a:off x="6682084" y="5232598"/>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55" name="Line 20"/>
            <p:cNvSpPr>
              <a:spLocks noChangeShapeType="1"/>
            </p:cNvSpPr>
            <p:nvPr/>
          </p:nvSpPr>
          <p:spPr bwMode="auto">
            <a:xfrm>
              <a:off x="6777902" y="5232598"/>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56" name="Line 21"/>
            <p:cNvSpPr>
              <a:spLocks noChangeShapeType="1"/>
            </p:cNvSpPr>
            <p:nvPr/>
          </p:nvSpPr>
          <p:spPr bwMode="auto">
            <a:xfrm>
              <a:off x="6681476" y="5203653"/>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57" name="AutoShape 11"/>
            <p:cNvSpPr>
              <a:spLocks noChangeArrowheads="1"/>
            </p:cNvSpPr>
            <p:nvPr/>
          </p:nvSpPr>
          <p:spPr bwMode="auto">
            <a:xfrm rot="10800000" flipH="1">
              <a:off x="6658357" y="5390397"/>
              <a:ext cx="169431" cy="292330"/>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95000"/>
                </a:lnSpc>
                <a:spcBef>
                  <a:spcPct val="5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158" name="Picture 1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1819" y="5567639"/>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59" name="Line 13"/>
            <p:cNvSpPr>
              <a:spLocks noChangeShapeType="1"/>
            </p:cNvSpPr>
            <p:nvPr/>
          </p:nvSpPr>
          <p:spPr bwMode="auto">
            <a:xfrm>
              <a:off x="6682084" y="5561546"/>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60" name="Line 14"/>
            <p:cNvSpPr>
              <a:spLocks noChangeShapeType="1"/>
            </p:cNvSpPr>
            <p:nvPr/>
          </p:nvSpPr>
          <p:spPr bwMode="auto">
            <a:xfrm>
              <a:off x="6777902" y="5561546"/>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61" name="Line 15"/>
            <p:cNvSpPr>
              <a:spLocks noChangeShapeType="1"/>
            </p:cNvSpPr>
            <p:nvPr/>
          </p:nvSpPr>
          <p:spPr bwMode="auto">
            <a:xfrm>
              <a:off x="6682084" y="5540217"/>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62" name="Line 16"/>
            <p:cNvSpPr>
              <a:spLocks noChangeShapeType="1"/>
            </p:cNvSpPr>
            <p:nvPr/>
          </p:nvSpPr>
          <p:spPr bwMode="auto">
            <a:xfrm>
              <a:off x="6777902" y="5540217"/>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63" name="Line 17"/>
            <p:cNvSpPr>
              <a:spLocks noChangeShapeType="1"/>
            </p:cNvSpPr>
            <p:nvPr/>
          </p:nvSpPr>
          <p:spPr bwMode="auto">
            <a:xfrm>
              <a:off x="6682084" y="5519194"/>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64" name="Line 18"/>
            <p:cNvSpPr>
              <a:spLocks noChangeShapeType="1"/>
            </p:cNvSpPr>
            <p:nvPr/>
          </p:nvSpPr>
          <p:spPr bwMode="auto">
            <a:xfrm>
              <a:off x="6777902" y="5519194"/>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65" name="Line 19"/>
            <p:cNvSpPr>
              <a:spLocks noChangeShapeType="1"/>
            </p:cNvSpPr>
            <p:nvPr/>
          </p:nvSpPr>
          <p:spPr bwMode="auto">
            <a:xfrm>
              <a:off x="6682084" y="5498171"/>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66" name="Line 20"/>
            <p:cNvSpPr>
              <a:spLocks noChangeShapeType="1"/>
            </p:cNvSpPr>
            <p:nvPr/>
          </p:nvSpPr>
          <p:spPr bwMode="auto">
            <a:xfrm>
              <a:off x="6777902" y="549817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67" name="Line 21"/>
            <p:cNvSpPr>
              <a:spLocks noChangeShapeType="1"/>
            </p:cNvSpPr>
            <p:nvPr/>
          </p:nvSpPr>
          <p:spPr bwMode="auto">
            <a:xfrm>
              <a:off x="6681476" y="5469226"/>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68" name="AutoShape 11"/>
            <p:cNvSpPr>
              <a:spLocks noChangeArrowheads="1"/>
            </p:cNvSpPr>
            <p:nvPr/>
          </p:nvSpPr>
          <p:spPr bwMode="auto">
            <a:xfrm rot="10800000" flipH="1">
              <a:off x="6658357" y="5652281"/>
              <a:ext cx="169431" cy="292330"/>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95000"/>
                </a:lnSpc>
                <a:spcBef>
                  <a:spcPct val="5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169" name="Picture 1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1819" y="5829523"/>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70" name="Line 13"/>
            <p:cNvSpPr>
              <a:spLocks noChangeShapeType="1"/>
            </p:cNvSpPr>
            <p:nvPr/>
          </p:nvSpPr>
          <p:spPr bwMode="auto">
            <a:xfrm>
              <a:off x="6682084" y="5823430"/>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71" name="Line 14"/>
            <p:cNvSpPr>
              <a:spLocks noChangeShapeType="1"/>
            </p:cNvSpPr>
            <p:nvPr/>
          </p:nvSpPr>
          <p:spPr bwMode="auto">
            <a:xfrm>
              <a:off x="6777902" y="5823430"/>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72" name="Line 15"/>
            <p:cNvSpPr>
              <a:spLocks noChangeShapeType="1"/>
            </p:cNvSpPr>
            <p:nvPr/>
          </p:nvSpPr>
          <p:spPr bwMode="auto">
            <a:xfrm>
              <a:off x="6682084" y="5802102"/>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73" name="Line 16"/>
            <p:cNvSpPr>
              <a:spLocks noChangeShapeType="1"/>
            </p:cNvSpPr>
            <p:nvPr/>
          </p:nvSpPr>
          <p:spPr bwMode="auto">
            <a:xfrm>
              <a:off x="6777902" y="5802102"/>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74" name="Line 17"/>
            <p:cNvSpPr>
              <a:spLocks noChangeShapeType="1"/>
            </p:cNvSpPr>
            <p:nvPr/>
          </p:nvSpPr>
          <p:spPr bwMode="auto">
            <a:xfrm>
              <a:off x="6682084" y="5781079"/>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75" name="Line 18"/>
            <p:cNvSpPr>
              <a:spLocks noChangeShapeType="1"/>
            </p:cNvSpPr>
            <p:nvPr/>
          </p:nvSpPr>
          <p:spPr bwMode="auto">
            <a:xfrm>
              <a:off x="6777902" y="5781079"/>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76" name="Line 19"/>
            <p:cNvSpPr>
              <a:spLocks noChangeShapeType="1"/>
            </p:cNvSpPr>
            <p:nvPr/>
          </p:nvSpPr>
          <p:spPr bwMode="auto">
            <a:xfrm>
              <a:off x="6682084" y="5760056"/>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77" name="Line 20"/>
            <p:cNvSpPr>
              <a:spLocks noChangeShapeType="1"/>
            </p:cNvSpPr>
            <p:nvPr/>
          </p:nvSpPr>
          <p:spPr bwMode="auto">
            <a:xfrm>
              <a:off x="6777902" y="5760056"/>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78" name="Line 21"/>
            <p:cNvSpPr>
              <a:spLocks noChangeShapeType="1"/>
            </p:cNvSpPr>
            <p:nvPr/>
          </p:nvSpPr>
          <p:spPr bwMode="auto">
            <a:xfrm>
              <a:off x="6681476" y="5731111"/>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79" name="AutoShape 11"/>
            <p:cNvSpPr>
              <a:spLocks noChangeArrowheads="1"/>
            </p:cNvSpPr>
            <p:nvPr/>
          </p:nvSpPr>
          <p:spPr bwMode="auto">
            <a:xfrm rot="10800000" flipH="1">
              <a:off x="6658357" y="5903101"/>
              <a:ext cx="169431" cy="292330"/>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95000"/>
                </a:lnSpc>
                <a:spcBef>
                  <a:spcPct val="5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180" name="Picture 1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1819" y="6080343"/>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81" name="Line 13"/>
            <p:cNvSpPr>
              <a:spLocks noChangeShapeType="1"/>
            </p:cNvSpPr>
            <p:nvPr/>
          </p:nvSpPr>
          <p:spPr bwMode="auto">
            <a:xfrm>
              <a:off x="6682084" y="6074249"/>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82" name="Line 14"/>
            <p:cNvSpPr>
              <a:spLocks noChangeShapeType="1"/>
            </p:cNvSpPr>
            <p:nvPr/>
          </p:nvSpPr>
          <p:spPr bwMode="auto">
            <a:xfrm>
              <a:off x="6777902" y="6074249"/>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83" name="Line 15"/>
            <p:cNvSpPr>
              <a:spLocks noChangeShapeType="1"/>
            </p:cNvSpPr>
            <p:nvPr/>
          </p:nvSpPr>
          <p:spPr bwMode="auto">
            <a:xfrm>
              <a:off x="6682084" y="6052921"/>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84" name="Line 16"/>
            <p:cNvSpPr>
              <a:spLocks noChangeShapeType="1"/>
            </p:cNvSpPr>
            <p:nvPr/>
          </p:nvSpPr>
          <p:spPr bwMode="auto">
            <a:xfrm>
              <a:off x="6777902" y="605292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85" name="Line 17"/>
            <p:cNvSpPr>
              <a:spLocks noChangeShapeType="1"/>
            </p:cNvSpPr>
            <p:nvPr/>
          </p:nvSpPr>
          <p:spPr bwMode="auto">
            <a:xfrm>
              <a:off x="6682084" y="6031898"/>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86" name="Line 18"/>
            <p:cNvSpPr>
              <a:spLocks noChangeShapeType="1"/>
            </p:cNvSpPr>
            <p:nvPr/>
          </p:nvSpPr>
          <p:spPr bwMode="auto">
            <a:xfrm>
              <a:off x="6777902" y="6031898"/>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87" name="Line 19"/>
            <p:cNvSpPr>
              <a:spLocks noChangeShapeType="1"/>
            </p:cNvSpPr>
            <p:nvPr/>
          </p:nvSpPr>
          <p:spPr bwMode="auto">
            <a:xfrm>
              <a:off x="6682084" y="6010875"/>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88" name="Line 20"/>
            <p:cNvSpPr>
              <a:spLocks noChangeShapeType="1"/>
            </p:cNvSpPr>
            <p:nvPr/>
          </p:nvSpPr>
          <p:spPr bwMode="auto">
            <a:xfrm>
              <a:off x="6777902" y="6010875"/>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89" name="Line 21"/>
            <p:cNvSpPr>
              <a:spLocks noChangeShapeType="1"/>
            </p:cNvSpPr>
            <p:nvPr/>
          </p:nvSpPr>
          <p:spPr bwMode="auto">
            <a:xfrm>
              <a:off x="6681476" y="5981930"/>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90" name="TextBox 674"/>
            <p:cNvSpPr txBox="1">
              <a:spLocks noChangeArrowheads="1"/>
            </p:cNvSpPr>
            <p:nvPr/>
          </p:nvSpPr>
          <p:spPr bwMode="auto">
            <a:xfrm>
              <a:off x="6499954" y="6059188"/>
              <a:ext cx="502820" cy="298483"/>
            </a:xfrm>
            <a:prstGeom prst="rect">
              <a:avLst/>
            </a:prstGeom>
            <a:noFill/>
            <a:ln w="9525">
              <a:noFill/>
              <a:miter lim="800000"/>
              <a:headEnd/>
              <a:tailEnd/>
            </a:ln>
          </p:spPr>
          <p:txBody>
            <a:bodyPr>
              <a:spAutoFit/>
            </a:bodyPr>
            <a:lstStyle/>
            <a:p>
              <a:pPr marL="0" marR="0" lvl="0" indent="0" algn="ctr" defTabSz="685800" eaLnBrk="1" fontAlgn="base" latinLnBrk="0" hangingPunct="1">
                <a:lnSpc>
                  <a:spcPct val="95000"/>
                </a:lnSpc>
                <a:spcBef>
                  <a:spcPct val="5000"/>
                </a:spcBef>
                <a:spcAft>
                  <a:spcPct val="30000"/>
                </a:spcAft>
                <a:buClr>
                  <a:srgbClr val="FFFFFF"/>
                </a:buClr>
                <a:buSzTx/>
                <a:buFontTx/>
                <a:buNone/>
                <a:tabLst/>
                <a:defRPr/>
              </a:pPr>
              <a:r>
                <a:rPr kumimoji="0" lang="en-US" sz="900" b="1" i="0" u="none" strike="noStrike" kern="0" cap="none" spc="0" normalizeH="0" baseline="0" noProof="0" dirty="0">
                  <a:ln>
                    <a:noFill/>
                  </a:ln>
                  <a:solidFill>
                    <a:srgbClr val="000000"/>
                  </a:solidFill>
                  <a:effectLst/>
                  <a:uLnTx/>
                  <a:uFillTx/>
                  <a:cs typeface="Calibri" pitchFamily="34" charset="0"/>
                </a:rPr>
                <a:t>. . .</a:t>
              </a:r>
            </a:p>
          </p:txBody>
        </p:sp>
      </p:grpSp>
      <p:sp>
        <p:nvSpPr>
          <p:cNvPr id="191" name="AutoShape 41"/>
          <p:cNvSpPr>
            <a:spLocks/>
          </p:cNvSpPr>
          <p:nvPr/>
        </p:nvSpPr>
        <p:spPr bwMode="auto">
          <a:xfrm>
            <a:off x="4461433" y="3683794"/>
            <a:ext cx="326744" cy="568988"/>
          </a:xfrm>
          <a:prstGeom prst="rightBrace">
            <a:avLst>
              <a:gd name="adj1" fmla="val 30964"/>
              <a:gd name="adj2" fmla="val 50000"/>
            </a:avLst>
          </a:prstGeom>
          <a:noFill/>
          <a:ln w="19050">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marL="0" marR="0" lvl="0" indent="0" algn="ctr" defTabSz="685800" eaLnBrk="1" fontAlgn="base" latinLnBrk="0" hangingPunct="1">
              <a:lnSpc>
                <a:spcPct val="95000"/>
              </a:lnSpc>
              <a:spcBef>
                <a:spcPct val="5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92" name="AutoShape 41"/>
          <p:cNvSpPr>
            <a:spLocks/>
          </p:cNvSpPr>
          <p:nvPr/>
        </p:nvSpPr>
        <p:spPr bwMode="auto">
          <a:xfrm>
            <a:off x="4461433" y="4278941"/>
            <a:ext cx="326744" cy="576428"/>
          </a:xfrm>
          <a:prstGeom prst="rightBrace">
            <a:avLst>
              <a:gd name="adj1" fmla="val 30954"/>
              <a:gd name="adj2" fmla="val 50000"/>
            </a:avLst>
          </a:prstGeom>
          <a:noFill/>
          <a:ln w="19050">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marL="0" marR="0" lvl="0" indent="0" algn="ctr" defTabSz="685800" eaLnBrk="1" fontAlgn="base" latinLnBrk="0" hangingPunct="1">
              <a:lnSpc>
                <a:spcPct val="95000"/>
              </a:lnSpc>
              <a:spcBef>
                <a:spcPct val="5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193" name="Picture 192"/>
          <p:cNvPicPr>
            <a:picLocks noChangeAspect="1"/>
          </p:cNvPicPr>
          <p:nvPr/>
        </p:nvPicPr>
        <p:blipFill>
          <a:blip r:embed="rId4"/>
          <a:stretch>
            <a:fillRect/>
          </a:stretch>
        </p:blipFill>
        <p:spPr>
          <a:xfrm>
            <a:off x="499124" y="420786"/>
            <a:ext cx="3914775" cy="4900116"/>
          </a:xfrm>
          <a:prstGeom prst="rect">
            <a:avLst/>
          </a:prstGeom>
        </p:spPr>
      </p:pic>
    </p:spTree>
    <p:extLst>
      <p:ext uri="{BB962C8B-B14F-4D97-AF65-F5344CB8AC3E}">
        <p14:creationId xmlns:p14="http://schemas.microsoft.com/office/powerpoint/2010/main" val="156473797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847" y="1043330"/>
            <a:ext cx="2711936" cy="1940372"/>
          </a:xfrm>
          <a:prstGeom prst="rect">
            <a:avLst/>
          </a:prstGeom>
          <a:noFill/>
          <a:ln w="6350" algn="ctr">
            <a:solidFill>
              <a:schemeClr val="bg1"/>
            </a:solid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4" name="Title 1"/>
          <p:cNvSpPr>
            <a:spLocks noGrp="1"/>
          </p:cNvSpPr>
          <p:nvPr>
            <p:ph type="title"/>
          </p:nvPr>
        </p:nvSpPr>
        <p:spPr>
          <a:xfrm>
            <a:off x="238392" y="115183"/>
            <a:ext cx="8378952" cy="621030"/>
          </a:xfrm>
        </p:spPr>
        <p:txBody>
          <a:bodyPr/>
          <a:lstStyle/>
          <a:p>
            <a:r>
              <a:rPr lang="en-US" sz="2550" kern="0" dirty="0">
                <a:solidFill>
                  <a:srgbClr val="04628C"/>
                </a:solidFill>
                <a:latin typeface="Calibri" pitchFamily="34" charset="0"/>
                <a:ea typeface="Calibri" pitchFamily="34" charset="0"/>
                <a:cs typeface="Calibri" pitchFamily="34" charset="0"/>
              </a:rPr>
              <a:t>Billing method choices for new policy</a:t>
            </a:r>
          </a:p>
        </p:txBody>
      </p:sp>
      <p:pic>
        <p:nvPicPr>
          <p:cNvPr id="5" name="Content Placeholder 4"/>
          <p:cNvPicPr>
            <a:picLocks noGrp="1" noChangeAspect="1"/>
          </p:cNvPicPr>
          <p:nvPr>
            <p:ph idx="4294967295"/>
          </p:nvPr>
        </p:nvPicPr>
        <p:blipFill>
          <a:blip r:embed="rId4"/>
          <a:stretch>
            <a:fillRect/>
          </a:stretch>
        </p:blipFill>
        <p:spPr>
          <a:xfrm>
            <a:off x="4837113" y="3263900"/>
            <a:ext cx="4306887" cy="2590800"/>
          </a:xfrm>
          <a:prstGeom prst="rect">
            <a:avLst/>
          </a:prstGeom>
        </p:spPr>
      </p:pic>
      <p:sp>
        <p:nvSpPr>
          <p:cNvPr id="13327" name="Text Box 53"/>
          <p:cNvSpPr txBox="1">
            <a:spLocks noChangeArrowheads="1"/>
          </p:cNvSpPr>
          <p:nvPr/>
        </p:nvSpPr>
        <p:spPr bwMode="auto">
          <a:xfrm>
            <a:off x="5319044" y="2932012"/>
            <a:ext cx="129182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cs typeface="Arial" charset="0"/>
              </a:defRPr>
            </a:lvl1pPr>
            <a:lvl2pPr marL="742950" indent="-285750" eaLnBrk="0" hangingPunct="0">
              <a:defRPr sz="2000" b="1">
                <a:solidFill>
                  <a:schemeClr val="bg1"/>
                </a:solidFill>
                <a:latin typeface="Arial" charset="0"/>
                <a:cs typeface="Arial" charset="0"/>
              </a:defRPr>
            </a:lvl2pPr>
            <a:lvl3pPr marL="1143000" indent="-228600" eaLnBrk="0" hangingPunct="0">
              <a:defRPr sz="2000" b="1">
                <a:solidFill>
                  <a:schemeClr val="bg1"/>
                </a:solidFill>
                <a:latin typeface="Arial" charset="0"/>
                <a:cs typeface="Arial" charset="0"/>
              </a:defRPr>
            </a:lvl3pPr>
            <a:lvl4pPr marL="1600200" indent="-228600" eaLnBrk="0" hangingPunct="0">
              <a:defRPr sz="2000" b="1">
                <a:solidFill>
                  <a:schemeClr val="bg1"/>
                </a:solidFill>
                <a:latin typeface="Arial" charset="0"/>
                <a:cs typeface="Arial" charset="0"/>
              </a:defRPr>
            </a:lvl4pPr>
            <a:lvl5pPr marL="2057400" indent="-228600" eaLnBrk="0" hangingPunct="0">
              <a:defRPr sz="2000" b="1">
                <a:solidFill>
                  <a:schemeClr val="bg1"/>
                </a:solidFill>
                <a:latin typeface="Arial" charset="0"/>
                <a:cs typeface="Arial" charset="0"/>
              </a:defRPr>
            </a:lvl5pPr>
            <a:lvl6pPr marL="2514600" indent="-228600" eaLnBrk="0" fontAlgn="base" hangingPunct="0">
              <a:spcBef>
                <a:spcPct val="0"/>
              </a:spcBef>
              <a:spcAft>
                <a:spcPct val="0"/>
              </a:spcAft>
              <a:defRPr sz="2000" b="1">
                <a:solidFill>
                  <a:schemeClr val="bg1"/>
                </a:solidFill>
                <a:latin typeface="Arial" charset="0"/>
                <a:cs typeface="Arial" charset="0"/>
              </a:defRPr>
            </a:lvl6pPr>
            <a:lvl7pPr marL="2971800" indent="-228600" eaLnBrk="0" fontAlgn="base" hangingPunct="0">
              <a:spcBef>
                <a:spcPct val="0"/>
              </a:spcBef>
              <a:spcAft>
                <a:spcPct val="0"/>
              </a:spcAft>
              <a:defRPr sz="2000" b="1">
                <a:solidFill>
                  <a:schemeClr val="bg1"/>
                </a:solidFill>
                <a:latin typeface="Arial" charset="0"/>
                <a:cs typeface="Arial" charset="0"/>
              </a:defRPr>
            </a:lvl7pPr>
            <a:lvl8pPr marL="3429000" indent="-228600" eaLnBrk="0" fontAlgn="base" hangingPunct="0">
              <a:spcBef>
                <a:spcPct val="0"/>
              </a:spcBef>
              <a:spcAft>
                <a:spcPct val="0"/>
              </a:spcAft>
              <a:defRPr sz="2000" b="1">
                <a:solidFill>
                  <a:schemeClr val="bg1"/>
                </a:solidFill>
                <a:latin typeface="Arial" charset="0"/>
                <a:cs typeface="Arial" charset="0"/>
              </a:defRPr>
            </a:lvl8pPr>
            <a:lvl9pPr marL="3886200" indent="-228600" eaLnBrk="0" fontAlgn="base" hangingPunct="0">
              <a:spcBef>
                <a:spcPct val="0"/>
              </a:spcBef>
              <a:spcAft>
                <a:spcPct val="0"/>
              </a:spcAft>
              <a:defRPr sz="2000" b="1">
                <a:solidFill>
                  <a:schemeClr val="bg1"/>
                </a:solidFill>
                <a:latin typeface="Arial" charset="0"/>
                <a:cs typeface="Arial" charset="0"/>
              </a:defRPr>
            </a:lvl9pPr>
          </a:lstStyle>
          <a:p>
            <a:pPr algn="ctr" defTabSz="685800" eaLnBrk="1" fontAlgn="base" hangingPunct="1">
              <a:spcBef>
                <a:spcPct val="50000"/>
              </a:spcBef>
              <a:spcAft>
                <a:spcPct val="30000"/>
              </a:spcAft>
              <a:buClr>
                <a:srgbClr val="FFFFFF"/>
              </a:buClr>
            </a:pPr>
            <a:r>
              <a:rPr lang="en-US" sz="1500" dirty="0">
                <a:solidFill>
                  <a:srgbClr val="04628C"/>
                </a:solidFill>
              </a:rPr>
              <a:t>Agency Bill</a:t>
            </a:r>
          </a:p>
        </p:txBody>
      </p:sp>
      <p:sp>
        <p:nvSpPr>
          <p:cNvPr id="13325" name="Text Box 53"/>
          <p:cNvSpPr txBox="1">
            <a:spLocks noChangeArrowheads="1"/>
          </p:cNvSpPr>
          <p:nvPr/>
        </p:nvSpPr>
        <p:spPr bwMode="auto">
          <a:xfrm>
            <a:off x="5652032" y="477188"/>
            <a:ext cx="129182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cs typeface="Arial" charset="0"/>
              </a:defRPr>
            </a:lvl1pPr>
            <a:lvl2pPr marL="742950" indent="-285750" eaLnBrk="0" hangingPunct="0">
              <a:defRPr sz="2000" b="1">
                <a:solidFill>
                  <a:schemeClr val="bg1"/>
                </a:solidFill>
                <a:latin typeface="Arial" charset="0"/>
                <a:cs typeface="Arial" charset="0"/>
              </a:defRPr>
            </a:lvl2pPr>
            <a:lvl3pPr marL="1143000" indent="-228600" eaLnBrk="0" hangingPunct="0">
              <a:defRPr sz="2000" b="1">
                <a:solidFill>
                  <a:schemeClr val="bg1"/>
                </a:solidFill>
                <a:latin typeface="Arial" charset="0"/>
                <a:cs typeface="Arial" charset="0"/>
              </a:defRPr>
            </a:lvl3pPr>
            <a:lvl4pPr marL="1600200" indent="-228600" eaLnBrk="0" hangingPunct="0">
              <a:defRPr sz="2000" b="1">
                <a:solidFill>
                  <a:schemeClr val="bg1"/>
                </a:solidFill>
                <a:latin typeface="Arial" charset="0"/>
                <a:cs typeface="Arial" charset="0"/>
              </a:defRPr>
            </a:lvl4pPr>
            <a:lvl5pPr marL="2057400" indent="-228600" eaLnBrk="0" hangingPunct="0">
              <a:defRPr sz="2000" b="1">
                <a:solidFill>
                  <a:schemeClr val="bg1"/>
                </a:solidFill>
                <a:latin typeface="Arial" charset="0"/>
                <a:cs typeface="Arial" charset="0"/>
              </a:defRPr>
            </a:lvl5pPr>
            <a:lvl6pPr marL="2514600" indent="-228600" eaLnBrk="0" fontAlgn="base" hangingPunct="0">
              <a:spcBef>
                <a:spcPct val="0"/>
              </a:spcBef>
              <a:spcAft>
                <a:spcPct val="0"/>
              </a:spcAft>
              <a:defRPr sz="2000" b="1">
                <a:solidFill>
                  <a:schemeClr val="bg1"/>
                </a:solidFill>
                <a:latin typeface="Arial" charset="0"/>
                <a:cs typeface="Arial" charset="0"/>
              </a:defRPr>
            </a:lvl6pPr>
            <a:lvl7pPr marL="2971800" indent="-228600" eaLnBrk="0" fontAlgn="base" hangingPunct="0">
              <a:spcBef>
                <a:spcPct val="0"/>
              </a:spcBef>
              <a:spcAft>
                <a:spcPct val="0"/>
              </a:spcAft>
              <a:defRPr sz="2000" b="1">
                <a:solidFill>
                  <a:schemeClr val="bg1"/>
                </a:solidFill>
                <a:latin typeface="Arial" charset="0"/>
                <a:cs typeface="Arial" charset="0"/>
              </a:defRPr>
            </a:lvl7pPr>
            <a:lvl8pPr marL="3429000" indent="-228600" eaLnBrk="0" fontAlgn="base" hangingPunct="0">
              <a:spcBef>
                <a:spcPct val="0"/>
              </a:spcBef>
              <a:spcAft>
                <a:spcPct val="0"/>
              </a:spcAft>
              <a:defRPr sz="2000" b="1">
                <a:solidFill>
                  <a:schemeClr val="bg1"/>
                </a:solidFill>
                <a:latin typeface="Arial" charset="0"/>
                <a:cs typeface="Arial" charset="0"/>
              </a:defRPr>
            </a:lvl8pPr>
            <a:lvl9pPr marL="3886200" indent="-228600" eaLnBrk="0" fontAlgn="base" hangingPunct="0">
              <a:spcBef>
                <a:spcPct val="0"/>
              </a:spcBef>
              <a:spcAft>
                <a:spcPct val="0"/>
              </a:spcAft>
              <a:defRPr sz="2000" b="1">
                <a:solidFill>
                  <a:schemeClr val="bg1"/>
                </a:solidFill>
                <a:latin typeface="Arial" charset="0"/>
                <a:cs typeface="Arial" charset="0"/>
              </a:defRPr>
            </a:lvl9pPr>
          </a:lstStyle>
          <a:p>
            <a:pPr algn="ctr" defTabSz="685800" eaLnBrk="1" fontAlgn="base" hangingPunct="1">
              <a:spcBef>
                <a:spcPct val="50000"/>
              </a:spcBef>
              <a:spcAft>
                <a:spcPct val="30000"/>
              </a:spcAft>
              <a:buClr>
                <a:srgbClr val="FFFFFF"/>
              </a:buClr>
            </a:pPr>
            <a:r>
              <a:rPr lang="en-US" sz="1500" dirty="0">
                <a:solidFill>
                  <a:srgbClr val="04628C"/>
                </a:solidFill>
              </a:rPr>
              <a:t>List Bill</a:t>
            </a:r>
          </a:p>
        </p:txBody>
      </p:sp>
      <p:sp>
        <p:nvSpPr>
          <p:cNvPr id="13322" name="Rounded Rectangle 16"/>
          <p:cNvSpPr>
            <a:spLocks noChangeArrowheads="1"/>
          </p:cNvSpPr>
          <p:nvPr/>
        </p:nvSpPr>
        <p:spPr bwMode="auto">
          <a:xfrm>
            <a:off x="5694360" y="4202123"/>
            <a:ext cx="2922984" cy="215503"/>
          </a:xfrm>
          <a:prstGeom prst="roundRect">
            <a:avLst>
              <a:gd name="adj" fmla="val 16667"/>
            </a:avLst>
          </a:prstGeom>
          <a:noFill/>
          <a:ln w="19050" algn="ctr">
            <a:solidFill>
              <a:srgbClr val="04628C"/>
            </a:solidFill>
            <a:miter lim="800000"/>
            <a:headEnd/>
            <a:tailEnd/>
          </a:ln>
          <a:extLst>
            <a:ext uri="{909E8E84-426E-40DD-AFC4-6F175D3DCCD1}">
              <a14:hiddenFill xmlns:a14="http://schemas.microsoft.com/office/drawing/2010/main">
                <a:solidFill>
                  <a:srgbClr val="FFFFFF"/>
                </a:solidFill>
              </a14:hiddenFill>
            </a:ext>
          </a:extLst>
        </p:spPr>
        <p:txBody>
          <a:bodyPr wrap="none" tIns="68580" bIns="68580" anchor="ctr"/>
          <a:lstStyle/>
          <a:p>
            <a:pPr algn="ctr" defTabSz="685800" fontAlgn="base">
              <a:lnSpc>
                <a:spcPct val="95000"/>
              </a:lnSpc>
              <a:spcBef>
                <a:spcPct val="5000"/>
              </a:spcBef>
              <a:spcAft>
                <a:spcPct val="30000"/>
              </a:spcAft>
              <a:buClr>
                <a:srgbClr val="FFFFFF"/>
              </a:buClr>
            </a:pPr>
            <a:endParaRPr lang="en-US" sz="1500" b="1">
              <a:solidFill>
                <a:srgbClr val="000000"/>
              </a:solidFill>
              <a:latin typeface="Arial" charset="0"/>
            </a:endParaRPr>
          </a:p>
        </p:txBody>
      </p:sp>
      <p:sp>
        <p:nvSpPr>
          <p:cNvPr id="13323" name="Rounded Rectangle 17"/>
          <p:cNvSpPr>
            <a:spLocks noChangeArrowheads="1"/>
          </p:cNvSpPr>
          <p:nvPr/>
        </p:nvSpPr>
        <p:spPr bwMode="auto">
          <a:xfrm>
            <a:off x="5760891" y="4417626"/>
            <a:ext cx="2922984" cy="436546"/>
          </a:xfrm>
          <a:prstGeom prst="roundRect">
            <a:avLst>
              <a:gd name="adj" fmla="val 16667"/>
            </a:avLst>
          </a:prstGeom>
          <a:noFill/>
          <a:ln w="19050" algn="ctr">
            <a:solidFill>
              <a:srgbClr val="04628C"/>
            </a:solidFill>
            <a:miter lim="800000"/>
            <a:headEnd/>
            <a:tailEnd/>
          </a:ln>
          <a:extLst>
            <a:ext uri="{909E8E84-426E-40DD-AFC4-6F175D3DCCD1}">
              <a14:hiddenFill xmlns:a14="http://schemas.microsoft.com/office/drawing/2010/main">
                <a:solidFill>
                  <a:srgbClr val="FFFFFF"/>
                </a:solidFill>
              </a14:hiddenFill>
            </a:ext>
          </a:extLst>
        </p:spPr>
        <p:txBody>
          <a:bodyPr wrap="none" tIns="68580" bIns="68580" anchor="ctr"/>
          <a:lstStyle/>
          <a:p>
            <a:pPr algn="ctr" defTabSz="685800" fontAlgn="base">
              <a:lnSpc>
                <a:spcPct val="95000"/>
              </a:lnSpc>
              <a:spcBef>
                <a:spcPct val="5000"/>
              </a:spcBef>
              <a:spcAft>
                <a:spcPct val="30000"/>
              </a:spcAft>
              <a:buClr>
                <a:srgbClr val="FFFFFF"/>
              </a:buClr>
            </a:pPr>
            <a:endParaRPr lang="en-US" sz="1500" b="1">
              <a:solidFill>
                <a:srgbClr val="000000"/>
              </a:solidFill>
              <a:latin typeface="Arial" charset="0"/>
            </a:endParaRPr>
          </a:p>
        </p:txBody>
      </p:sp>
      <p:sp>
        <p:nvSpPr>
          <p:cNvPr id="3" name="Rectangle 2"/>
          <p:cNvSpPr/>
          <p:nvPr/>
        </p:nvSpPr>
        <p:spPr>
          <a:xfrm>
            <a:off x="1703641" y="486117"/>
            <a:ext cx="1082348" cy="323165"/>
          </a:xfrm>
          <a:prstGeom prst="rect">
            <a:avLst/>
          </a:prstGeom>
        </p:spPr>
        <p:txBody>
          <a:bodyPr wrap="none">
            <a:spAutoFit/>
          </a:bodyPr>
          <a:lstStyle/>
          <a:p>
            <a:pPr algn="ctr" defTabSz="685800" fontAlgn="base">
              <a:spcBef>
                <a:spcPct val="50000"/>
              </a:spcBef>
              <a:spcAft>
                <a:spcPct val="30000"/>
              </a:spcAft>
              <a:buClr>
                <a:srgbClr val="FFFFFF"/>
              </a:buClr>
            </a:pPr>
            <a:r>
              <a:rPr lang="en-US" sz="1500" b="1" dirty="0">
                <a:solidFill>
                  <a:srgbClr val="04628C"/>
                </a:solidFill>
                <a:latin typeface="Arial" charset="0"/>
              </a:rPr>
              <a:t>Direct Bill</a:t>
            </a:r>
          </a:p>
        </p:txBody>
      </p:sp>
      <p:pic>
        <p:nvPicPr>
          <p:cNvPr id="15" name="Picture 14"/>
          <p:cNvPicPr>
            <a:picLocks noChangeAspect="1"/>
          </p:cNvPicPr>
          <p:nvPr/>
        </p:nvPicPr>
        <p:blipFill>
          <a:blip r:embed="rId5"/>
          <a:stretch>
            <a:fillRect/>
          </a:stretch>
        </p:blipFill>
        <p:spPr>
          <a:xfrm>
            <a:off x="4500947" y="750936"/>
            <a:ext cx="3436047" cy="1932938"/>
          </a:xfrm>
          <a:prstGeom prst="rect">
            <a:avLst/>
          </a:prstGeom>
        </p:spPr>
      </p:pic>
      <p:sp>
        <p:nvSpPr>
          <p:cNvPr id="6" name="Rounded Rectangle 5"/>
          <p:cNvSpPr/>
          <p:nvPr/>
        </p:nvSpPr>
        <p:spPr bwMode="auto">
          <a:xfrm>
            <a:off x="4500947" y="922492"/>
            <a:ext cx="3616859" cy="47743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ounded Rectangle 6"/>
          <p:cNvSpPr/>
          <p:nvPr/>
        </p:nvSpPr>
        <p:spPr bwMode="auto">
          <a:xfrm>
            <a:off x="4837113" y="3355846"/>
            <a:ext cx="4110754" cy="566442"/>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Rounded Rectangle 7"/>
          <p:cNvSpPr/>
          <p:nvPr/>
        </p:nvSpPr>
        <p:spPr bwMode="auto">
          <a:xfrm>
            <a:off x="574535" y="922492"/>
            <a:ext cx="3237574" cy="687823"/>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078655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ognizantTheme">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Theme" id="{D3A03404-B80B-439B-AF19-52B6AF8DA76C}" vid="{75FB74F2-993F-428C-8E48-C53594268EE5}"/>
    </a:ext>
  </a:extLst>
</a:theme>
</file>

<file path=ppt/theme/theme2.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3.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themeOverride>
</file>

<file path=ppt/theme/themeOverride2.xml><?xml version="1.0" encoding="utf-8"?>
<a:themeOverride xmlns:a="http://schemas.openxmlformats.org/drawingml/2006/main">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1478551-7270-41E3-8E3F-60EA6D3A4048}"/>
</file>

<file path=customXml/itemProps2.xml><?xml version="1.0" encoding="utf-8"?>
<ds:datastoreItem xmlns:ds="http://schemas.openxmlformats.org/officeDocument/2006/customXml" ds:itemID="{E409BA48-ED2E-482B-B9B7-DB8B7D6EF745}"/>
</file>

<file path=customXml/itemProps3.xml><?xml version="1.0" encoding="utf-8"?>
<ds:datastoreItem xmlns:ds="http://schemas.openxmlformats.org/officeDocument/2006/customXml" ds:itemID="{67075A51-1787-48B1-A4E6-7F3C4534B5E2}"/>
</file>

<file path=docProps/app.xml><?xml version="1.0" encoding="utf-8"?>
<Properties xmlns="http://schemas.openxmlformats.org/officeDocument/2006/extended-properties" xmlns:vt="http://schemas.openxmlformats.org/officeDocument/2006/docPropsVTypes">
  <Template>CognizantTheme</Template>
  <TotalTime>324</TotalTime>
  <Words>3858</Words>
  <Application>Microsoft Office PowerPoint</Application>
  <PresentationFormat>On-screen Show (16:9)</PresentationFormat>
  <Paragraphs>313</Paragraphs>
  <Slides>34</Slides>
  <Notes>29</Notes>
  <HiddenSlides>0</HiddenSlides>
  <MMClips>0</MMClips>
  <ScaleCrop>false</ScaleCrop>
  <HeadingPairs>
    <vt:vector size="8" baseType="variant">
      <vt:variant>
        <vt:lpstr>Fonts Used</vt:lpstr>
      </vt:variant>
      <vt:variant>
        <vt:i4>9</vt:i4>
      </vt:variant>
      <vt:variant>
        <vt:lpstr>Theme</vt:lpstr>
      </vt:variant>
      <vt:variant>
        <vt:i4>4</vt:i4>
      </vt:variant>
      <vt:variant>
        <vt:lpstr>Links</vt:lpstr>
      </vt:variant>
      <vt:variant>
        <vt:i4>2</vt:i4>
      </vt:variant>
      <vt:variant>
        <vt:lpstr>Slide Titles</vt:lpstr>
      </vt:variant>
      <vt:variant>
        <vt:i4>34</vt:i4>
      </vt:variant>
    </vt:vector>
  </HeadingPairs>
  <TitlesOfParts>
    <vt:vector size="49" baseType="lpstr">
      <vt:lpstr>Arial</vt:lpstr>
      <vt:lpstr>Calibri</vt:lpstr>
      <vt:lpstr>Courier New</vt:lpstr>
      <vt:lpstr>MetaPlusBook-Roman</vt:lpstr>
      <vt:lpstr>Times New Roman</vt:lpstr>
      <vt:lpstr>Webdings</vt:lpstr>
      <vt:lpstr>Wingdings</vt:lpstr>
      <vt:lpstr>Wingdings 2</vt:lpstr>
      <vt:lpstr>Wingdings 3</vt:lpstr>
      <vt:lpstr>CognizantTheme</vt:lpstr>
      <vt:lpstr>Emerald_Template</vt:lpstr>
      <vt:lpstr>1_test-template</vt:lpstr>
      <vt:lpstr>1_Emerald_Template</vt:lpstr>
      <vt:lpstr>file:///C:\anitha\Guidewire\Content_creation\OneDrive_2020-09-30\BillingCenter%208\Application_Configuration\Day%201\BCV10_CONF030_PoliciesInvoices_Lab.docx</vt:lpstr>
      <vt:lpstr>file:///C:\anitha\Guidewire\Content_creation\OneDrive_2020-09-30\BillingCenter%208\Application_Configuration\Day%201\BCV10_CONF030_PoliciesInvoices_Lab.docx</vt:lpstr>
      <vt:lpstr>Policies and Invoices</vt:lpstr>
      <vt:lpstr>Lesson Objective</vt:lpstr>
      <vt:lpstr>Lesson Outline</vt:lpstr>
      <vt:lpstr>PowerPoint Presentation</vt:lpstr>
      <vt:lpstr>PowerPoint Presentation</vt:lpstr>
      <vt:lpstr>PowerPoint Presentation</vt:lpstr>
      <vt:lpstr>Starting the New Policy wizard</vt:lpstr>
      <vt:lpstr>PowerPoint Presentation</vt:lpstr>
      <vt:lpstr>Billing method choices for new policy</vt:lpstr>
      <vt:lpstr>Step 2: Add charges</vt:lpstr>
      <vt:lpstr>Completing a new policy billing instruction</vt:lpstr>
      <vt:lpstr>PowerPoint Presentation</vt:lpstr>
      <vt:lpstr>Policy – Summary screen</vt:lpstr>
      <vt:lpstr>Policy – Detail screen</vt:lpstr>
      <vt:lpstr>Lesson outline</vt:lpstr>
      <vt:lpstr>PowerPoint Presentation</vt:lpstr>
      <vt:lpstr>PowerPoint Presentation</vt:lpstr>
      <vt:lpstr>AccountInvoices screen: charges</vt:lpstr>
      <vt:lpstr>PowerPoint Presentation</vt:lpstr>
      <vt:lpstr>Account Summary screen</vt:lpstr>
      <vt:lpstr>Policy Summary screen</vt:lpstr>
      <vt:lpstr>Lesson outline</vt:lpstr>
      <vt:lpstr>Simulating BillingCenter automation</vt:lpstr>
      <vt:lpstr>Advancing the clock</vt:lpstr>
      <vt:lpstr>Using Server Tools and Internal Tools</vt:lpstr>
      <vt:lpstr>Using Internal Tools to advance clock</vt:lpstr>
      <vt:lpstr>Using Server Tools to run batch processes</vt:lpstr>
      <vt:lpstr> Lesson objectives review</vt:lpstr>
      <vt:lpstr>Review questions</vt:lpstr>
      <vt:lpstr>PowerPoint Presentation</vt:lpstr>
      <vt:lpstr>PowerPoint Presentation</vt:lpstr>
      <vt:lpstr>PowerPoint Presentation</vt:lpstr>
      <vt:lpstr>PowerPoint Presentation</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InsuranceSuite 10 Fundamentals</dc:title>
  <dc:creator>Seshan, Sangeetha (Cognizant)</dc:creator>
  <cp:lastModifiedBy>Mohanraj, Anitha (cognizant)</cp:lastModifiedBy>
  <cp:revision>143</cp:revision>
  <dcterms:created xsi:type="dcterms:W3CDTF">2020-11-09T01:08:15Z</dcterms:created>
  <dcterms:modified xsi:type="dcterms:W3CDTF">2020-12-11T16:19:41Z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0x0101008CB57B5F54F4DA48B31C4943C8567926</vt:lpwstr>
  </property>
</Properties>
</file>