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6" r:id="rId4"/>
    <p:sldMasterId id="2147483909" r:id="rId5"/>
    <p:sldMasterId id="2147483923" r:id="rId6"/>
    <p:sldMasterId id="2147483957" r:id="rId7"/>
  </p:sldMasterIdLst>
  <p:notesMasterIdLst>
    <p:notesMasterId r:id="rId21"/>
  </p:notesMasterIdLst>
  <p:handoutMasterIdLst>
    <p:handoutMasterId r:id="rId22"/>
  </p:handoutMasterIdLst>
  <p:sldIdLst>
    <p:sldId id="1673" r:id="rId8"/>
    <p:sldId id="1674" r:id="rId9"/>
    <p:sldId id="1675" r:id="rId10"/>
    <p:sldId id="1676" r:id="rId11"/>
    <p:sldId id="1677" r:id="rId12"/>
    <p:sldId id="1678" r:id="rId13"/>
    <p:sldId id="1679" r:id="rId14"/>
    <p:sldId id="1680" r:id="rId15"/>
    <p:sldId id="1681" r:id="rId16"/>
    <p:sldId id="1682" r:id="rId17"/>
    <p:sldId id="1683" r:id="rId18"/>
    <p:sldId id="1684" r:id="rId19"/>
    <p:sldId id="1686" r:id="rId20"/>
  </p:sldIdLst>
  <p:sldSz cx="9144000" cy="6858000" type="screen4x3"/>
  <p:notesSz cx="6858000" cy="9296400"/>
  <p:custDataLst>
    <p:tags r:id="rId23"/>
  </p:custDataLst>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3819"/>
    <a:srgbClr val="04628C"/>
    <a:srgbClr val="C0C0C0"/>
    <a:srgbClr val="E6E6E6"/>
    <a:srgbClr val="FFFF66"/>
    <a:srgbClr val="DDDDDD"/>
    <a:srgbClr val="EAEAEA"/>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DAB5B8-3E46-4DF3-A8D8-8DE519F2BFA4}" v="4" dt="2021-01-13T11:01:21.906"/>
    <p1510:client id="{8ED52DF0-5B8E-415E-BCE0-F0A5CF038CAF}" v="1" dt="2021-01-21T04:03:37.3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gs" Target="tags/tag1.xml"/><Relationship Id="rId28" Type="http://schemas.microsoft.com/office/2016/11/relationships/changesInfo" Target="changesInfos/changesInfo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ip, Ann Mary (Cognizant)" userId="S::878075@cognizant.com::e2f6ae1f-c3d0-448d-b798-0db3fef63b19" providerId="AD" clId="Web-{24DAB5B8-3E46-4DF3-A8D8-8DE519F2BFA4}"/>
    <pc:docChg chg="modSld">
      <pc:chgData name="Philip, Ann Mary (Cognizant)" userId="S::878075@cognizant.com::e2f6ae1f-c3d0-448d-b798-0db3fef63b19" providerId="AD" clId="Web-{24DAB5B8-3E46-4DF3-A8D8-8DE519F2BFA4}" dt="2021-01-13T11:01:21.906" v="3" actId="1076"/>
      <pc:docMkLst>
        <pc:docMk/>
      </pc:docMkLst>
      <pc:sldChg chg="modSp">
        <pc:chgData name="Philip, Ann Mary (Cognizant)" userId="S::878075@cognizant.com::e2f6ae1f-c3d0-448d-b798-0db3fef63b19" providerId="AD" clId="Web-{24DAB5B8-3E46-4DF3-A8D8-8DE519F2BFA4}" dt="2021-01-13T11:01:21.906" v="3" actId="1076"/>
        <pc:sldMkLst>
          <pc:docMk/>
          <pc:sldMk cId="1791245173" sldId="1677"/>
        </pc:sldMkLst>
        <pc:spChg chg="mod">
          <ac:chgData name="Philip, Ann Mary (Cognizant)" userId="S::878075@cognizant.com::e2f6ae1f-c3d0-448d-b798-0db3fef63b19" providerId="AD" clId="Web-{24DAB5B8-3E46-4DF3-A8D8-8DE519F2BFA4}" dt="2021-01-13T11:01:21.906" v="3" actId="1076"/>
          <ac:spMkLst>
            <pc:docMk/>
            <pc:sldMk cId="1791245173" sldId="1677"/>
            <ac:spMk id="36" creationId="{00000000-0000-0000-0000-000000000000}"/>
          </ac:spMkLst>
        </pc:spChg>
        <pc:spChg chg="mod">
          <ac:chgData name="Philip, Ann Mary (Cognizant)" userId="S::878075@cognizant.com::e2f6ae1f-c3d0-448d-b798-0db3fef63b19" providerId="AD" clId="Web-{24DAB5B8-3E46-4DF3-A8D8-8DE519F2BFA4}" dt="2021-01-13T11:01:17.921" v="2" actId="1076"/>
          <ac:spMkLst>
            <pc:docMk/>
            <pc:sldMk cId="1791245173" sldId="1677"/>
            <ac:spMk id="37" creationId="{00000000-0000-0000-0000-000000000000}"/>
          </ac:spMkLst>
        </pc:spChg>
      </pc:sldChg>
    </pc:docChg>
  </pc:docChgLst>
  <pc:docChgLst>
    <pc:chgData name="Philip, Ann Mary (Cognizant)" userId="S::878075@cognizant.com::e2f6ae1f-c3d0-448d-b798-0db3fef63b19" providerId="AD" clId="Web-{8ED52DF0-5B8E-415E-BCE0-F0A5CF038CAF}"/>
    <pc:docChg chg="modSld">
      <pc:chgData name="Philip, Ann Mary (Cognizant)" userId="S::878075@cognizant.com::e2f6ae1f-c3d0-448d-b798-0db3fef63b19" providerId="AD" clId="Web-{8ED52DF0-5B8E-415E-BCE0-F0A5CF038CAF}" dt="2021-01-21T04:03:37.326" v="0" actId="1076"/>
      <pc:docMkLst>
        <pc:docMk/>
      </pc:docMkLst>
      <pc:sldChg chg="modSp">
        <pc:chgData name="Philip, Ann Mary (Cognizant)" userId="S::878075@cognizant.com::e2f6ae1f-c3d0-448d-b798-0db3fef63b19" providerId="AD" clId="Web-{8ED52DF0-5B8E-415E-BCE0-F0A5CF038CAF}" dt="2021-01-21T04:03:37.326" v="0" actId="1076"/>
        <pc:sldMkLst>
          <pc:docMk/>
          <pc:sldMk cId="419491700" sldId="1679"/>
        </pc:sldMkLst>
        <pc:grpChg chg="mod">
          <ac:chgData name="Philip, Ann Mary (Cognizant)" userId="S::878075@cognizant.com::e2f6ae1f-c3d0-448d-b798-0db3fef63b19" providerId="AD" clId="Web-{8ED52DF0-5B8E-415E-BCE0-F0A5CF038CAF}" dt="2021-01-21T04:03:37.326" v="0" actId="1076"/>
          <ac:grpSpMkLst>
            <pc:docMk/>
            <pc:sldMk cId="419491700" sldId="1679"/>
            <ac:grpSpMk id="417" creationId="{00000000-0000-0000-0000-000000000000}"/>
          </ac:grpSpMkLst>
        </pc:gr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A1E13CDA-EB91-452A-8C73-71C9C028AD44}" type="slidenum">
              <a:rPr lang="en-US" altLang="en-US"/>
              <a:pPr>
                <a:defRPr/>
              </a:pPr>
              <a:t>‹#›</a:t>
            </a:fld>
            <a:endParaRPr lang="en-US" altLang="en-US"/>
          </a:p>
        </p:txBody>
      </p:sp>
    </p:spTree>
    <p:extLst>
      <p:ext uri="{BB962C8B-B14F-4D97-AF65-F5344CB8AC3E}">
        <p14:creationId xmlns:p14="http://schemas.microsoft.com/office/powerpoint/2010/main" val="21692166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latin typeface="Arial" charset="0"/>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0AA1463F-30EE-4238-BA0D-53E41EAEE98E}"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latin typeface="Arial" charset="0"/>
              </a:defRPr>
            </a:lvl1pPr>
          </a:lstStyle>
          <a:p>
            <a:pPr>
              <a:defRPr/>
            </a:pPr>
            <a:r>
              <a:rPr lang="en-US" altLang="en-US"/>
              <a:t>	BillingCenter Data Model - </a:t>
            </a:r>
            <a:fld id="{5754BCF3-CEE0-4420-997D-652BAA7E6D49}" type="slidenum">
              <a:rPr lang="en-US" altLang="en-US"/>
              <a:pPr>
                <a:defRPr/>
              </a:pPr>
              <a:t>‹#›</a:t>
            </a:fld>
            <a:endParaRPr lang="en-US" altLang="en-US"/>
          </a:p>
        </p:txBody>
      </p:sp>
    </p:spTree>
    <p:extLst>
      <p:ext uri="{BB962C8B-B14F-4D97-AF65-F5344CB8AC3E}">
        <p14:creationId xmlns:p14="http://schemas.microsoft.com/office/powerpoint/2010/main" val="3769056362"/>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r" defTabSz="931863" rtl="0" eaLnBrk="1" fontAlgn="auto" latinLnBrk="0" hangingPunct="1">
              <a:lnSpc>
                <a:spcPct val="100000"/>
              </a:lnSpc>
              <a:spcBef>
                <a:spcPts val="0"/>
              </a:spcBef>
              <a:spcAft>
                <a:spcPts val="0"/>
              </a:spcAft>
              <a:buClrTx/>
              <a:buSzTx/>
              <a:buFontTx/>
              <a:buNone/>
              <a:tabLst>
                <a:tab pos="2743200" algn="ctr"/>
              </a:tabLst>
              <a:defRPr/>
            </a:pPr>
            <a:r>
              <a:rPr kumimoji="0" lang="en-US" altLang="en-US" sz="1200" b="0" i="0" u="none" strike="noStrike" kern="1200" cap="none" spc="0" normalizeH="0" baseline="0" noProof="0">
                <a:ln>
                  <a:noFill/>
                </a:ln>
                <a:solidFill>
                  <a:prstClr val="black"/>
                </a:solidFill>
                <a:effectLst/>
                <a:uLnTx/>
                <a:uFillTx/>
                <a:latin typeface="Arial" charset="0"/>
                <a:ea typeface="+mn-ea"/>
                <a:cs typeface="+mn-cs"/>
              </a:rPr>
              <a:t>	 Trouble Tickets and Delinquency - </a:t>
            </a:r>
            <a:fld id="{DB14134C-50B9-4E4F-BA75-C3BBA25D005D}" type="slidenum">
              <a:rPr kumimoji="0" lang="en-US" alt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31863" rtl="0" eaLnBrk="1" fontAlgn="auto" latinLnBrk="0" hangingPunct="1">
                <a:lnSpc>
                  <a:spcPct val="100000"/>
                </a:lnSpc>
                <a:spcBef>
                  <a:spcPts val="0"/>
                </a:spcBef>
                <a:spcAft>
                  <a:spcPts val="0"/>
                </a:spcAft>
                <a:buClrTx/>
                <a:buSzTx/>
                <a:buFontTx/>
                <a:buNone/>
                <a:tabLst>
                  <a:tab pos="2743200" algn="ctr"/>
                </a:tabLst>
                <a:defRPr/>
              </a:pPr>
              <a:t>4</a:t>
            </a:fld>
            <a:endParaRPr kumimoji="0" lang="en-US" altLang="en-US" sz="1200" b="0" i="0" u="none" strike="noStrike" kern="1200" cap="none" spc="0" normalizeH="0" baseline="0" noProof="0">
              <a:ln>
                <a:noFill/>
              </a:ln>
              <a:solidFill>
                <a:prstClr val="black"/>
              </a:solidFill>
              <a:effectLst/>
              <a:uLnTx/>
              <a:uFillTx/>
              <a:latin typeface="Arial" charset="0"/>
              <a:ea typeface="+mn-ea"/>
              <a:cs typeface="+mn-cs"/>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auto" latinLnBrk="0" hangingPunct="0">
              <a:lnSpc>
                <a:spcPct val="100000"/>
              </a:lnSpc>
              <a:spcBef>
                <a:spcPts val="0"/>
              </a:spcBef>
              <a:spcAft>
                <a:spcPts val="0"/>
              </a:spcAft>
              <a:buClrTx/>
              <a:buSzTx/>
              <a:buFontTx/>
              <a:buNone/>
              <a:tabLst>
                <a:tab pos="5591175" algn="r"/>
              </a:tabLst>
              <a:defRPr/>
            </a:pPr>
            <a:r>
              <a:rPr kumimoji="0" lang="en-US" altLang="en-US" sz="1200" b="0" i="0" u="none" strike="noStrike" kern="1200" cap="none" spc="0" normalizeH="0" baseline="0" noProof="0">
                <a:ln>
                  <a:noFill/>
                </a:ln>
                <a:solidFill>
                  <a:prstClr val="black"/>
                </a:solidFill>
                <a:effectLst/>
                <a:uLnTx/>
                <a:uFillTx/>
                <a:latin typeface="Arial" charset="0"/>
                <a:ea typeface="+mn-ea"/>
                <a:cs typeface="+mn-cs"/>
              </a:rPr>
              <a:t>	</a:t>
            </a:r>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t>BillingCenter configuration developers can write business rules that automatically create trouble tickets.</a:t>
            </a:r>
          </a:p>
        </p:txBody>
      </p:sp>
    </p:spTree>
    <p:extLst>
      <p:ext uri="{BB962C8B-B14F-4D97-AF65-F5344CB8AC3E}">
        <p14:creationId xmlns:p14="http://schemas.microsoft.com/office/powerpoint/2010/main" val="2925117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BF1849-C783-4F45-BDF6-75CB4B4E0564}" type="slidenum">
              <a:rPr lang="en-US" smtClean="0"/>
              <a:t>13</a:t>
            </a:fld>
            <a:endParaRPr lang="en-US"/>
          </a:p>
        </p:txBody>
      </p:sp>
    </p:spTree>
    <p:extLst>
      <p:ext uri="{BB962C8B-B14F-4D97-AF65-F5344CB8AC3E}">
        <p14:creationId xmlns:p14="http://schemas.microsoft.com/office/powerpoint/2010/main" val="2018171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09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BillingCenter Data Model - </a:t>
            </a:r>
            <a:fld id="{68A4DD36-2E0D-4785-BC88-08E1BD20D353}" type="slidenum">
              <a:rPr lang="en-US" altLang="en-US" sz="1200" b="0" smtClean="0">
                <a:solidFill>
                  <a:schemeClr val="tx1"/>
                </a:solidFill>
              </a:rPr>
              <a:pPr eaLnBrk="1" hangingPunct="1"/>
              <a:t>5</a:t>
            </a:fld>
            <a:endParaRPr lang="en-US" altLang="en-US" sz="1200" b="0">
              <a:solidFill>
                <a:schemeClr val="tx1"/>
              </a:solidFill>
            </a:endParaRPr>
          </a:p>
        </p:txBody>
      </p:sp>
      <p:sp>
        <p:nvSpPr>
          <p:cNvPr id="40964" name="Rectangle 2"/>
          <p:cNvSpPr>
            <a:spLocks noGrp="1" noRot="1" noChangeAspect="1" noChangeArrowheads="1" noTextEdit="1"/>
          </p:cNvSpPr>
          <p:nvPr>
            <p:ph type="sldImg"/>
          </p:nvPr>
        </p:nvSpPr>
        <p:spPr>
          <a:xfrm>
            <a:off x="715963" y="630238"/>
            <a:ext cx="5432425" cy="4073525"/>
          </a:xfrm>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Guidewire platform includes four main areas of technology. There is one area for configuring:</a:t>
            </a:r>
          </a:p>
          <a:p>
            <a:pPr lvl="1" eaLnBrk="1" hangingPunct="1"/>
            <a:r>
              <a:rPr lang="en-US"/>
              <a:t>Data model, which defines the structure of the data</a:t>
            </a:r>
          </a:p>
          <a:p>
            <a:pPr lvl="1" eaLnBrk="1" hangingPunct="1"/>
            <a:r>
              <a:rPr lang="en-US"/>
              <a:t>User interface, which defines the forms and fields the end user interacts with</a:t>
            </a:r>
          </a:p>
          <a:p>
            <a:pPr lvl="1" eaLnBrk="1" hangingPunct="1"/>
            <a:r>
              <a:rPr lang="en-US"/>
              <a:t>Business logic, which automates processing such input validation, work flow, and decision making</a:t>
            </a:r>
          </a:p>
          <a:p>
            <a:pPr lvl="1" eaLnBrk="1" hangingPunct="1"/>
            <a:r>
              <a:rPr lang="en-US"/>
              <a:t>Integration APIs, which connect a given application to external applications, such as a reporting system or check printing system</a:t>
            </a:r>
          </a:p>
          <a:p>
            <a:pPr lvl="1" eaLnBrk="1" hangingPunct="1"/>
            <a:endParaRPr lang="en-US"/>
          </a:p>
          <a:p>
            <a:pPr eaLnBrk="1" hangingPunct="1"/>
            <a:r>
              <a:rPr lang="en-US"/>
              <a:t>Every application uses this common technology to define its own data model, user interface, business logic, and integration APIs. Each application is distinct, but every application shares common abilities and configuration techniques with the other applications.</a:t>
            </a:r>
          </a:p>
        </p:txBody>
      </p:sp>
    </p:spTree>
    <p:extLst>
      <p:ext uri="{BB962C8B-B14F-4D97-AF65-F5344CB8AC3E}">
        <p14:creationId xmlns:p14="http://schemas.microsoft.com/office/powerpoint/2010/main" val="1546939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BillingCenter Data Model - </a:t>
            </a:r>
            <a:fld id="{CBA697EF-518D-4C64-ACF4-5BE8CF422FE4}" type="slidenum">
              <a:rPr lang="en-US" altLang="en-US" sz="1200" b="0" smtClean="0">
                <a:solidFill>
                  <a:schemeClr val="tx1"/>
                </a:solidFill>
              </a:rPr>
              <a:pPr eaLnBrk="1" hangingPunct="1"/>
              <a:t>6</a:t>
            </a:fld>
            <a:endParaRPr lang="en-US" altLang="en-US" sz="1200" b="0">
              <a:solidFill>
                <a:schemeClr val="tx1"/>
              </a:solidFill>
            </a:endParaRPr>
          </a:p>
        </p:txBody>
      </p:sp>
      <p:sp>
        <p:nvSpPr>
          <p:cNvPr id="41988" name="Rectangle 2"/>
          <p:cNvSpPr>
            <a:spLocks noGrp="1" noRot="1" noChangeAspect="1" noChangeArrowheads="1" noTextEdit="1"/>
          </p:cNvSpPr>
          <p:nvPr>
            <p:ph type="sldImg"/>
          </p:nvPr>
        </p:nvSpPr>
        <p:spPr>
          <a:xfrm>
            <a:off x="715963" y="630238"/>
            <a:ext cx="5432425" cy="4073525"/>
          </a:xfrm>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There are three top-level entities within BillingCenter – the producer, the account, and the policy, all represented by tabs in the BillingCenter user interface. The graphic in the slide shows a simplified version of the BillingCenter data model for direct bill. Agency bill entities are not represented.</a:t>
            </a:r>
          </a:p>
          <a:p>
            <a:pPr eaLnBrk="1" hangingPunct="1"/>
            <a:endParaRPr lang="en-US"/>
          </a:p>
        </p:txBody>
      </p:sp>
    </p:spTree>
    <p:extLst>
      <p:ext uri="{BB962C8B-B14F-4D97-AF65-F5344CB8AC3E}">
        <p14:creationId xmlns:p14="http://schemas.microsoft.com/office/powerpoint/2010/main" val="4293479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BillingCenter Data Model - </a:t>
            </a:r>
            <a:fld id="{556C163C-30E0-43D5-8DB6-7BF814FD2535}" type="slidenum">
              <a:rPr lang="en-US" altLang="en-US" sz="1200" b="0" smtClean="0">
                <a:solidFill>
                  <a:schemeClr val="tx1"/>
                </a:solidFill>
              </a:rPr>
              <a:pPr eaLnBrk="1" hangingPunct="1"/>
              <a:t>7</a:t>
            </a:fld>
            <a:endParaRPr lang="en-US" altLang="en-US" sz="1200" b="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t>There may be several instances of each of these entities associated with an individual account.</a:t>
            </a:r>
          </a:p>
          <a:p>
            <a:pPr eaLnBrk="1" hangingPunct="1"/>
            <a:endParaRPr lang="en-GB"/>
          </a:p>
        </p:txBody>
      </p:sp>
    </p:spTree>
    <p:extLst>
      <p:ext uri="{BB962C8B-B14F-4D97-AF65-F5344CB8AC3E}">
        <p14:creationId xmlns:p14="http://schemas.microsoft.com/office/powerpoint/2010/main" val="3321572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BillingCenter Data Model - </a:t>
            </a:r>
            <a:fld id="{BF946AEC-4362-41C4-A15F-F3D4E3F21678}" type="slidenum">
              <a:rPr lang="en-US" altLang="en-US" sz="1200" b="0" smtClean="0">
                <a:solidFill>
                  <a:schemeClr val="tx1"/>
                </a:solidFill>
              </a:rPr>
              <a:pPr eaLnBrk="1" hangingPunct="1"/>
              <a:t>8</a:t>
            </a:fld>
            <a:endParaRPr lang="en-US" altLang="en-US" sz="1200" b="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t>There may be several instances of each of these entities associated with an individual producer.</a:t>
            </a:r>
          </a:p>
        </p:txBody>
      </p:sp>
    </p:spTree>
    <p:extLst>
      <p:ext uri="{BB962C8B-B14F-4D97-AF65-F5344CB8AC3E}">
        <p14:creationId xmlns:p14="http://schemas.microsoft.com/office/powerpoint/2010/main" val="1059136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50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BillingCenter Data Model - </a:t>
            </a:r>
            <a:fld id="{21F269D1-7122-425B-8D0F-4FFEF2443EC0}" type="slidenum">
              <a:rPr lang="en-US" altLang="en-US" sz="1200" b="0" smtClean="0">
                <a:solidFill>
                  <a:schemeClr val="tx1"/>
                </a:solidFill>
              </a:rPr>
              <a:pPr eaLnBrk="1" hangingPunct="1"/>
              <a:t>9</a:t>
            </a:fld>
            <a:endParaRPr lang="en-US" altLang="en-US" sz="1200" b="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Most relationships are bidirectional. For example, each account has an array of policies, and each policy has a foreign key to its account. However, some are </a:t>
            </a:r>
            <a:r>
              <a:rPr lang="en-US" err="1"/>
              <a:t>uni</a:t>
            </a:r>
            <a:r>
              <a:rPr lang="en-US"/>
              <a:t>-directional. </a:t>
            </a:r>
          </a:p>
          <a:p>
            <a:pPr eaLnBrk="1" hangingPunct="1"/>
            <a:r>
              <a:rPr lang="en-US"/>
              <a:t>Most relationships are one-to-many. For example, an account can have many policies, and each policy is related to only one account. However, some small number of relationships may be one-to-one.</a:t>
            </a:r>
          </a:p>
          <a:p>
            <a:pPr eaLnBrk="1" hangingPunct="1"/>
            <a:endParaRPr lang="en-US"/>
          </a:p>
          <a:p>
            <a:pPr eaLnBrk="1" hangingPunct="1"/>
            <a:r>
              <a:rPr lang="en-US"/>
              <a:t>Most one-to-many relationships are built using an array key in the entity on the "one" side and a foreign key in the entity on the "many" side. For example, the Account entity has an &lt;array&gt; tag named Policies referencing Policy. The Policy entity has a foreign key referencing Account. </a:t>
            </a:r>
          </a:p>
          <a:p>
            <a:pPr eaLnBrk="1" hangingPunct="1"/>
            <a:endParaRPr lang="en-US"/>
          </a:p>
          <a:p>
            <a:pPr eaLnBrk="1" hangingPunct="1"/>
            <a:r>
              <a:rPr lang="en-US"/>
              <a:t>Lists and queries provide other ways to implement one-to-many relationships. For example, the "Credits" field on the Account entity is a query, and "</a:t>
            </a:r>
            <a:r>
              <a:rPr lang="en-US" err="1"/>
              <a:t>ApplicableDelinquencyPlans</a:t>
            </a:r>
            <a:r>
              <a:rPr lang="en-US"/>
              <a:t>" is a list. If there is a large amount of data, a query provides better performance than an array or list because a query is can be restricted to return a limited set of relevant data.    </a:t>
            </a:r>
          </a:p>
          <a:p>
            <a:pPr eaLnBrk="1" hangingPunct="1"/>
            <a:r>
              <a:rPr lang="en-US"/>
              <a:t> </a:t>
            </a:r>
          </a:p>
          <a:p>
            <a:pPr eaLnBrk="1" hangingPunct="1"/>
            <a:r>
              <a:rPr lang="en-US"/>
              <a:t>Many-to-many relationships are usually implemented by defining a "join" entity between the two related entities. For example, a </a:t>
            </a:r>
            <a:r>
              <a:rPr lang="en-US" err="1"/>
              <a:t>PolicyCommission</a:t>
            </a:r>
            <a:r>
              <a:rPr lang="en-US"/>
              <a:t> resolves the many-to-many relationship between PolicyPeriod and </a:t>
            </a:r>
            <a:r>
              <a:rPr lang="en-US" err="1"/>
              <a:t>ProducerCode</a:t>
            </a:r>
            <a:r>
              <a:rPr lang="en-US"/>
              <a:t>. A policy period can have many related producer codes that earn or have earned commission, and a producer code can earn commission on many policies. Each </a:t>
            </a:r>
            <a:r>
              <a:rPr lang="en-US" err="1"/>
              <a:t>PolicyCommission</a:t>
            </a:r>
            <a:r>
              <a:rPr lang="en-US"/>
              <a:t> describes the commission earned by a specific producer code on a specific policy period.</a:t>
            </a:r>
          </a:p>
        </p:txBody>
      </p:sp>
    </p:spTree>
    <p:extLst>
      <p:ext uri="{BB962C8B-B14F-4D97-AF65-F5344CB8AC3E}">
        <p14:creationId xmlns:p14="http://schemas.microsoft.com/office/powerpoint/2010/main" val="2611396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BillingCenter Data Model - </a:t>
            </a:r>
            <a:fld id="{4B9F0E02-43D1-4291-9D5A-A03723AEF3CD}" type="slidenum">
              <a:rPr lang="en-US" altLang="en-US" sz="1200" b="0" smtClean="0">
                <a:solidFill>
                  <a:schemeClr val="tx1"/>
                </a:solidFill>
              </a:rPr>
              <a:pPr eaLnBrk="1" hangingPunct="1"/>
              <a:t>10</a:t>
            </a:fld>
            <a:endParaRPr lang="en-US" altLang="en-US" sz="1200" b="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Some, but not all, of these entities are shown on the data model on a previous slide.</a:t>
            </a:r>
          </a:p>
        </p:txBody>
      </p:sp>
    </p:spTree>
    <p:extLst>
      <p:ext uri="{BB962C8B-B14F-4D97-AF65-F5344CB8AC3E}">
        <p14:creationId xmlns:p14="http://schemas.microsoft.com/office/powerpoint/2010/main" val="4176059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BillingCenter Data Model - </a:t>
            </a:r>
            <a:fld id="{AF951F32-DF38-42DA-9E94-A1AF7F879EAB}" type="slidenum">
              <a:rPr lang="en-US" altLang="en-US" sz="1200" b="0" smtClean="0">
                <a:solidFill>
                  <a:schemeClr val="tx1"/>
                </a:solidFill>
              </a:rPr>
              <a:pPr eaLnBrk="1" hangingPunct="1"/>
              <a:t>11</a:t>
            </a:fld>
            <a:endParaRPr lang="en-US" altLang="en-US" sz="1200" b="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Some, but not all, of these entities are shown on the data model on a previous slide.</a:t>
            </a:r>
          </a:p>
          <a:p>
            <a:pPr eaLnBrk="1" hangingPunct="1"/>
            <a:endParaRPr lang="en-US"/>
          </a:p>
        </p:txBody>
      </p:sp>
    </p:spTree>
    <p:extLst>
      <p:ext uri="{BB962C8B-B14F-4D97-AF65-F5344CB8AC3E}">
        <p14:creationId xmlns:p14="http://schemas.microsoft.com/office/powerpoint/2010/main" val="3526376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BillingCenter Data Model - </a:t>
            </a:r>
            <a:fld id="{869D685A-9474-444F-A126-EE2EE3852385}" type="slidenum">
              <a:rPr lang="en-US" altLang="en-US" sz="1200" b="0" smtClean="0">
                <a:solidFill>
                  <a:schemeClr val="tx1"/>
                </a:solidFill>
              </a:rPr>
              <a:pPr eaLnBrk="1" hangingPunct="1"/>
              <a:t>12</a:t>
            </a:fld>
            <a:endParaRPr lang="en-US" altLang="en-US" sz="1200" b="0">
              <a:solidFill>
                <a:schemeClr val="tx1"/>
              </a:solidFill>
            </a:endParaRPr>
          </a:p>
        </p:txBody>
      </p:sp>
      <p:sp>
        <p:nvSpPr>
          <p:cNvPr id="67588" name="Rectangle 2"/>
          <p:cNvSpPr>
            <a:spLocks noGrp="1" noRot="1" noChangeAspect="1" noChangeArrowheads="1" noTextEdit="1"/>
          </p:cNvSpPr>
          <p:nvPr>
            <p:ph type="sldImg"/>
          </p:nvPr>
        </p:nvSpPr>
        <p:spPr>
          <a:xfrm>
            <a:off x="715963" y="630238"/>
            <a:ext cx="5432425" cy="4073525"/>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6246514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a:t>Click to edit Master text styles</a:t>
            </a:r>
          </a:p>
        </p:txBody>
      </p:sp>
    </p:spTree>
    <p:extLst>
      <p:ext uri="{BB962C8B-B14F-4D97-AF65-F5344CB8AC3E}">
        <p14:creationId xmlns:p14="http://schemas.microsoft.com/office/powerpoint/2010/main" val="198747159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a:t>Click to edit Master title style</a:t>
            </a:r>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928766058"/>
      </p:ext>
    </p:extLst>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9" y="5616680"/>
            <a:ext cx="1812123" cy="819563"/>
          </a:xfrm>
        </p:spPr>
        <p:txBody>
          <a:bodyPr anchor="ctr" anchorCtr="0">
            <a:normAutofit/>
          </a:bodyPr>
          <a:lstStyle>
            <a:lvl1pPr algn="ctr">
              <a:defRPr sz="1200"/>
            </a:lvl1pPr>
          </a:lstStyle>
          <a:p>
            <a:r>
              <a:rPr lang="en-US"/>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9237" y="5486402"/>
            <a:ext cx="2509524" cy="1211287"/>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3667620"/>
            <a:ext cx="8207508" cy="369332"/>
          </a:xfrm>
        </p:spPr>
        <p:txBody>
          <a:bodyPr wrap="square" anchor="ctr" anchorCtr="0">
            <a:spAutoFit/>
          </a:bodyPr>
          <a:lstStyle>
            <a:lvl1pPr algn="l">
              <a:defRPr sz="2400" b="0">
                <a:solidFill>
                  <a:schemeClr val="accent2"/>
                </a:solidFill>
              </a:defRPr>
            </a:lvl1pPr>
          </a:lstStyle>
          <a:p>
            <a:pPr lvl="0"/>
            <a:r>
              <a:rPr lang="en-US"/>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4243073"/>
            <a:ext cx="8207508" cy="276999"/>
          </a:xfrm>
        </p:spPr>
        <p:txBody>
          <a:bodyPr wrap="square" anchor="ctr" anchorCtr="0">
            <a:spAutoFit/>
          </a:bodyPr>
          <a:lstStyle>
            <a:lvl1pPr algn="l">
              <a:defRPr sz="1800" b="0">
                <a:solidFill>
                  <a:schemeClr val="accent4"/>
                </a:solidFill>
              </a:defRPr>
            </a:lvl1pPr>
          </a:lstStyle>
          <a:p>
            <a:pPr lvl="0"/>
            <a:r>
              <a:rPr lang="en-US"/>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2221186"/>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339108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908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a:t>Click to edit Master title style</a:t>
            </a:r>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a:p>
        </p:txBody>
      </p:sp>
    </p:spTree>
    <p:extLst>
      <p:ext uri="{BB962C8B-B14F-4D97-AF65-F5344CB8AC3E}">
        <p14:creationId xmlns:p14="http://schemas.microsoft.com/office/powerpoint/2010/main" val="253625411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181902240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2700" b="1">
                <a:solidFill>
                  <a:schemeClr val="tx1"/>
                </a:solidFill>
                <a:latin typeface="Calibri" pitchFamily="34" charset="0"/>
                <a:cs typeface="Calibri" pitchFamily="34" charset="0"/>
              </a:defRPr>
            </a:lvl1pPr>
          </a:lstStyle>
          <a:p>
            <a:r>
              <a:rPr lang="en-US" altLang="en-US"/>
              <a:t>Click to edit lesson title </a:t>
            </a:r>
          </a:p>
        </p:txBody>
      </p:sp>
      <p:sp>
        <p:nvSpPr>
          <p:cNvPr id="7" name="Text Placeholder 7"/>
          <p:cNvSpPr>
            <a:spLocks noGrp="1"/>
          </p:cNvSpPr>
          <p:nvPr>
            <p:ph type="body" sz="quarter" idx="10"/>
          </p:nvPr>
        </p:nvSpPr>
        <p:spPr>
          <a:xfrm>
            <a:off x="5718125" y="6167778"/>
            <a:ext cx="3089327" cy="273255"/>
          </a:xfrm>
        </p:spPr>
        <p:txBody>
          <a:bodyPr/>
          <a:lstStyle>
            <a:lvl1pPr algn="r">
              <a:buNone/>
              <a:defRPr sz="1050">
                <a:solidFill>
                  <a:schemeClr val="tx1"/>
                </a:solidFill>
                <a:latin typeface="Calibri" pitchFamily="34" charset="0"/>
                <a:cs typeface="Calibri" pitchFamily="34" charset="0"/>
              </a:defRPr>
            </a:lvl1pPr>
          </a:lstStyle>
          <a:p>
            <a:pPr lvl="0"/>
            <a:r>
              <a:rPr lang="en-US"/>
              <a:t>Click to edit Master text styles</a:t>
            </a:r>
          </a:p>
        </p:txBody>
      </p:sp>
    </p:spTree>
    <p:extLst>
      <p:ext uri="{BB962C8B-B14F-4D97-AF65-F5344CB8AC3E}">
        <p14:creationId xmlns:p14="http://schemas.microsoft.com/office/powerpoint/2010/main" val="358923850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a:t>Click to edit Master title style</a:t>
            </a:r>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2844154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a:t>Click to edit Master title style</a:t>
            </a:r>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1800"/>
            </a:lvl1pPr>
            <a:lvl2pPr>
              <a:buClr>
                <a:srgbClr val="04628C"/>
              </a:buClr>
              <a:buFont typeface="Arial" pitchFamily="34" charset="0"/>
              <a:buChar char="-"/>
              <a:defRPr sz="1650"/>
            </a:lvl2pPr>
            <a:lvl3pPr>
              <a:buClr>
                <a:srgbClr val="04628C"/>
              </a:buClr>
              <a:buFont typeface="Arial" pitchFamily="34" charset="0"/>
              <a:buChar char="-"/>
              <a:defRPr sz="1500"/>
            </a:lvl3pPr>
            <a:lvl4pPr>
              <a:buClr>
                <a:srgbClr val="04628C"/>
              </a:buClr>
              <a:buFont typeface="Arial" pitchFamily="34" charset="0"/>
              <a:buChar char="-"/>
              <a:defRPr sz="135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650">
                <a:latin typeface="+mn-lt"/>
              </a:defRPr>
            </a:lvl2pPr>
            <a:lvl3pPr>
              <a:buClr>
                <a:srgbClr val="04628C"/>
              </a:buClr>
              <a:buFont typeface="Arial" pitchFamily="34" charset="0"/>
              <a:buChar char="-"/>
              <a:defRPr sz="1500">
                <a:latin typeface="+mn-lt"/>
              </a:defRPr>
            </a:lvl3pPr>
            <a:lvl4pPr>
              <a:buClr>
                <a:srgbClr val="04628C"/>
              </a:buClr>
              <a:buFont typeface="Arial" pitchFamily="34" charset="0"/>
              <a:buChar char="-"/>
              <a:defRPr sz="135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66113156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a:t>Click to edit Master title style</a:t>
            </a:r>
          </a:p>
        </p:txBody>
      </p:sp>
    </p:spTree>
    <p:extLst>
      <p:ext uri="{BB962C8B-B14F-4D97-AF65-F5344CB8AC3E}">
        <p14:creationId xmlns:p14="http://schemas.microsoft.com/office/powerpoint/2010/main" val="1417734476"/>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117764910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9840832"/>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buSzPct val="90000"/>
              <a:buFont typeface="Arial" pitchFamily="34" charset="0"/>
              <a:buChar char="•"/>
              <a:defRPr sz="1800">
                <a:latin typeface="Calibri" pitchFamily="34" charset="0"/>
                <a:cs typeface="Calibri" pitchFamily="34" charset="0"/>
              </a:defRPr>
            </a:lvl1pPr>
            <a:lvl2pPr>
              <a:buClr>
                <a:srgbClr val="04628C"/>
              </a:buClr>
              <a:buFont typeface="Arial" pitchFamily="34" charset="0"/>
              <a:buChar char="-"/>
              <a:defRPr sz="1800">
                <a:latin typeface="Calibri" pitchFamily="34" charset="0"/>
                <a:cs typeface="Calibri" pitchFamily="34" charset="0"/>
              </a:defRPr>
            </a:lvl2pPr>
            <a:lvl3pPr>
              <a:buClr>
                <a:srgbClr val="04628C"/>
              </a:buClr>
              <a:buFont typeface="Arial" pitchFamily="34" charset="0"/>
              <a:buChar char="-"/>
              <a:defRPr sz="1650">
                <a:latin typeface="Calibri" pitchFamily="34" charset="0"/>
                <a:cs typeface="Calibri" pitchFamily="34" charset="0"/>
              </a:defRPr>
            </a:lvl3pPr>
            <a:lvl4pPr>
              <a:buClr>
                <a:srgbClr val="04628C"/>
              </a:buClr>
              <a:buFont typeface="Arial" pitchFamily="34" charset="0"/>
              <a:buChar char="-"/>
              <a:defRPr sz="1350">
                <a:latin typeface="Calibri" pitchFamily="34" charset="0"/>
                <a:cs typeface="Calibri" pitchFamily="34" charset="0"/>
              </a:defRPr>
            </a:lvl4pPr>
            <a:lvl5pPr>
              <a:buClr>
                <a:srgbClr val="04628C"/>
              </a:buClr>
              <a:buFont typeface="Arial" pitchFamily="34" charset="0"/>
              <a:buChar char="-"/>
              <a:defRPr sz="1350">
                <a:latin typeface="Calibri" pitchFamily="34" charset="0"/>
                <a:cs typeface="Calibri" pitchFamily="34" charset="0"/>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44395984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a:t>Click to edit Master title style</a:t>
            </a:r>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983205059"/>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854239784"/>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6369741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9"/>
          </a:xfrm>
        </p:spPr>
        <p:txBody>
          <a:bodyPr vert="eaVert"/>
          <a:lstStyle>
            <a:lvl1pPr>
              <a:defRPr sz="2550"/>
            </a:lvl1pPr>
          </a:lstStyle>
          <a:p>
            <a:r>
              <a:rPr lang="en-US"/>
              <a:t>Click to edit Master title style</a:t>
            </a:r>
          </a:p>
        </p:txBody>
      </p:sp>
      <p:sp>
        <p:nvSpPr>
          <p:cNvPr id="3" name="Vertical Text Placeholder 2"/>
          <p:cNvSpPr>
            <a:spLocks noGrp="1"/>
          </p:cNvSpPr>
          <p:nvPr>
            <p:ph type="body" orient="vert" idx="1"/>
          </p:nvPr>
        </p:nvSpPr>
        <p:spPr>
          <a:xfrm>
            <a:off x="495302" y="120650"/>
            <a:ext cx="6105525" cy="6269039"/>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63430987"/>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1"/>
          </a:xfrm>
        </p:spPr>
        <p:txBody>
          <a:bodyPr/>
          <a:lstStyle>
            <a:lvl1pPr>
              <a:defRPr sz="2550"/>
            </a:lvl1pPr>
          </a:lstStyle>
          <a:p>
            <a:r>
              <a:rPr lang="en-US"/>
              <a:t>Click to edit Master title style</a:t>
            </a:r>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a:p>
        </p:txBody>
      </p:sp>
    </p:spTree>
    <p:extLst>
      <p:ext uri="{BB962C8B-B14F-4D97-AF65-F5344CB8AC3E}">
        <p14:creationId xmlns:p14="http://schemas.microsoft.com/office/powerpoint/2010/main" val="236941414"/>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27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1875"/>
            </a:lvl1pPr>
          </a:lstStyle>
          <a:p>
            <a:r>
              <a:rPr lang="en-US" altLang="en-US"/>
              <a:t>Click to edit course title</a:t>
            </a:r>
          </a:p>
        </p:txBody>
      </p:sp>
    </p:spTree>
    <p:extLst>
      <p:ext uri="{BB962C8B-B14F-4D97-AF65-F5344CB8AC3E}">
        <p14:creationId xmlns:p14="http://schemas.microsoft.com/office/powerpoint/2010/main" val="704347185"/>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7" y="106135"/>
            <a:ext cx="3237409" cy="1562623"/>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408954"/>
            <a:ext cx="2777457" cy="819151"/>
          </a:xfrm>
          <a:noFill/>
        </p:spPr>
        <p:txBody>
          <a:bodyPr anchor="ctr" anchorCtr="0"/>
          <a:lstStyle>
            <a:lvl1pPr algn="ctr">
              <a:defRPr>
                <a:solidFill>
                  <a:schemeClr val="tx2">
                    <a:lumMod val="75000"/>
                    <a:lumOff val="25000"/>
                  </a:schemeClr>
                </a:solidFill>
              </a:defRPr>
            </a:lvl1pPr>
          </a:lstStyle>
          <a:p>
            <a:r>
              <a:rPr lang="en-US"/>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4" y="2574132"/>
            <a:ext cx="8348837" cy="492443"/>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411659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3269357"/>
            <a:ext cx="8327698" cy="541969"/>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4" y="4275932"/>
            <a:ext cx="8324523" cy="338667"/>
          </a:xfrm>
        </p:spPr>
        <p:txBody>
          <a:bodyPr anchor="ctr" anchorCtr="0">
            <a:normAutofit/>
          </a:bodyPr>
          <a:lstStyle>
            <a:lvl1pPr>
              <a:defRPr sz="1600">
                <a:solidFill>
                  <a:schemeClr val="accent4"/>
                </a:solidFill>
              </a:defRPr>
            </a:lvl1pPr>
          </a:lstStyle>
          <a:p>
            <a:r>
              <a:rPr lang="en-US"/>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pPr defTabSz="457200" fontAlgn="auto">
              <a:spcBef>
                <a:spcPts val="0"/>
              </a:spcBef>
              <a:spcAft>
                <a:spcPts val="0"/>
              </a:spcAft>
              <a:buClrTx/>
              <a:defRPr/>
            </a:pPr>
            <a:endParaRPr lang="en-US" b="0">
              <a:solidFill>
                <a:srgbClr val="0033A0"/>
              </a:solidFill>
            </a:endParaRPr>
          </a:p>
        </p:txBody>
      </p:sp>
    </p:spTree>
    <p:extLst>
      <p:ext uri="{BB962C8B-B14F-4D97-AF65-F5344CB8AC3E}">
        <p14:creationId xmlns:p14="http://schemas.microsoft.com/office/powerpoint/2010/main" val="22776499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ver Slid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4" y="2451021"/>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a:br>
            <a:r>
              <a:rPr lang="en-US"/>
              <a:t>Title Goes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448765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364041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4" y="4646992"/>
            <a:ext cx="8324523" cy="338667"/>
          </a:xfrm>
        </p:spPr>
        <p:txBody>
          <a:bodyPr anchor="ctr" anchorCtr="0">
            <a:normAutofit/>
          </a:bodyPr>
          <a:lstStyle>
            <a:lvl1pPr>
              <a:defRPr sz="1600">
                <a:solidFill>
                  <a:schemeClr val="accent4"/>
                </a:solidFill>
              </a:defRPr>
            </a:lvl1pPr>
          </a:lstStyle>
          <a:p>
            <a:r>
              <a:rPr lang="en-US"/>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44120" y="510502"/>
            <a:ext cx="2624563" cy="744557"/>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1102936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861"/>
            <a:ext cx="9144000" cy="6861724"/>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1863"/>
            <a:ext cx="9144000" cy="68580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44120" y="510502"/>
            <a:ext cx="2624563" cy="744557"/>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4" y="2451021"/>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a:br>
            <a:r>
              <a:rPr lang="en-US"/>
              <a:t>Title Goes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448765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364041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4" y="4646992"/>
            <a:ext cx="8324523" cy="338667"/>
          </a:xfrm>
        </p:spPr>
        <p:txBody>
          <a:bodyPr anchor="ctr" anchorCtr="0">
            <a:normAutofit/>
          </a:bodyPr>
          <a:lstStyle>
            <a:lvl1pPr>
              <a:defRPr sz="1600">
                <a:solidFill>
                  <a:schemeClr val="accent4"/>
                </a:solidFill>
              </a:defRPr>
            </a:lvl1pPr>
          </a:lstStyle>
          <a:p>
            <a:r>
              <a:rPr lang="en-US"/>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6568069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7" y="106135"/>
            <a:ext cx="3237409" cy="1562623"/>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408954"/>
            <a:ext cx="2777457" cy="819151"/>
          </a:xfrm>
          <a:noFill/>
        </p:spPr>
        <p:txBody>
          <a:bodyPr anchor="ctr" anchorCtr="0"/>
          <a:lstStyle>
            <a:lvl1pPr algn="ctr">
              <a:defRPr>
                <a:solidFill>
                  <a:schemeClr val="tx2">
                    <a:lumMod val="75000"/>
                    <a:lumOff val="25000"/>
                  </a:schemeClr>
                </a:solidFill>
              </a:defRPr>
            </a:lvl1pPr>
          </a:lstStyle>
          <a:p>
            <a:r>
              <a:rPr lang="en-US"/>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4" y="2543354"/>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411659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3269357"/>
            <a:ext cx="8327698" cy="541969"/>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4" y="4275932"/>
            <a:ext cx="8324523" cy="338667"/>
          </a:xfrm>
        </p:spPr>
        <p:txBody>
          <a:bodyPr anchor="ctr" anchorCtr="0">
            <a:normAutofit/>
          </a:bodyPr>
          <a:lstStyle>
            <a:lvl1pPr>
              <a:defRPr sz="1600">
                <a:solidFill>
                  <a:schemeClr val="accent4"/>
                </a:solidFill>
              </a:defRPr>
            </a:lvl1pPr>
          </a:lstStyle>
          <a:p>
            <a:r>
              <a:rPr lang="en-US"/>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2406728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20" y="510502"/>
            <a:ext cx="2624563" cy="744557"/>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4" y="2543354"/>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p:nvCxnSpPr>
        <p:spPr bwMode="white">
          <a:xfrm flipH="1">
            <a:off x="392897" y="411659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326935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4" y="4275932"/>
            <a:ext cx="8324523" cy="338667"/>
          </a:xfrm>
        </p:spPr>
        <p:txBody>
          <a:bodyPr anchor="ctr" anchorCtr="0">
            <a:normAutofit/>
          </a:bodyPr>
          <a:lstStyle>
            <a:lvl1pPr>
              <a:defRPr sz="1600">
                <a:solidFill>
                  <a:schemeClr val="accent4"/>
                </a:solidFill>
              </a:defRPr>
            </a:lvl1pPr>
          </a:lstStyle>
          <a:p>
            <a:r>
              <a:rPr lang="en-US"/>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179407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a:t>Click to edit Master title style</a:t>
            </a:r>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286234684"/>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4" y="2266355"/>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a:t>Double Line Title Here</a:t>
            </a:r>
            <a:br>
              <a:rPr lang="en-US"/>
            </a:br>
            <a:r>
              <a:rPr lang="en-US"/>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448765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364041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4" y="4646992"/>
            <a:ext cx="8324523" cy="338667"/>
          </a:xfrm>
        </p:spPr>
        <p:txBody>
          <a:bodyPr anchor="ctr" anchorCtr="0">
            <a:normAutofit/>
          </a:bodyPr>
          <a:lstStyle>
            <a:lvl1pPr>
              <a:defRPr sz="1600">
                <a:solidFill>
                  <a:schemeClr val="accent4"/>
                </a:solidFill>
              </a:defRPr>
            </a:lvl1pPr>
          </a:lstStyle>
          <a:p>
            <a:r>
              <a:rPr lang="en-US"/>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4120" y="510502"/>
            <a:ext cx="2624563" cy="744557"/>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6458730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861"/>
            <a:ext cx="9144000" cy="6861724"/>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0"/>
            <a:ext cx="9144000" cy="68580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20" y="510502"/>
            <a:ext cx="2624563" cy="744557"/>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4" y="2266355"/>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a:t>Double Line Title Here</a:t>
            </a:r>
            <a:br>
              <a:rPr lang="en-US"/>
            </a:br>
            <a:r>
              <a:rPr lang="en-US"/>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448765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364041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4" y="4646992"/>
            <a:ext cx="8324523" cy="338667"/>
          </a:xfrm>
        </p:spPr>
        <p:txBody>
          <a:bodyPr anchor="ctr" anchorCtr="0">
            <a:normAutofit/>
          </a:bodyPr>
          <a:lstStyle>
            <a:lvl1pPr>
              <a:defRPr sz="1600">
                <a:solidFill>
                  <a:schemeClr val="accent4"/>
                </a:solidFill>
              </a:defRPr>
            </a:lvl1pPr>
          </a:lstStyle>
          <a:p>
            <a:r>
              <a:rPr lang="en-US"/>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5332182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20" y="510502"/>
            <a:ext cx="2624563" cy="744557"/>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4" y="2266355"/>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a:t>Double Line Title Here</a:t>
            </a:r>
            <a:br>
              <a:rPr lang="en-US"/>
            </a:br>
            <a:r>
              <a:rPr lang="en-US"/>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p:nvCxnSpPr>
        <p:spPr bwMode="white">
          <a:xfrm flipH="1">
            <a:off x="392897" y="448765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364041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4" y="4646992"/>
            <a:ext cx="8324523" cy="338667"/>
          </a:xfrm>
        </p:spPr>
        <p:txBody>
          <a:bodyPr anchor="ctr" anchorCtr="0">
            <a:normAutofit/>
          </a:bodyPr>
          <a:lstStyle>
            <a:lvl1pPr>
              <a:defRPr sz="1600">
                <a:solidFill>
                  <a:schemeClr val="accent4"/>
                </a:solidFill>
              </a:defRPr>
            </a:lvl1pPr>
          </a:lstStyle>
          <a:p>
            <a:r>
              <a:rPr lang="en-US"/>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5594402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1_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p:nvCxnSpPr>
        <p:spPr>
          <a:xfrm flipV="1">
            <a:off x="3111568" y="763730"/>
            <a:ext cx="0" cy="865637"/>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p:nvPicPr>
        <p:blipFill>
          <a:blip r:embed="rId2"/>
          <a:stretch>
            <a:fillRect/>
          </a:stretch>
        </p:blipFill>
        <p:spPr>
          <a:xfrm>
            <a:off x="131957" y="106135"/>
            <a:ext cx="3237409" cy="1562623"/>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408954"/>
            <a:ext cx="2777457" cy="819151"/>
          </a:xfrm>
          <a:noFill/>
        </p:spPr>
        <p:txBody>
          <a:bodyPr anchor="ctr" anchorCtr="0"/>
          <a:lstStyle>
            <a:lvl1pPr algn="ctr">
              <a:defRPr>
                <a:solidFill>
                  <a:schemeClr val="tx2">
                    <a:lumMod val="75000"/>
                    <a:lumOff val="25000"/>
                  </a:schemeClr>
                </a:solidFill>
              </a:defRPr>
            </a:lvl1pPr>
          </a:lstStyle>
          <a:p>
            <a:r>
              <a:rPr lang="en-US"/>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4" y="2451021"/>
            <a:ext cx="8348837" cy="1107996"/>
          </a:xfrm>
        </p:spPr>
        <p:txBody>
          <a:bodyPr wrap="square" anchor="b"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a:t>Double Line Title Here</a:t>
            </a:r>
            <a:br>
              <a:rPr lang="en-US"/>
            </a:br>
            <a:r>
              <a:rPr lang="en-US"/>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p:nvCxnSpPr>
        <p:spPr bwMode="white">
          <a:xfrm flipH="1">
            <a:off x="392897" y="448765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3640417"/>
            <a:ext cx="8327698" cy="541969"/>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4" y="4646992"/>
            <a:ext cx="8324523" cy="338667"/>
          </a:xfrm>
        </p:spPr>
        <p:txBody>
          <a:bodyPr anchor="ctr" anchorCtr="0">
            <a:normAutofit/>
          </a:bodyPr>
          <a:lstStyle>
            <a:lvl1pPr>
              <a:defRPr sz="1600">
                <a:solidFill>
                  <a:schemeClr val="accent4"/>
                </a:solidFill>
              </a:defRPr>
            </a:lvl1pPr>
          </a:lstStyle>
          <a:p>
            <a:r>
              <a:rPr lang="en-US"/>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03357321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510502"/>
            <a:ext cx="2624563" cy="744557"/>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408954"/>
            <a:ext cx="2777457" cy="819151"/>
          </a:xfrm>
          <a:noFill/>
        </p:spPr>
        <p:txBody>
          <a:bodyPr anchor="ctr" anchorCtr="0"/>
          <a:lstStyle>
            <a:lvl1pPr algn="ctr">
              <a:defRPr>
                <a:solidFill>
                  <a:schemeClr val="bg1"/>
                </a:solidFill>
              </a:defRPr>
            </a:lvl1pPr>
          </a:lstStyle>
          <a:p>
            <a:r>
              <a:rPr lang="en-US"/>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4" y="2543354"/>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p:nvCxnSpPr>
        <p:spPr bwMode="white">
          <a:xfrm flipH="1">
            <a:off x="392897" y="411659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326935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4" y="4275932"/>
            <a:ext cx="8324523" cy="338667"/>
          </a:xfrm>
        </p:spPr>
        <p:txBody>
          <a:bodyPr anchor="ctr" anchorCtr="0">
            <a:normAutofit/>
          </a:bodyPr>
          <a:lstStyle>
            <a:lvl1pPr>
              <a:defRPr sz="1600">
                <a:solidFill>
                  <a:schemeClr val="accent4"/>
                </a:solidFill>
              </a:defRPr>
            </a:lvl1pPr>
          </a:lstStyle>
          <a:p>
            <a:r>
              <a:rPr lang="en-US"/>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7595472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510502"/>
            <a:ext cx="2624563" cy="744557"/>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408954"/>
            <a:ext cx="2777457" cy="819151"/>
          </a:xfrm>
          <a:noFill/>
        </p:spPr>
        <p:txBody>
          <a:bodyPr anchor="ctr" anchorCtr="0"/>
          <a:lstStyle>
            <a:lvl1pPr algn="ctr">
              <a:defRPr>
                <a:solidFill>
                  <a:schemeClr val="bg1"/>
                </a:solidFill>
              </a:defRPr>
            </a:lvl1pPr>
          </a:lstStyle>
          <a:p>
            <a:r>
              <a:rPr lang="en-US"/>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4" y="2266355"/>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a:t>Double Line Title Here</a:t>
            </a:r>
            <a:br>
              <a:rPr lang="en-US"/>
            </a:br>
            <a:r>
              <a:rPr lang="en-US"/>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p:nvCxnSpPr>
        <p:spPr bwMode="white">
          <a:xfrm flipH="1">
            <a:off x="392897" y="448765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364041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4" y="4646992"/>
            <a:ext cx="8324523" cy="338667"/>
          </a:xfrm>
        </p:spPr>
        <p:txBody>
          <a:bodyPr anchor="ctr" anchorCtr="0">
            <a:normAutofit/>
          </a:bodyPr>
          <a:lstStyle>
            <a:lvl1pPr>
              <a:defRPr sz="1600">
                <a:solidFill>
                  <a:schemeClr val="accent4"/>
                </a:solidFill>
              </a:defRPr>
            </a:lvl1pPr>
          </a:lstStyle>
          <a:p>
            <a:r>
              <a:rPr lang="en-US"/>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88556042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68580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365761"/>
            <a:ext cx="8378952" cy="828040"/>
          </a:xfrm>
        </p:spPr>
        <p:txBody>
          <a:bodyPr wrap="none">
            <a:noAutofit/>
          </a:bodyPr>
          <a:lstStyle>
            <a:lvl1pPr>
              <a:defRPr sz="2400">
                <a:solidFill>
                  <a:schemeClr val="bg1"/>
                </a:solidFill>
              </a:defRPr>
            </a:lvl1pPr>
          </a:lstStyle>
          <a:p>
            <a:r>
              <a:rPr lang="en-US"/>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6260549"/>
            <a:ext cx="4572000" cy="249655"/>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6387092"/>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7734301" y="6335346"/>
            <a:ext cx="1029775" cy="29468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481868"/>
            <a:ext cx="8385048" cy="4425696"/>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a:t>Numbered text</a:t>
            </a:r>
          </a:p>
          <a:p>
            <a:pPr lvl="1"/>
            <a:r>
              <a:rPr lang="en-US"/>
              <a:t>Supporting text</a:t>
            </a:r>
          </a:p>
          <a:p>
            <a:pPr lvl="1"/>
            <a:endParaRPr lang="en-US"/>
          </a:p>
          <a:p>
            <a:pPr lvl="0"/>
            <a:r>
              <a:rPr lang="en-US"/>
              <a:t>Numbered text</a:t>
            </a:r>
          </a:p>
          <a:p>
            <a:pPr lvl="1"/>
            <a:r>
              <a:rPr lang="en-US"/>
              <a:t>Supporting text</a:t>
            </a:r>
          </a:p>
          <a:p>
            <a:pPr lvl="1"/>
            <a:endParaRPr lang="en-US"/>
          </a:p>
          <a:p>
            <a:pPr lvl="0"/>
            <a:r>
              <a:rPr lang="en-US"/>
              <a:t>Numbered text</a:t>
            </a:r>
          </a:p>
          <a:p>
            <a:pPr lvl="1"/>
            <a:r>
              <a:rPr lang="en-US"/>
              <a:t>Supporting text</a:t>
            </a:r>
          </a:p>
          <a:p>
            <a:pPr lvl="1"/>
            <a:endParaRPr lang="en-US"/>
          </a:p>
          <a:p>
            <a:pPr lvl="0"/>
            <a:r>
              <a:rPr lang="en-US"/>
              <a:t>Numbered text</a:t>
            </a:r>
          </a:p>
          <a:p>
            <a:pPr lvl="1"/>
            <a:r>
              <a:rPr lang="en-US"/>
              <a:t>Supporting text</a:t>
            </a:r>
          </a:p>
        </p:txBody>
      </p:sp>
    </p:spTree>
    <p:extLst>
      <p:ext uri="{BB962C8B-B14F-4D97-AF65-F5344CB8AC3E}">
        <p14:creationId xmlns:p14="http://schemas.microsoft.com/office/powerpoint/2010/main" val="4667943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365761"/>
            <a:ext cx="8417052" cy="828040"/>
          </a:xfrm>
        </p:spPr>
        <p:txBody>
          <a:bodyPr wrap="none">
            <a:noAutofit/>
          </a:bodyPr>
          <a:lstStyle>
            <a:lvl1pPr>
              <a:defRPr sz="2400"/>
            </a:lvl1pPr>
          </a:lstStyle>
          <a:p>
            <a:r>
              <a:rPr lang="en-US"/>
              <a:t>Click to edit Master title style</a:t>
            </a:r>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549401"/>
            <a:ext cx="8417052" cy="441536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6260549"/>
            <a:ext cx="4572000" cy="249655"/>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6387092"/>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spTree>
    <p:extLst>
      <p:ext uri="{BB962C8B-B14F-4D97-AF65-F5344CB8AC3E}">
        <p14:creationId xmlns:p14="http://schemas.microsoft.com/office/powerpoint/2010/main" val="30843699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365761"/>
            <a:ext cx="8417052" cy="828040"/>
          </a:xfrm>
        </p:spPr>
        <p:txBody>
          <a:bodyPr wrap="none">
            <a:noAutofit/>
          </a:bodyPr>
          <a:lstStyle>
            <a:lvl1pPr>
              <a:defRPr sz="2400"/>
            </a:lvl1pPr>
          </a:lstStyle>
          <a:p>
            <a:r>
              <a:rPr lang="en-US"/>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6260549"/>
            <a:ext cx="4572000" cy="249655"/>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6387092"/>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549400"/>
            <a:ext cx="4030790" cy="4425696"/>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549400"/>
            <a:ext cx="4030790" cy="4425696"/>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98914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365761"/>
            <a:ext cx="8417052" cy="828040"/>
          </a:xfrm>
        </p:spPr>
        <p:txBody>
          <a:bodyPr wrap="none">
            <a:noAutofit/>
          </a:bodyPr>
          <a:lstStyle>
            <a:lvl1pPr>
              <a:defRPr sz="2400"/>
            </a:lvl1pPr>
          </a:lstStyle>
          <a:p>
            <a:r>
              <a:rPr lang="en-US"/>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6260549"/>
            <a:ext cx="4572000" cy="249655"/>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6387092"/>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549400"/>
            <a:ext cx="2688336"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549400"/>
            <a:ext cx="2688336"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549400"/>
            <a:ext cx="2688336"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9997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a:t>Click to edit Master title style</a:t>
            </a:r>
          </a:p>
        </p:txBody>
      </p:sp>
    </p:spTree>
    <p:extLst>
      <p:ext uri="{BB962C8B-B14F-4D97-AF65-F5344CB8AC3E}">
        <p14:creationId xmlns:p14="http://schemas.microsoft.com/office/powerpoint/2010/main" val="4013122654"/>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42" y="0"/>
            <a:ext cx="9143716" cy="68580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1" y="6258180"/>
            <a:ext cx="1029775" cy="29468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2279391"/>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a:t>Divider Title Goes Here</a:t>
            </a:r>
            <a:br>
              <a:rPr lang="en-US"/>
            </a:br>
            <a:r>
              <a:rPr lang="en-US"/>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2010157"/>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8175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68580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1" y="6258180"/>
            <a:ext cx="1029775" cy="29468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2279391"/>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a:t>Divider Title Goes Here</a:t>
            </a:r>
            <a:br>
              <a:rPr lang="en-US"/>
            </a:br>
            <a:r>
              <a:rPr lang="en-US"/>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p:nvCxnSpPr>
        <p:spPr>
          <a:xfrm>
            <a:off x="821799" y="2010157"/>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8654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1_Divider Slide 1">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2279391"/>
            <a:ext cx="6731000" cy="1218795"/>
          </a:xfrm>
        </p:spPr>
        <p:txBody>
          <a:bodyPr wrap="square" anchor="t" anchorCtr="0">
            <a:spAutoFit/>
          </a:bodyPr>
          <a:lstStyle>
            <a:lvl1pPr algn="l">
              <a:defRPr sz="4400" b="0" i="0">
                <a:solidFill>
                  <a:schemeClr val="accent2"/>
                </a:solidFill>
                <a:latin typeface="Arial" panose="020B0604020202020204" pitchFamily="34" charset="0"/>
                <a:cs typeface="Arial" panose="020B0604020202020204" pitchFamily="34" charset="0"/>
              </a:defRPr>
            </a:lvl1pPr>
          </a:lstStyle>
          <a:p>
            <a:pPr lvl="0"/>
            <a:r>
              <a:rPr lang="en-US"/>
              <a:t>Divider Title Goes Here</a:t>
            </a:r>
            <a:br>
              <a:rPr lang="en-US"/>
            </a:br>
            <a:r>
              <a:rPr lang="en-US"/>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2010157"/>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15D67C1-E5E2-DA4B-B9CA-F4770AE7E188}"/>
              </a:ext>
            </a:extLst>
          </p:cNvPr>
          <p:cNvCxnSpPr>
            <a:cxnSpLocks/>
          </p:cNvCxnSpPr>
          <p:nvPr/>
        </p:nvCxnSpPr>
        <p:spPr>
          <a:xfrm>
            <a:off x="821799" y="2010157"/>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5D67C1-E5E2-DA4B-B9CA-F4770AE7E188}"/>
              </a:ext>
            </a:extLst>
          </p:cNvPr>
          <p:cNvCxnSpPr>
            <a:cxnSpLocks/>
          </p:cNvCxnSpPr>
          <p:nvPr/>
        </p:nvCxnSpPr>
        <p:spPr>
          <a:xfrm>
            <a:off x="821799" y="2010157"/>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4070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68580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1" y="6258180"/>
            <a:ext cx="1029775" cy="29468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2279391"/>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a:t>Divider Title Goes Here</a:t>
            </a:r>
            <a:br>
              <a:rPr lang="en-US"/>
            </a:br>
            <a:r>
              <a:rPr lang="en-US"/>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p:nvCxnSpPr>
        <p:spPr>
          <a:xfrm>
            <a:off x="821799" y="2010157"/>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35123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5410200"/>
            <a:ext cx="91440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3" name="Picture 2">
            <a:extLst>
              <a:ext uri="{FF2B5EF4-FFF2-40B4-BE49-F238E27FC236}">
                <a16:creationId xmlns:a16="http://schemas.microsoft.com/office/drawing/2014/main"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6858000"/>
          </a:xfrm>
          <a:prstGeom prst="rect">
            <a:avLst/>
          </a:prstGeom>
        </p:spPr>
      </p:pic>
      <p:sp>
        <p:nvSpPr>
          <p:cNvPr id="5" name="Title Placeholder 6"/>
          <p:cNvSpPr>
            <a:spLocks noGrp="1"/>
          </p:cNvSpPr>
          <p:nvPr>
            <p:ph type="body" sz="quarter" idx="10"/>
          </p:nvPr>
        </p:nvSpPr>
        <p:spPr>
          <a:xfrm>
            <a:off x="704088" y="1133856"/>
            <a:ext cx="7726680" cy="4425696"/>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19866710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5410200"/>
            <a:ext cx="91440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660"/>
            <a:ext cx="9144000" cy="6856680"/>
          </a:xfrm>
          <a:prstGeom prst="rect">
            <a:avLst/>
          </a:prstGeom>
        </p:spPr>
      </p:pic>
      <p:sp>
        <p:nvSpPr>
          <p:cNvPr id="5" name="title Placeholder 6"/>
          <p:cNvSpPr>
            <a:spLocks noGrp="1"/>
          </p:cNvSpPr>
          <p:nvPr>
            <p:ph type="body" sz="quarter" idx="10"/>
          </p:nvPr>
        </p:nvSpPr>
        <p:spPr>
          <a:xfrm>
            <a:off x="704088" y="1133856"/>
            <a:ext cx="7726680" cy="4425696"/>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41644810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1133856"/>
            <a:ext cx="7726680" cy="4425696"/>
          </a:xfrm>
          <a:ln>
            <a:noFill/>
          </a:ln>
        </p:spPr>
        <p:txBody>
          <a:bodyPr lIns="91440" tIns="45720" rIns="91440" bIns="45720" anchor="t" anchorCtr="0">
            <a:noAutofit/>
          </a:bodyPr>
          <a:lstStyle>
            <a:lvl1pPr>
              <a:defRPr sz="4400">
                <a:solidFill>
                  <a:srgbClr val="0032A1"/>
                </a:solidFill>
                <a:latin typeface="+mn-lt"/>
              </a:defRPr>
            </a:lvl1pPr>
          </a:lstStyle>
          <a:p>
            <a:pPr lvl="0"/>
            <a:r>
              <a:rPr lang="en-US"/>
              <a:t>Edit Master text styles</a:t>
            </a:r>
          </a:p>
        </p:txBody>
      </p:sp>
    </p:spTree>
    <p:extLst>
      <p:ext uri="{BB962C8B-B14F-4D97-AF65-F5344CB8AC3E}">
        <p14:creationId xmlns:p14="http://schemas.microsoft.com/office/powerpoint/2010/main" val="9296652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68580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365761"/>
            <a:ext cx="8378952" cy="828040"/>
          </a:xfrm>
        </p:spPr>
        <p:txBody>
          <a:bodyPr wrap="none">
            <a:noAutofit/>
          </a:bodyPr>
          <a:lstStyle>
            <a:lvl1pPr>
              <a:defRPr sz="2400">
                <a:solidFill>
                  <a:schemeClr val="bg1"/>
                </a:solidFill>
              </a:defRPr>
            </a:lvl1pPr>
          </a:lstStyle>
          <a:p>
            <a:r>
              <a:rPr lang="en-US"/>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6260549"/>
            <a:ext cx="4572000" cy="249655"/>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6387092"/>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a:stretch>
            <a:fillRect/>
          </a:stretch>
        </p:blipFill>
        <p:spPr bwMode="black">
          <a:xfrm>
            <a:off x="7734301" y="6335346"/>
            <a:ext cx="1029775" cy="29468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481868"/>
            <a:ext cx="8385048" cy="4425696"/>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a:t>Numbered text</a:t>
            </a:r>
          </a:p>
          <a:p>
            <a:pPr lvl="1"/>
            <a:r>
              <a:rPr lang="en-US"/>
              <a:t>Supporting text</a:t>
            </a:r>
          </a:p>
          <a:p>
            <a:pPr lvl="1"/>
            <a:endParaRPr lang="en-US"/>
          </a:p>
          <a:p>
            <a:pPr lvl="0"/>
            <a:r>
              <a:rPr lang="en-US"/>
              <a:t>Numbered text</a:t>
            </a:r>
          </a:p>
          <a:p>
            <a:pPr lvl="1"/>
            <a:r>
              <a:rPr lang="en-US"/>
              <a:t>Supporting text</a:t>
            </a:r>
          </a:p>
          <a:p>
            <a:pPr lvl="1"/>
            <a:endParaRPr lang="en-US"/>
          </a:p>
          <a:p>
            <a:pPr lvl="0"/>
            <a:r>
              <a:rPr lang="en-US"/>
              <a:t>Numbered text</a:t>
            </a:r>
          </a:p>
          <a:p>
            <a:pPr lvl="1"/>
            <a:r>
              <a:rPr lang="en-US"/>
              <a:t>Supporting text</a:t>
            </a:r>
          </a:p>
          <a:p>
            <a:pPr lvl="1"/>
            <a:endParaRPr lang="en-US"/>
          </a:p>
          <a:p>
            <a:pPr lvl="0"/>
            <a:r>
              <a:rPr lang="en-US"/>
              <a:t>Numbered text</a:t>
            </a:r>
          </a:p>
          <a:p>
            <a:pPr lvl="1"/>
            <a:r>
              <a:rPr lang="en-US"/>
              <a:t>Supporting text</a:t>
            </a:r>
          </a:p>
        </p:txBody>
      </p:sp>
    </p:spTree>
    <p:extLst>
      <p:ext uri="{BB962C8B-B14F-4D97-AF65-F5344CB8AC3E}">
        <p14:creationId xmlns:p14="http://schemas.microsoft.com/office/powerpoint/2010/main" val="280500495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38552" y="5802219"/>
            <a:ext cx="2024449" cy="574312"/>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3667620"/>
            <a:ext cx="8207508" cy="369332"/>
          </a:xfrm>
        </p:spPr>
        <p:txBody>
          <a:bodyPr wrap="square" anchor="ctr" anchorCtr="0">
            <a:spAutoFit/>
          </a:bodyPr>
          <a:lstStyle>
            <a:lvl1pPr algn="l">
              <a:defRPr sz="2400" b="0">
                <a:solidFill>
                  <a:schemeClr val="bg2"/>
                </a:solidFill>
              </a:defRPr>
            </a:lvl1pPr>
          </a:lstStyle>
          <a:p>
            <a:pPr lvl="0"/>
            <a:r>
              <a:rPr lang="en-US"/>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4243072"/>
            <a:ext cx="8207508" cy="276999"/>
          </a:xfrm>
        </p:spPr>
        <p:txBody>
          <a:bodyPr wrap="square" anchor="ctr" anchorCtr="0">
            <a:spAutoFit/>
          </a:bodyPr>
          <a:lstStyle>
            <a:lvl1pPr algn="l">
              <a:defRPr sz="1800" b="0">
                <a:solidFill>
                  <a:schemeClr val="accent4"/>
                </a:solidFill>
              </a:defRPr>
            </a:lvl1pPr>
          </a:lstStyle>
          <a:p>
            <a:pPr lvl="0"/>
            <a:r>
              <a:rPr lang="en-US"/>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2221185"/>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339108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523809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8" y="5616679"/>
            <a:ext cx="1812123" cy="819563"/>
          </a:xfrm>
        </p:spPr>
        <p:txBody>
          <a:bodyPr anchor="ctr" anchorCtr="0">
            <a:normAutofit/>
          </a:bodyPr>
          <a:lstStyle>
            <a:lvl1pPr algn="ctr">
              <a:defRPr sz="1200"/>
            </a:lvl1pPr>
          </a:lstStyle>
          <a:p>
            <a:r>
              <a:rPr lang="en-US"/>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9237" y="5486401"/>
            <a:ext cx="2509524" cy="1211287"/>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3667620"/>
            <a:ext cx="8207508" cy="369332"/>
          </a:xfrm>
        </p:spPr>
        <p:txBody>
          <a:bodyPr wrap="square" anchor="ctr" anchorCtr="0">
            <a:spAutoFit/>
          </a:bodyPr>
          <a:lstStyle>
            <a:lvl1pPr algn="l">
              <a:defRPr sz="2400" b="0">
                <a:solidFill>
                  <a:schemeClr val="accent2"/>
                </a:solidFill>
              </a:defRPr>
            </a:lvl1pPr>
          </a:lstStyle>
          <a:p>
            <a:pPr lvl="0"/>
            <a:r>
              <a:rPr lang="en-US"/>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4243072"/>
            <a:ext cx="8207508" cy="276999"/>
          </a:xfrm>
        </p:spPr>
        <p:txBody>
          <a:bodyPr wrap="square" anchor="ctr" anchorCtr="0">
            <a:spAutoFit/>
          </a:bodyPr>
          <a:lstStyle>
            <a:lvl1pPr algn="l">
              <a:defRPr sz="1800" b="0">
                <a:solidFill>
                  <a:schemeClr val="accent4"/>
                </a:solidFill>
              </a:defRPr>
            </a:lvl1pPr>
          </a:lstStyle>
          <a:p>
            <a:pPr lvl="0"/>
            <a:r>
              <a:rPr lang="en-US"/>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2221185"/>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339108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145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47706536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28" y="0"/>
            <a:ext cx="9160462" cy="6858000"/>
          </a:xfrm>
          <a:prstGeom prst="rect">
            <a:avLst/>
          </a:prstGeom>
        </p:spPr>
      </p:pic>
    </p:spTree>
    <p:extLst>
      <p:ext uri="{BB962C8B-B14F-4D97-AF65-F5344CB8AC3E}">
        <p14:creationId xmlns:p14="http://schemas.microsoft.com/office/powerpoint/2010/main" val="153065928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872773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1957" y="106135"/>
            <a:ext cx="3237409" cy="1562623"/>
          </a:xfrm>
          <a:prstGeom prst="rect">
            <a:avLst/>
          </a:prstGeom>
        </p:spPr>
      </p:pic>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4" y="2543354"/>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411659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3269357"/>
            <a:ext cx="8327698" cy="541969"/>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4" y="4275932"/>
            <a:ext cx="8324523" cy="338667"/>
          </a:xfrm>
        </p:spPr>
        <p:txBody>
          <a:bodyPr anchor="ctr" anchorCtr="0">
            <a:normAutofit/>
          </a:bodyPr>
          <a:lstStyle>
            <a:lvl1pPr>
              <a:defRPr sz="1600">
                <a:solidFill>
                  <a:schemeClr val="accent4"/>
                </a:solidFill>
              </a:defRPr>
            </a:lvl1pPr>
          </a:lstStyle>
          <a:p>
            <a:r>
              <a:rPr lang="en-US"/>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7097996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10378" y="5804887"/>
            <a:ext cx="2024449" cy="574312"/>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3667620"/>
            <a:ext cx="8207508" cy="369332"/>
          </a:xfrm>
        </p:spPr>
        <p:txBody>
          <a:bodyPr wrap="square" anchor="ctr" anchorCtr="0">
            <a:spAutoFit/>
          </a:bodyPr>
          <a:lstStyle>
            <a:lvl1pPr algn="l">
              <a:defRPr sz="2400" b="0">
                <a:solidFill>
                  <a:schemeClr val="bg2"/>
                </a:solidFill>
              </a:defRPr>
            </a:lvl1pPr>
          </a:lstStyle>
          <a:p>
            <a:pPr lvl="0"/>
            <a:r>
              <a:rPr lang="en-US"/>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4243072"/>
            <a:ext cx="8207508" cy="276999"/>
          </a:xfrm>
        </p:spPr>
        <p:txBody>
          <a:bodyPr wrap="square" anchor="ctr" anchorCtr="0">
            <a:spAutoFit/>
          </a:bodyPr>
          <a:lstStyle>
            <a:lvl1pPr algn="l">
              <a:defRPr sz="1800" b="0">
                <a:solidFill>
                  <a:schemeClr val="accent4"/>
                </a:solidFill>
              </a:defRPr>
            </a:lvl1pPr>
          </a:lstStyle>
          <a:p>
            <a:pPr lvl="0"/>
            <a:r>
              <a:rPr lang="en-US"/>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2221185"/>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339108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8" y="5616679"/>
            <a:ext cx="1812123" cy="819563"/>
          </a:xfrm>
        </p:spPr>
        <p:txBody>
          <a:bodyPr anchor="ctr" anchorCtr="0">
            <a:normAutofit/>
          </a:bodyPr>
          <a:lstStyle>
            <a:lvl1pPr algn="ctr">
              <a:defRPr sz="1200">
                <a:solidFill>
                  <a:schemeClr val="bg1"/>
                </a:solidFill>
              </a:defRPr>
            </a:lvl1pPr>
          </a:lstStyle>
          <a:p>
            <a:r>
              <a:rPr lang="en-US"/>
              <a:t>Client/Partner Logo Here</a:t>
            </a:r>
          </a:p>
        </p:txBody>
      </p:sp>
    </p:spTree>
    <p:extLst>
      <p:ext uri="{BB962C8B-B14F-4D97-AF65-F5344CB8AC3E}">
        <p14:creationId xmlns:p14="http://schemas.microsoft.com/office/powerpoint/2010/main" val="119601315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3667620"/>
            <a:ext cx="8207508" cy="369332"/>
          </a:xfrm>
        </p:spPr>
        <p:txBody>
          <a:bodyPr wrap="square" anchor="ctr" anchorCtr="0">
            <a:spAutoFit/>
          </a:bodyPr>
          <a:lstStyle>
            <a:lvl1pPr algn="l">
              <a:defRPr sz="2400" b="0">
                <a:solidFill>
                  <a:schemeClr val="accent2"/>
                </a:solidFill>
              </a:defRPr>
            </a:lvl1pPr>
          </a:lstStyle>
          <a:p>
            <a:pPr lvl="0"/>
            <a:r>
              <a:rPr lang="en-US"/>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4243072"/>
            <a:ext cx="8207508" cy="276999"/>
          </a:xfrm>
        </p:spPr>
        <p:txBody>
          <a:bodyPr wrap="square" anchor="ctr" anchorCtr="0">
            <a:spAutoFit/>
          </a:bodyPr>
          <a:lstStyle>
            <a:lvl1pPr algn="l">
              <a:defRPr sz="1800" b="0">
                <a:solidFill>
                  <a:schemeClr val="accent4"/>
                </a:solidFill>
              </a:defRPr>
            </a:lvl1pPr>
          </a:lstStyle>
          <a:p>
            <a:pPr lvl="0"/>
            <a:r>
              <a:rPr lang="en-US"/>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2221185"/>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p:nvCxnSpPr>
        <p:spPr>
          <a:xfrm>
            <a:off x="391633" y="339108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91441" y="5486401"/>
            <a:ext cx="2509524" cy="1211287"/>
          </a:xfrm>
          <a:prstGeom prst="rect">
            <a:avLst/>
          </a:prstGeom>
        </p:spPr>
      </p:pic>
    </p:spTree>
    <p:extLst>
      <p:ext uri="{BB962C8B-B14F-4D97-AF65-F5344CB8AC3E}">
        <p14:creationId xmlns:p14="http://schemas.microsoft.com/office/powerpoint/2010/main" val="3220524617"/>
      </p:ext>
    </p:extLst>
  </p:cSld>
  <p:clrMapOvr>
    <a:overrideClrMapping bg1="lt1" tx1="dk1" bg2="lt2" tx2="dk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3648794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a:t>Click to edit Master title style</a:t>
            </a:r>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495311936"/>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a:t>Click to edit Master title style</a:t>
            </a:r>
          </a:p>
        </p:txBody>
      </p:sp>
    </p:spTree>
    <p:extLst>
      <p:ext uri="{BB962C8B-B14F-4D97-AF65-F5344CB8AC3E}">
        <p14:creationId xmlns:p14="http://schemas.microsoft.com/office/powerpoint/2010/main" val="956871577"/>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a:t>Click to edit Master title style</a:t>
            </a:r>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1800"/>
            </a:lvl1pPr>
            <a:lvl2pPr>
              <a:buClr>
                <a:srgbClr val="04628C"/>
              </a:buClr>
              <a:buFont typeface="Arial" pitchFamily="34" charset="0"/>
              <a:buChar char="-"/>
              <a:defRPr sz="1650"/>
            </a:lvl2pPr>
            <a:lvl3pPr>
              <a:buClr>
                <a:srgbClr val="04628C"/>
              </a:buClr>
              <a:buFont typeface="Arial" pitchFamily="34" charset="0"/>
              <a:buChar char="-"/>
              <a:defRPr sz="1500"/>
            </a:lvl3pPr>
            <a:lvl4pPr>
              <a:buClr>
                <a:srgbClr val="04628C"/>
              </a:buClr>
              <a:buFont typeface="Arial" pitchFamily="34" charset="0"/>
              <a:buChar char="-"/>
              <a:defRPr sz="135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650">
                <a:latin typeface="+mn-lt"/>
              </a:defRPr>
            </a:lvl2pPr>
            <a:lvl3pPr>
              <a:buClr>
                <a:srgbClr val="04628C"/>
              </a:buClr>
              <a:buFont typeface="Arial" pitchFamily="34" charset="0"/>
              <a:buChar char="-"/>
              <a:defRPr sz="1500">
                <a:latin typeface="+mn-lt"/>
              </a:defRPr>
            </a:lvl3pPr>
            <a:lvl4pPr>
              <a:buClr>
                <a:srgbClr val="04628C"/>
              </a:buClr>
              <a:buFont typeface="Arial" pitchFamily="34" charset="0"/>
              <a:buChar char="-"/>
              <a:defRPr sz="135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863822813"/>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40"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82154" marR="0" indent="-82154" algn="ctr" defTabSz="685800" rtl="0" eaLnBrk="1" fontAlgn="base" latinLnBrk="0" hangingPunct="1">
              <a:lnSpc>
                <a:spcPct val="100000"/>
              </a:lnSpc>
              <a:spcBef>
                <a:spcPct val="50000"/>
              </a:spcBef>
              <a:spcAft>
                <a:spcPct val="0"/>
              </a:spcAft>
              <a:buClr>
                <a:schemeClr val="tx2"/>
              </a:buClr>
              <a:buSzTx/>
              <a:buFont typeface="Arial" charset="0"/>
              <a:buNone/>
              <a:tabLst/>
            </a:pPr>
            <a:endParaRPr kumimoji="0" lang="en-US" sz="1200" b="0" i="0" u="none" strike="noStrike" cap="none" normalizeH="0" baseline="0">
              <a:ln>
                <a:noFill/>
              </a:ln>
              <a:solidFill>
                <a:srgbClr val="333333"/>
              </a:solidFill>
              <a:effectLst/>
              <a:latin typeface="+mj-lt"/>
            </a:endParaRPr>
          </a:p>
        </p:txBody>
      </p:sp>
      <p:grpSp>
        <p:nvGrpSpPr>
          <p:cNvPr id="2" name="rec GW Sidebar"/>
          <p:cNvGrpSpPr/>
          <p:nvPr/>
        </p:nvGrpSpPr>
        <p:grpSpPr>
          <a:xfrm>
            <a:off x="1"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grpSp>
      <p:sp>
        <p:nvSpPr>
          <p:cNvPr id="20" name="txt Copyright 2001-2013"/>
          <p:cNvSpPr txBox="1"/>
          <p:nvPr/>
        </p:nvSpPr>
        <p:spPr>
          <a:xfrm>
            <a:off x="5410200" y="6553202"/>
            <a:ext cx="3409950" cy="138499"/>
          </a:xfrm>
          <a:prstGeom prst="rect">
            <a:avLst/>
          </a:prstGeom>
          <a:noFill/>
        </p:spPr>
        <p:txBody>
          <a:bodyPr wrap="square" lIns="0" tIns="0" rIns="0" bIns="0">
            <a:spAutoFit/>
          </a:bodyPr>
          <a:lstStyle/>
          <a:p>
            <a:pPr algn="r">
              <a:spcBef>
                <a:spcPts val="450"/>
              </a:spcBef>
              <a:buClr>
                <a:schemeClr val="tx2"/>
              </a:buClr>
              <a:buFont typeface="Arial" charset="0"/>
              <a:buNone/>
              <a:defRPr/>
            </a:pPr>
            <a:r>
              <a:rPr lang="en-US" sz="450">
                <a:solidFill>
                  <a:schemeClr val="tx1"/>
                </a:solidFill>
                <a:latin typeface="+mn-lt"/>
                <a:cs typeface="Arial" pitchFamily="34" charset="0"/>
              </a:rPr>
              <a:t>© Guidewire Software, Inc. 2001-2014. All rights reserved.</a:t>
            </a:r>
            <a:br>
              <a:rPr lang="en-US" sz="450">
                <a:solidFill>
                  <a:schemeClr val="tx1"/>
                </a:solidFill>
                <a:latin typeface="+mn-lt"/>
                <a:cs typeface="Arial" pitchFamily="34" charset="0"/>
              </a:rPr>
            </a:br>
            <a:r>
              <a:rPr lang="en-US" sz="450">
                <a:solidFill>
                  <a:schemeClr val="tx1"/>
                </a:solidFill>
                <a:latin typeface="+mn-lt"/>
                <a:cs typeface="Arial" pitchFamily="34" charset="0"/>
              </a:rPr>
              <a:t>Do not distribute without permission.</a:t>
            </a: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6" y="5998464"/>
            <a:ext cx="1819311" cy="521208"/>
          </a:xfrm>
          <a:prstGeom prst="rect">
            <a:avLst/>
          </a:prstGeom>
        </p:spPr>
      </p:pic>
      <p:sp>
        <p:nvSpPr>
          <p:cNvPr id="7" name="txt Lesson Subtitle"/>
          <p:cNvSpPr>
            <a:spLocks noGrp="1"/>
          </p:cNvSpPr>
          <p:nvPr>
            <p:ph type="body" sz="quarter" idx="10"/>
          </p:nvPr>
        </p:nvSpPr>
        <p:spPr>
          <a:xfrm>
            <a:off x="5718127" y="5946573"/>
            <a:ext cx="3089327" cy="273255"/>
          </a:xfrm>
        </p:spPr>
        <p:txBody>
          <a:bodyPr/>
          <a:lstStyle>
            <a:lvl1pPr algn="r">
              <a:buNone/>
              <a:defRPr sz="1200">
                <a:solidFill>
                  <a:schemeClr val="tx1"/>
                </a:solidFill>
                <a:latin typeface="Arial" pitchFamily="34" charset="0"/>
                <a:cs typeface="Arial" pitchFamily="34" charset="0"/>
              </a:defRPr>
            </a:lvl1pPr>
          </a:lstStyle>
          <a:p>
            <a:pPr lvl="0"/>
            <a:r>
              <a:rPr lang="en-US"/>
              <a:t>Click to edit Master text styles</a:t>
            </a:r>
          </a:p>
        </p:txBody>
      </p:sp>
      <p:sp>
        <p:nvSpPr>
          <p:cNvPr id="33794" name="txt Lesson Title"/>
          <p:cNvSpPr>
            <a:spLocks noGrp="1" noChangeArrowheads="1"/>
          </p:cNvSpPr>
          <p:nvPr>
            <p:ph type="ctrTitle"/>
          </p:nvPr>
        </p:nvSpPr>
        <p:spPr>
          <a:xfrm>
            <a:off x="458789" y="2957372"/>
            <a:ext cx="8348662" cy="700229"/>
          </a:xfrm>
        </p:spPr>
        <p:txBody>
          <a:bodyPr anchor="t"/>
          <a:lstStyle>
            <a:lvl1pPr algn="r">
              <a:lnSpc>
                <a:spcPct val="100000"/>
              </a:lnSpc>
              <a:spcAft>
                <a:spcPct val="20000"/>
              </a:spcAft>
              <a:defRPr sz="2700" b="1">
                <a:solidFill>
                  <a:schemeClr val="tx1"/>
                </a:solidFill>
                <a:latin typeface="Arial" pitchFamily="34" charset="0"/>
                <a:cs typeface="Arial" pitchFamily="34" charset="0"/>
              </a:defRPr>
            </a:lvl1pPr>
          </a:lstStyle>
          <a:p>
            <a:r>
              <a:rPr lang="en-US" altLang="en-US"/>
              <a:t>Click to edit Master title style</a:t>
            </a:r>
          </a:p>
        </p:txBody>
      </p:sp>
      <p:sp>
        <p:nvSpPr>
          <p:cNvPr id="14" name="rec Background Gradient"/>
          <p:cNvSpPr/>
          <p:nvPr userDrawn="1"/>
        </p:nvSpPr>
        <p:spPr bwMode="auto">
          <a:xfrm>
            <a:off x="81940"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82154" marR="0" indent="-82154" algn="ctr" defTabSz="685800" rtl="0" eaLnBrk="1" fontAlgn="base" latinLnBrk="0" hangingPunct="1">
              <a:lnSpc>
                <a:spcPct val="100000"/>
              </a:lnSpc>
              <a:spcBef>
                <a:spcPct val="50000"/>
              </a:spcBef>
              <a:spcAft>
                <a:spcPct val="0"/>
              </a:spcAft>
              <a:buClr>
                <a:schemeClr val="tx2"/>
              </a:buClr>
              <a:buSzTx/>
              <a:buFont typeface="Arial" charset="0"/>
              <a:buNone/>
              <a:tabLst/>
            </a:pPr>
            <a:endParaRPr kumimoji="0" lang="en-US" sz="1200" b="0" i="0" u="none" strike="noStrike" cap="none" normalizeH="0" baseline="0">
              <a:ln>
                <a:noFill/>
              </a:ln>
              <a:solidFill>
                <a:srgbClr val="333333"/>
              </a:solidFill>
              <a:effectLst/>
              <a:latin typeface="+mj-lt"/>
            </a:endParaRPr>
          </a:p>
        </p:txBody>
      </p:sp>
      <p:grpSp>
        <p:nvGrpSpPr>
          <p:cNvPr id="15" name="rec GW Sidebar"/>
          <p:cNvGrpSpPr/>
          <p:nvPr userDrawn="1"/>
        </p:nvGrpSpPr>
        <p:grpSpPr>
          <a:xfrm>
            <a:off x="1"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grpSp>
      <p:sp>
        <p:nvSpPr>
          <p:cNvPr id="30" name="txt Copyright 2001-2013"/>
          <p:cNvSpPr txBox="1"/>
          <p:nvPr userDrawn="1"/>
        </p:nvSpPr>
        <p:spPr>
          <a:xfrm>
            <a:off x="5410200" y="6553202"/>
            <a:ext cx="3409950" cy="138499"/>
          </a:xfrm>
          <a:prstGeom prst="rect">
            <a:avLst/>
          </a:prstGeom>
          <a:noFill/>
        </p:spPr>
        <p:txBody>
          <a:bodyPr wrap="square" lIns="0" tIns="0" rIns="0" bIns="0">
            <a:spAutoFit/>
          </a:bodyPr>
          <a:lstStyle/>
          <a:p>
            <a:pPr algn="r">
              <a:spcBef>
                <a:spcPts val="450"/>
              </a:spcBef>
              <a:buClr>
                <a:schemeClr val="tx2"/>
              </a:buClr>
              <a:buFont typeface="Arial" charset="0"/>
              <a:buNone/>
              <a:defRPr/>
            </a:pPr>
            <a:r>
              <a:rPr lang="en-US" sz="450">
                <a:solidFill>
                  <a:schemeClr val="tx1"/>
                </a:solidFill>
                <a:latin typeface="+mn-lt"/>
                <a:cs typeface="Arial" pitchFamily="34" charset="0"/>
              </a:rPr>
              <a:t>© Guidewire Software, Inc. 2001-2014. All rights reserved.</a:t>
            </a:r>
            <a:br>
              <a:rPr lang="en-US" sz="450">
                <a:solidFill>
                  <a:schemeClr val="tx1"/>
                </a:solidFill>
                <a:latin typeface="+mn-lt"/>
                <a:cs typeface="Arial" pitchFamily="34" charset="0"/>
              </a:rPr>
            </a:br>
            <a:r>
              <a:rPr lang="en-US" sz="450">
                <a:solidFill>
                  <a:schemeClr val="tx1"/>
                </a:solidFill>
                <a:latin typeface="+mn-lt"/>
                <a:cs typeface="Arial" pitchFamily="34" charset="0"/>
              </a:rPr>
              <a:t>Do not distribute without permission.</a:t>
            </a: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6" y="5998464"/>
            <a:ext cx="1819311" cy="521208"/>
          </a:xfrm>
          <a:prstGeom prst="rect">
            <a:avLst/>
          </a:prstGeom>
        </p:spPr>
      </p:pic>
    </p:spTree>
    <p:extLst>
      <p:ext uri="{BB962C8B-B14F-4D97-AF65-F5344CB8AC3E}">
        <p14:creationId xmlns:p14="http://schemas.microsoft.com/office/powerpoint/2010/main" val="216461910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78655"/>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45962843"/>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4"/>
            <a:ext cx="8321040" cy="742951"/>
          </a:xfrm>
        </p:spPr>
        <p:txBody>
          <a:bodyPr/>
          <a:lstStyle>
            <a:lvl1pPr>
              <a:defRPr sz="2400">
                <a:solidFill>
                  <a:srgbClr val="04628C"/>
                </a:solidFill>
                <a:latin typeface="+mj-lt"/>
                <a:cs typeface="Arial" pitchFamily="34" charset="0"/>
              </a:defRPr>
            </a:lvl1pPr>
          </a:lstStyle>
          <a:p>
            <a:r>
              <a:rPr lang="en-US"/>
              <a:t>Click to edit Master title style</a:t>
            </a:r>
          </a:p>
        </p:txBody>
      </p:sp>
      <p:sp>
        <p:nvSpPr>
          <p:cNvPr id="5" name="txt SubTitle"/>
          <p:cNvSpPr>
            <a:spLocks noGrp="1"/>
          </p:cNvSpPr>
          <p:nvPr>
            <p:ph type="body" sz="quarter" idx="10"/>
          </p:nvPr>
        </p:nvSpPr>
        <p:spPr>
          <a:xfrm>
            <a:off x="493776" y="486103"/>
            <a:ext cx="8321040" cy="381000"/>
          </a:xfrm>
        </p:spPr>
        <p:txBody>
          <a:bodyPr/>
          <a:lstStyle>
            <a:lvl1pPr marL="0" indent="0">
              <a:buNone/>
              <a:defRPr lang="en-US" sz="2100" b="1" dirty="0">
                <a:solidFill>
                  <a:srgbClr val="04628C"/>
                </a:solidFill>
                <a:latin typeface="+mj-lt"/>
                <a:ea typeface="Arial" pitchFamily="34" charset="0"/>
                <a:cs typeface="Arial" pitchFamily="34" charset="0"/>
              </a:defRPr>
            </a:lvl1pPr>
          </a:lstStyle>
          <a:p>
            <a:pPr lvl="0"/>
            <a:r>
              <a:rPr lang="en-US"/>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210533782"/>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3" name="txt Left Col Content"/>
          <p:cNvSpPr>
            <a:spLocks noGrp="1"/>
          </p:cNvSpPr>
          <p:nvPr>
            <p:ph sz="half" idx="1"/>
          </p:nvPr>
        </p:nvSpPr>
        <p:spPr>
          <a:xfrm>
            <a:off x="519114" y="914399"/>
            <a:ext cx="4083050" cy="54864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03590155"/>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1800" baseline="0"/>
            </a:lvl1pPr>
          </a:lstStyle>
          <a:p>
            <a:r>
              <a:rPr lang="en-US" altLang="en-US"/>
              <a:t>Click to edit Left Column Subtitle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a:t>Click to edit Right Column Subtitle</a:t>
            </a:r>
          </a:p>
        </p:txBody>
      </p:sp>
      <p:sp>
        <p:nvSpPr>
          <p:cNvPr id="4" name="txt Left Col Content"/>
          <p:cNvSpPr>
            <a:spLocks noGrp="1"/>
          </p:cNvSpPr>
          <p:nvPr>
            <p:ph sz="half" idx="2"/>
          </p:nvPr>
        </p:nvSpPr>
        <p:spPr>
          <a:xfrm>
            <a:off x="4754563" y="1752600"/>
            <a:ext cx="4083050" cy="4637088"/>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Right Col Content"/>
          <p:cNvSpPr>
            <a:spLocks noGrp="1"/>
          </p:cNvSpPr>
          <p:nvPr>
            <p:ph sz="half" idx="1"/>
          </p:nvPr>
        </p:nvSpPr>
        <p:spPr>
          <a:xfrm>
            <a:off x="519114" y="1752600"/>
            <a:ext cx="4083050" cy="4637088"/>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98351298"/>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cs typeface="Arial" pitchFamily="34" charset="0"/>
              </a:defRPr>
            </a:lvl1pPr>
          </a:lstStyle>
          <a:p>
            <a:r>
              <a:rPr lang="en-US"/>
              <a:t>Click to edit Master title style</a:t>
            </a:r>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196372617"/>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3" name="txt Left Col Content"/>
          <p:cNvSpPr>
            <a:spLocks noGrp="1"/>
          </p:cNvSpPr>
          <p:nvPr>
            <p:ph sz="half" idx="1"/>
          </p:nvPr>
        </p:nvSpPr>
        <p:spPr>
          <a:xfrm>
            <a:off x="519112" y="1752604"/>
            <a:ext cx="2651760" cy="4637089"/>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1752604"/>
            <a:ext cx="2651760" cy="4637089"/>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1752604"/>
            <a:ext cx="2651760" cy="4637089"/>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a:t>Click to edit Left Column Subtitle</a:t>
            </a:r>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300038" indent="0">
              <a:buNone/>
              <a:defRPr/>
            </a:lvl2pPr>
            <a:lvl3pPr marL="557213" indent="0">
              <a:buNone/>
              <a:defRPr/>
            </a:lvl3pPr>
            <a:lvl4pPr marL="813197" indent="0">
              <a:buNone/>
              <a:defRPr/>
            </a:lvl4pPr>
            <a:lvl5pPr marL="1287066" indent="0">
              <a:buNone/>
              <a:defRPr/>
            </a:lvl5pPr>
          </a:lstStyle>
          <a:p>
            <a:r>
              <a:rPr lang="en-US" altLang="en-US"/>
              <a:t>Click to edit Center Column Subtitle</a:t>
            </a:r>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300038" indent="0">
              <a:buNone/>
              <a:defRPr/>
            </a:lvl2pPr>
            <a:lvl3pPr marL="557213" indent="0">
              <a:buNone/>
              <a:defRPr/>
            </a:lvl3pPr>
            <a:lvl4pPr marL="813197" indent="0">
              <a:buNone/>
              <a:defRPr/>
            </a:lvl4pPr>
            <a:lvl5pPr marL="1287066" indent="0">
              <a:buNone/>
              <a:defRPr/>
            </a:lvl5pPr>
          </a:lstStyle>
          <a:p>
            <a:r>
              <a:rPr lang="en-US" altLang="en-US"/>
              <a:t>Click to edit Right Column Subtitle</a:t>
            </a:r>
          </a:p>
        </p:txBody>
      </p:sp>
    </p:spTree>
    <p:extLst>
      <p:ext uri="{BB962C8B-B14F-4D97-AF65-F5344CB8AC3E}">
        <p14:creationId xmlns:p14="http://schemas.microsoft.com/office/powerpoint/2010/main" val="320524736"/>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solidFill>
                  <a:srgbClr val="04628C"/>
                </a:solidFill>
                <a:latin typeface="+mj-lt"/>
                <a:cs typeface="Arial" pitchFamily="34" charset="0"/>
              </a:defRPr>
            </a:lvl1pPr>
          </a:lstStyle>
          <a:p>
            <a:r>
              <a:rPr lang="en-US"/>
              <a:t>Click to edit Master title style</a:t>
            </a:r>
          </a:p>
        </p:txBody>
      </p:sp>
      <p:sp>
        <p:nvSpPr>
          <p:cNvPr id="3" name="txt Bottom Content"/>
          <p:cNvSpPr>
            <a:spLocks noGrp="1"/>
          </p:cNvSpPr>
          <p:nvPr>
            <p:ph idx="1"/>
          </p:nvPr>
        </p:nvSpPr>
        <p:spPr>
          <a:xfrm>
            <a:off x="519114"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852787137"/>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2"/>
            <a:ext cx="8318500" cy="742951"/>
          </a:xfrm>
        </p:spPr>
        <p:txBody>
          <a:bodyPr/>
          <a:lstStyle>
            <a:lvl1pPr>
              <a:defRPr sz="2400">
                <a:solidFill>
                  <a:srgbClr val="04628C"/>
                </a:solidFill>
                <a:latin typeface="+mj-lt"/>
                <a:cs typeface="Arial" pitchFamily="34" charset="0"/>
              </a:defRPr>
            </a:lvl1pPr>
          </a:lstStyle>
          <a:p>
            <a:r>
              <a:rPr lang="en-US"/>
              <a:t>Click to edit Master title style</a:t>
            </a:r>
          </a:p>
        </p:txBody>
      </p:sp>
      <p:sp>
        <p:nvSpPr>
          <p:cNvPr id="3" name="txt Bottom Content"/>
          <p:cNvSpPr>
            <a:spLocks noGrp="1"/>
          </p:cNvSpPr>
          <p:nvPr>
            <p:ph idx="1"/>
          </p:nvPr>
        </p:nvSpPr>
        <p:spPr>
          <a:xfrm>
            <a:off x="519114"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0215420"/>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solidFill>
                  <a:srgbClr val="04628C"/>
                </a:solidFill>
                <a:latin typeface="+mj-lt"/>
                <a:cs typeface="Calibri" pitchFamily="34" charset="0"/>
              </a:defRPr>
            </a:lvl1pPr>
          </a:lstStyle>
          <a:p>
            <a:r>
              <a:rPr lang="en-US"/>
              <a:t>Click to edit Master title style</a:t>
            </a:r>
          </a:p>
        </p:txBody>
      </p:sp>
      <p:sp>
        <p:nvSpPr>
          <p:cNvPr id="3" name="txt Top Content"/>
          <p:cNvSpPr>
            <a:spLocks noGrp="1"/>
          </p:cNvSpPr>
          <p:nvPr>
            <p:ph idx="1"/>
          </p:nvPr>
        </p:nvSpPr>
        <p:spPr>
          <a:xfrm>
            <a:off x="519114"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775884734"/>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p>
        </p:txBody>
      </p:sp>
      <p:sp>
        <p:nvSpPr>
          <p:cNvPr id="3" name="txt Bottom Content"/>
          <p:cNvSpPr>
            <a:spLocks noGrp="1"/>
          </p:cNvSpPr>
          <p:nvPr>
            <p:ph idx="1"/>
          </p:nvPr>
        </p:nvSpPr>
        <p:spPr>
          <a:xfrm>
            <a:off x="519114"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28861622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03887349"/>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2"/>
            <a:ext cx="8318500" cy="742951"/>
          </a:xfrm>
        </p:spPr>
        <p:txBody>
          <a:bodyPr/>
          <a:lstStyle>
            <a:lvl1pPr>
              <a:defRPr>
                <a:solidFill>
                  <a:srgbClr val="04628C"/>
                </a:solidFill>
                <a:latin typeface="+mj-lt"/>
                <a:cs typeface="Arial" pitchFamily="34" charset="0"/>
              </a:defRPr>
            </a:lvl1pPr>
          </a:lstStyle>
          <a:p>
            <a:r>
              <a:rPr lang="en-US"/>
              <a:t>Click to edit Master title style</a:t>
            </a:r>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xt Middle Content"/>
          <p:cNvSpPr>
            <a:spLocks noGrp="1"/>
          </p:cNvSpPr>
          <p:nvPr>
            <p:ph idx="11"/>
          </p:nvPr>
        </p:nvSpPr>
        <p:spPr>
          <a:xfrm>
            <a:off x="520701"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Bottom Content"/>
          <p:cNvSpPr>
            <a:spLocks noGrp="1"/>
          </p:cNvSpPr>
          <p:nvPr>
            <p:ph idx="1"/>
          </p:nvPr>
        </p:nvSpPr>
        <p:spPr>
          <a:xfrm>
            <a:off x="519114"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03433647"/>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p>
        </p:txBody>
      </p:sp>
      <p:sp>
        <p:nvSpPr>
          <p:cNvPr id="3" name="txt Top Content"/>
          <p:cNvSpPr>
            <a:spLocks noGrp="1"/>
          </p:cNvSpPr>
          <p:nvPr>
            <p:ph idx="1"/>
          </p:nvPr>
        </p:nvSpPr>
        <p:spPr>
          <a:xfrm>
            <a:off x="519114"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134775589"/>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3" name="txt Left Col Content"/>
          <p:cNvSpPr>
            <a:spLocks noGrp="1"/>
          </p:cNvSpPr>
          <p:nvPr>
            <p:ph sz="half" idx="1"/>
          </p:nvPr>
        </p:nvSpPr>
        <p:spPr>
          <a:xfrm>
            <a:off x="519112" y="914404"/>
            <a:ext cx="2651760" cy="5475289"/>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116991282"/>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3" name="txt Left Col Content"/>
          <p:cNvSpPr>
            <a:spLocks noGrp="1"/>
          </p:cNvSpPr>
          <p:nvPr>
            <p:ph sz="half" idx="1"/>
          </p:nvPr>
        </p:nvSpPr>
        <p:spPr>
          <a:xfrm>
            <a:off x="519112" y="1752604"/>
            <a:ext cx="2651760" cy="4637089"/>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a:t>Click to edit Left Column Subtitle</a:t>
            </a:r>
          </a:p>
        </p:txBody>
      </p:sp>
    </p:spTree>
    <p:extLst>
      <p:ext uri="{BB962C8B-B14F-4D97-AF65-F5344CB8AC3E}">
        <p14:creationId xmlns:p14="http://schemas.microsoft.com/office/powerpoint/2010/main" val="887247485"/>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3" name="txt Left Col Content"/>
          <p:cNvSpPr>
            <a:spLocks noGrp="1"/>
          </p:cNvSpPr>
          <p:nvPr>
            <p:ph sz="half" idx="1"/>
          </p:nvPr>
        </p:nvSpPr>
        <p:spPr>
          <a:xfrm>
            <a:off x="519114" y="914404"/>
            <a:ext cx="4083050" cy="5475289"/>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09030117"/>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a:t>Click to edit Left Column Subtitle</a:t>
            </a:r>
          </a:p>
        </p:txBody>
      </p:sp>
      <p:sp>
        <p:nvSpPr>
          <p:cNvPr id="3" name="txt Right Col Content"/>
          <p:cNvSpPr>
            <a:spLocks noGrp="1"/>
          </p:cNvSpPr>
          <p:nvPr>
            <p:ph sz="half" idx="1"/>
          </p:nvPr>
        </p:nvSpPr>
        <p:spPr>
          <a:xfrm>
            <a:off x="519114" y="1752600"/>
            <a:ext cx="4083050" cy="4637088"/>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96123586"/>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842961084"/>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461262"/>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4" name="txt Right Col Content"/>
          <p:cNvSpPr>
            <a:spLocks noGrp="1"/>
          </p:cNvSpPr>
          <p:nvPr>
            <p:ph sz="half" idx="2"/>
          </p:nvPr>
        </p:nvSpPr>
        <p:spPr>
          <a:xfrm>
            <a:off x="6172200" y="914404"/>
            <a:ext cx="2651760" cy="5475289"/>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690821445"/>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4" name="txt Right Col Content"/>
          <p:cNvSpPr>
            <a:spLocks noGrp="1"/>
          </p:cNvSpPr>
          <p:nvPr>
            <p:ph sz="half" idx="2"/>
          </p:nvPr>
        </p:nvSpPr>
        <p:spPr>
          <a:xfrm>
            <a:off x="6172200" y="1752604"/>
            <a:ext cx="2651760" cy="4637089"/>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a:t>Click to edit Right Column Subtitle</a:t>
            </a:r>
          </a:p>
        </p:txBody>
      </p:sp>
    </p:spTree>
    <p:extLst>
      <p:ext uri="{BB962C8B-B14F-4D97-AF65-F5344CB8AC3E}">
        <p14:creationId xmlns:p14="http://schemas.microsoft.com/office/powerpoint/2010/main" val="176267980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67825701"/>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4" name="txt Right Col Content"/>
          <p:cNvSpPr>
            <a:spLocks noGrp="1"/>
          </p:cNvSpPr>
          <p:nvPr>
            <p:ph sz="half" idx="2"/>
          </p:nvPr>
        </p:nvSpPr>
        <p:spPr>
          <a:xfrm>
            <a:off x="4754563" y="914404"/>
            <a:ext cx="4083050" cy="5475289"/>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788743190"/>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a:t>Click to edit Right Column Subtitle</a:t>
            </a:r>
          </a:p>
        </p:txBody>
      </p:sp>
      <p:sp>
        <p:nvSpPr>
          <p:cNvPr id="4" name="txt Right Col Content"/>
          <p:cNvSpPr>
            <a:spLocks noGrp="1"/>
          </p:cNvSpPr>
          <p:nvPr>
            <p:ph sz="half" idx="2"/>
          </p:nvPr>
        </p:nvSpPr>
        <p:spPr>
          <a:xfrm>
            <a:off x="4754563" y="1752600"/>
            <a:ext cx="4083050" cy="4637088"/>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699003173"/>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4" name="txt Right Col Content"/>
          <p:cNvSpPr>
            <a:spLocks noGrp="1"/>
          </p:cNvSpPr>
          <p:nvPr>
            <p:ph sz="half" idx="2"/>
          </p:nvPr>
        </p:nvSpPr>
        <p:spPr>
          <a:xfrm>
            <a:off x="3305175" y="914400"/>
            <a:ext cx="5532120" cy="54864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260019510"/>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6" y="114303"/>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a:solidFill>
                  <a:srgbClr val="CC0099"/>
                </a:solidFill>
                <a:latin typeface="+mj-lt"/>
                <a:cs typeface="Arial" pitchFamily="34" charset="0"/>
              </a:rPr>
              <a:t>(Notes only slide)</a:t>
            </a:r>
            <a:endParaRPr lang="en-US" sz="2400">
              <a:latin typeface="+mj-lt"/>
              <a:cs typeface="Arial" pitchFamily="34" charset="0"/>
            </a:endParaRPr>
          </a:p>
        </p:txBody>
      </p:sp>
      <p:sp>
        <p:nvSpPr>
          <p:cNvPr id="3" name="txt Title Fixed NotesOnly"/>
          <p:cNvSpPr txBox="1">
            <a:spLocks noChangeArrowheads="1"/>
          </p:cNvSpPr>
          <p:nvPr userDrawn="1"/>
        </p:nvSpPr>
        <p:spPr bwMode="auto">
          <a:xfrm>
            <a:off x="492126" y="114303"/>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a:solidFill>
                  <a:srgbClr val="CC0099"/>
                </a:solidFill>
                <a:latin typeface="+mj-lt"/>
                <a:cs typeface="Arial" pitchFamily="34" charset="0"/>
              </a:rPr>
              <a:t>(Notes only slide)</a:t>
            </a:r>
            <a:endParaRPr lang="en-US" sz="2400">
              <a:latin typeface="+mj-lt"/>
              <a:cs typeface="Arial" pitchFamily="34" charset="0"/>
            </a:endParaRPr>
          </a:p>
        </p:txBody>
      </p:sp>
    </p:spTree>
    <p:extLst>
      <p:ext uri="{BB962C8B-B14F-4D97-AF65-F5344CB8AC3E}">
        <p14:creationId xmlns:p14="http://schemas.microsoft.com/office/powerpoint/2010/main" val="2506592415"/>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76873625"/>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82716902"/>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149291067"/>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97133687"/>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Tree>
    <p:extLst>
      <p:ext uri="{BB962C8B-B14F-4D97-AF65-F5344CB8AC3E}">
        <p14:creationId xmlns:p14="http://schemas.microsoft.com/office/powerpoint/2010/main" val="2055640664"/>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6" y="114303"/>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a:latin typeface="+mj-lt"/>
                <a:cs typeface="Arial" pitchFamily="34" charset="0"/>
              </a:rPr>
              <a:t>Lesson</a:t>
            </a:r>
            <a:r>
              <a:rPr lang="en-US" sz="2400">
                <a:latin typeface="Arial" pitchFamily="34" charset="0"/>
                <a:cs typeface="Arial" pitchFamily="34" charset="0"/>
              </a:rPr>
              <a:t> outline</a:t>
            </a:r>
          </a:p>
        </p:txBody>
      </p:sp>
      <p:sp>
        <p:nvSpPr>
          <p:cNvPr id="3" name="txt Topic Content"/>
          <p:cNvSpPr>
            <a:spLocks noGrp="1"/>
          </p:cNvSpPr>
          <p:nvPr>
            <p:ph idx="1" hasCustomPrompt="1"/>
          </p:nvPr>
        </p:nvSpPr>
        <p:spPr>
          <a:xfrm>
            <a:off x="519114" y="914400"/>
            <a:ext cx="8318500" cy="5486400"/>
          </a:xfrm>
        </p:spPr>
        <p:txBody>
          <a:bodyPr/>
          <a:lstStyle>
            <a:lvl1pPr marL="214313" indent="-214313" algn="l" rtl="0" eaLnBrk="0" fontAlgn="base" hangingPunct="0">
              <a:lnSpc>
                <a:spcPct val="150000"/>
              </a:lnSpc>
              <a:spcBef>
                <a:spcPct val="40000"/>
              </a:spcBef>
              <a:spcAft>
                <a:spcPct val="0"/>
              </a:spcAft>
              <a:buClr>
                <a:srgbClr val="04628C"/>
              </a:buClr>
              <a:buSzPct val="90000"/>
              <a:buFont typeface="Arial" charset="0"/>
              <a:buChar char="•"/>
              <a:defRPr lang="en-US" sz="2100" baseline="0" dirty="0" smtClean="0">
                <a:solidFill>
                  <a:srgbClr val="C0C0C0"/>
                </a:solidFill>
                <a:latin typeface="+mn-lt"/>
                <a:ea typeface="Calibri" pitchFamily="34" charset="0"/>
                <a:cs typeface="Calibri" pitchFamily="34" charset="0"/>
              </a:defRPr>
            </a:lvl1pPr>
            <a:lvl2pPr marL="300038" indent="0">
              <a:buClr>
                <a:srgbClr val="04628C"/>
              </a:buClr>
              <a:buFontTx/>
              <a:buNone/>
              <a:defRPr/>
            </a:lvl2pPr>
            <a:lvl3pPr marL="557213" indent="0">
              <a:buClr>
                <a:srgbClr val="04628C"/>
              </a:buClr>
              <a:buFontTx/>
              <a:buNone/>
              <a:defRPr/>
            </a:lvl3pPr>
            <a:lvl4pPr marL="813197" indent="0">
              <a:buClr>
                <a:srgbClr val="04628C"/>
              </a:buClr>
              <a:buFontTx/>
              <a:buNone/>
              <a:defRPr/>
            </a:lvl4pPr>
            <a:lvl5pPr>
              <a:buClr>
                <a:srgbClr val="04628C"/>
              </a:buClr>
              <a:buFont typeface="Calibri" pitchFamily="34" charset="0"/>
              <a:buChar char="-"/>
              <a:defRPr/>
            </a:lvl5pPr>
          </a:lstStyle>
          <a:p>
            <a:pPr lvl="0"/>
            <a:r>
              <a:rPr lang="en-US"/>
              <a:t>Topic 01 (Current topic = black font color)</a:t>
            </a:r>
          </a:p>
          <a:p>
            <a:pPr lvl="0"/>
            <a:r>
              <a:rPr lang="en-US"/>
              <a:t>Topic 02</a:t>
            </a:r>
          </a:p>
          <a:p>
            <a:pPr lvl="0"/>
            <a:r>
              <a:rPr lang="en-US"/>
              <a:t>Topic 03</a:t>
            </a:r>
          </a:p>
          <a:p>
            <a:pPr lvl="0"/>
            <a:r>
              <a:rPr lang="en-US"/>
              <a:t>Topic 04</a:t>
            </a:r>
          </a:p>
          <a:p>
            <a:pPr lvl="0"/>
            <a:endParaRPr lang="en-US"/>
          </a:p>
        </p:txBody>
      </p:sp>
      <p:sp>
        <p:nvSpPr>
          <p:cNvPr id="5" name="txt Title Fixed"/>
          <p:cNvSpPr txBox="1">
            <a:spLocks noChangeArrowheads="1"/>
          </p:cNvSpPr>
          <p:nvPr/>
        </p:nvSpPr>
        <p:spPr bwMode="auto">
          <a:xfrm>
            <a:off x="492126" y="114303"/>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a:latin typeface="+mj-lt"/>
                <a:cs typeface="Arial" pitchFamily="34" charset="0"/>
              </a:rPr>
              <a:t>Lesson</a:t>
            </a:r>
            <a:r>
              <a:rPr lang="en-US" sz="2400">
                <a:latin typeface="Arial" pitchFamily="34" charset="0"/>
                <a:cs typeface="Arial" pitchFamily="34" charset="0"/>
              </a:rPr>
              <a:t> outline</a:t>
            </a:r>
          </a:p>
        </p:txBody>
      </p:sp>
      <p:sp>
        <p:nvSpPr>
          <p:cNvPr id="6" name="txt Title Fixed"/>
          <p:cNvSpPr txBox="1">
            <a:spLocks noChangeArrowheads="1"/>
          </p:cNvSpPr>
          <p:nvPr userDrawn="1"/>
        </p:nvSpPr>
        <p:spPr bwMode="auto">
          <a:xfrm>
            <a:off x="492126" y="114303"/>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a:latin typeface="+mj-lt"/>
                <a:cs typeface="Arial" pitchFamily="34" charset="0"/>
              </a:rPr>
              <a:t>Lesson</a:t>
            </a:r>
            <a:r>
              <a:rPr lang="en-US" sz="2400">
                <a:latin typeface="Arial" pitchFamily="34" charset="0"/>
                <a:cs typeface="Arial" pitchFamily="34" charset="0"/>
              </a:rPr>
              <a:t> outline</a:t>
            </a:r>
          </a:p>
        </p:txBody>
      </p:sp>
    </p:spTree>
    <p:extLst>
      <p:ext uri="{BB962C8B-B14F-4D97-AF65-F5344CB8AC3E}">
        <p14:creationId xmlns:p14="http://schemas.microsoft.com/office/powerpoint/2010/main" val="113733864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11186047"/>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4" name="txt Right Col Content"/>
          <p:cNvSpPr>
            <a:spLocks noGrp="1"/>
          </p:cNvSpPr>
          <p:nvPr>
            <p:ph sz="half" idx="2"/>
          </p:nvPr>
        </p:nvSpPr>
        <p:spPr>
          <a:xfrm>
            <a:off x="6172200" y="914400"/>
            <a:ext cx="2651760" cy="36576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73593442"/>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4" name="txt Right Col Content"/>
          <p:cNvSpPr>
            <a:spLocks noGrp="1"/>
          </p:cNvSpPr>
          <p:nvPr>
            <p:ph sz="half" idx="2"/>
          </p:nvPr>
        </p:nvSpPr>
        <p:spPr>
          <a:xfrm>
            <a:off x="6172200" y="914400"/>
            <a:ext cx="2651760" cy="27432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40813299"/>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defRPr>
            </a:lvl1pPr>
          </a:lstStyle>
          <a:p>
            <a:r>
              <a:rPr lang="en-US"/>
              <a:t>Click to edit Master title style</a:t>
            </a:r>
          </a:p>
        </p:txBody>
      </p:sp>
      <p:sp>
        <p:nvSpPr>
          <p:cNvPr id="4" name="txt Right Col Content"/>
          <p:cNvSpPr>
            <a:spLocks noGrp="1"/>
          </p:cNvSpPr>
          <p:nvPr>
            <p:ph sz="half" idx="2"/>
          </p:nvPr>
        </p:nvSpPr>
        <p:spPr>
          <a:xfrm>
            <a:off x="6172200" y="3657600"/>
            <a:ext cx="2651760" cy="27432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48368905"/>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defRPr>
            </a:lvl1pPr>
          </a:lstStyle>
          <a:p>
            <a:r>
              <a:rPr lang="en-US"/>
              <a:t>Click to edit Master title style</a:t>
            </a:r>
          </a:p>
        </p:txBody>
      </p:sp>
      <p:sp>
        <p:nvSpPr>
          <p:cNvPr id="4" name="txt Right Col Content"/>
          <p:cNvSpPr>
            <a:spLocks noGrp="1"/>
          </p:cNvSpPr>
          <p:nvPr>
            <p:ph sz="half" idx="2"/>
          </p:nvPr>
        </p:nvSpPr>
        <p:spPr>
          <a:xfrm>
            <a:off x="6172200" y="2743200"/>
            <a:ext cx="2651760" cy="36576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25842878"/>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6" y="114303"/>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a:latin typeface="+mj-lt"/>
                <a:cs typeface="Arial" pitchFamily="34" charset="0"/>
              </a:rPr>
              <a:t>Lesson</a:t>
            </a:r>
            <a:r>
              <a:rPr lang="en-US" sz="240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1"/>
            <a:ext cx="8305800" cy="803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200" b="0">
                <a:solidFill>
                  <a:schemeClr val="accent1"/>
                </a:solidFill>
              </a:rPr>
              <a:t>This lesson uses the notes section for additional explanation and information.</a:t>
            </a:r>
            <a:r>
              <a:rPr lang="en-US" sz="1200">
                <a:solidFill>
                  <a:schemeClr val="accent1"/>
                </a:solidFill>
              </a:rPr>
              <a:t> </a:t>
            </a:r>
            <a:br>
              <a:rPr lang="en-US" sz="1200">
                <a:solidFill>
                  <a:schemeClr val="accent1"/>
                </a:solidFill>
              </a:rPr>
            </a:br>
            <a:r>
              <a:rPr lang="en-US" sz="1200" b="0">
                <a:solidFill>
                  <a:schemeClr val="accent1"/>
                </a:solidFill>
              </a:rPr>
              <a:t>To view the notes in PowerPoint, select View </a:t>
            </a:r>
            <a:r>
              <a:rPr lang="en-US" sz="1200" b="0">
                <a:solidFill>
                  <a:schemeClr val="accent1"/>
                </a:solidFill>
                <a:sym typeface="Wingdings" pitchFamily="2" charset="2"/>
              </a:rPr>
              <a:t> Normal or </a:t>
            </a:r>
            <a:r>
              <a:rPr lang="en-US" sz="1200" b="0">
                <a:solidFill>
                  <a:schemeClr val="accent1"/>
                </a:solidFill>
              </a:rPr>
              <a:t>View </a:t>
            </a:r>
            <a:r>
              <a:rPr lang="en-US" sz="1200" b="0">
                <a:solidFill>
                  <a:schemeClr val="accent1"/>
                </a:solidFill>
                <a:sym typeface="Wingdings" pitchFamily="2" charset="2"/>
              </a:rPr>
              <a:t> </a:t>
            </a:r>
            <a:r>
              <a:rPr lang="en-US" sz="1200" b="0">
                <a:solidFill>
                  <a:schemeClr val="accent1"/>
                </a:solidFill>
              </a:rPr>
              <a:t>Notes Page. </a:t>
            </a:r>
            <a:br>
              <a:rPr lang="en-US" sz="1200" b="0">
                <a:solidFill>
                  <a:schemeClr val="accent1"/>
                </a:solidFill>
              </a:rPr>
            </a:br>
            <a:r>
              <a:rPr lang="en-US" sz="1200" b="0">
                <a:solidFill>
                  <a:schemeClr val="accent1"/>
                </a:solidFill>
              </a:rPr>
              <a:t>When printing </a:t>
            </a:r>
            <a:r>
              <a:rPr lang="en-US" sz="1200">
                <a:solidFill>
                  <a:schemeClr val="accent1"/>
                </a:solidFill>
              </a:rPr>
              <a:t>notes, select Note Pages and</a:t>
            </a:r>
            <a:r>
              <a:rPr lang="en-US" sz="1200" baseline="0">
                <a:solidFill>
                  <a:schemeClr val="accent1"/>
                </a:solidFill>
              </a:rPr>
              <a:t> </a:t>
            </a:r>
            <a:r>
              <a:rPr lang="en-US" sz="1200" b="0">
                <a:solidFill>
                  <a:schemeClr val="accent1"/>
                </a:solidFill>
              </a:rPr>
              <a:t>Print hidden slides.</a:t>
            </a:r>
          </a:p>
          <a:p>
            <a:pPr lvl="1" algn="l">
              <a:spcBef>
                <a:spcPct val="20000"/>
              </a:spcBef>
              <a:buSzPct val="90000"/>
              <a:buFont typeface="Wingdings 2" pitchFamily="18" charset="2"/>
              <a:buNone/>
            </a:pPr>
            <a:endParaRPr lang="en-US" sz="1050" b="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14313" lvl="0" indent="-214313" eaLnBrk="0" fontAlgn="base" hangingPunct="0">
              <a:spcBef>
                <a:spcPct val="40000"/>
              </a:spcBef>
              <a:spcAft>
                <a:spcPct val="0"/>
              </a:spcAft>
              <a:buClr>
                <a:srgbClr val="04628C"/>
              </a:buClr>
              <a:buSzPct val="90000"/>
              <a:buFont typeface="Arial" pitchFamily="34" charset="0"/>
              <a:buChar char="•"/>
            </a:pPr>
            <a:r>
              <a:rPr lang="en-US" sz="180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471488" indent="-171450">
              <a:buFont typeface="Calibri" pitchFamily="34" charset="0"/>
              <a:buChar char="-"/>
              <a:defRPr lang="en-US" sz="1500" dirty="0" smtClean="0">
                <a:solidFill>
                  <a:schemeClr val="bg1"/>
                </a:solidFill>
                <a:latin typeface="+mn-lt"/>
                <a:ea typeface="Calibri" pitchFamily="34" charset="0"/>
                <a:cs typeface="Calibri" pitchFamily="34" charset="0"/>
              </a:defRPr>
            </a:lvl2pPr>
          </a:lstStyle>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a:t>Click to add text…</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a:t>Describe…</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a:t>Identify…</a:t>
            </a:r>
          </a:p>
        </p:txBody>
      </p:sp>
    </p:spTree>
    <p:extLst>
      <p:ext uri="{BB962C8B-B14F-4D97-AF65-F5344CB8AC3E}">
        <p14:creationId xmlns:p14="http://schemas.microsoft.com/office/powerpoint/2010/main" val="2051042410"/>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6" y="114303"/>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a:latin typeface="+mj-lt"/>
                <a:cs typeface="Arial" pitchFamily="34" charset="0"/>
              </a:rPr>
              <a:t>Lesson</a:t>
            </a:r>
            <a:r>
              <a:rPr lang="en-US" sz="240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14313" lvl="0" indent="-214313" eaLnBrk="0" fontAlgn="base" hangingPunct="0">
              <a:spcBef>
                <a:spcPct val="40000"/>
              </a:spcBef>
              <a:spcAft>
                <a:spcPct val="0"/>
              </a:spcAft>
              <a:buClr>
                <a:srgbClr val="04628C"/>
              </a:buClr>
              <a:buSzPct val="90000"/>
              <a:buFont typeface="Arial" pitchFamily="34" charset="0"/>
              <a:buChar char="•"/>
            </a:pPr>
            <a:r>
              <a:rPr lang="en-US" sz="180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471488" indent="-171450">
              <a:buFont typeface="Calibri" pitchFamily="34" charset="0"/>
              <a:buChar char="-"/>
              <a:defRPr lang="en-US" sz="1500" dirty="0" smtClean="0">
                <a:solidFill>
                  <a:schemeClr val="bg1"/>
                </a:solidFill>
                <a:latin typeface="+mn-lt"/>
                <a:ea typeface="Calibri" pitchFamily="34" charset="0"/>
                <a:cs typeface="Calibri" pitchFamily="34" charset="0"/>
              </a:defRPr>
            </a:lvl2pPr>
          </a:lstStyle>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a:t>Click to add text…</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a:t>Describe…</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a:t>Identify…</a:t>
            </a:r>
          </a:p>
        </p:txBody>
      </p:sp>
    </p:spTree>
    <p:extLst>
      <p:ext uri="{BB962C8B-B14F-4D97-AF65-F5344CB8AC3E}">
        <p14:creationId xmlns:p14="http://schemas.microsoft.com/office/powerpoint/2010/main" val="566791274"/>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6" y="114303"/>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a:latin typeface="+mj-lt"/>
                <a:cs typeface="Arial" pitchFamily="34" charset="0"/>
              </a:rPr>
              <a:t>Review</a:t>
            </a:r>
            <a:r>
              <a:rPr lang="en-US" sz="2400">
                <a:latin typeface="Arial" pitchFamily="34" charset="0"/>
                <a:cs typeface="Arial" pitchFamily="34" charset="0"/>
              </a:rPr>
              <a:t> questions</a:t>
            </a:r>
          </a:p>
        </p:txBody>
      </p:sp>
      <p:sp>
        <p:nvSpPr>
          <p:cNvPr id="3" name="txt Content"/>
          <p:cNvSpPr>
            <a:spLocks noGrp="1"/>
          </p:cNvSpPr>
          <p:nvPr>
            <p:ph idx="1" hasCustomPrompt="1"/>
          </p:nvPr>
        </p:nvSpPr>
        <p:spPr>
          <a:xfrm>
            <a:off x="519114" y="914400"/>
            <a:ext cx="8318500" cy="5486400"/>
          </a:xfrm>
        </p:spPr>
        <p:txBody>
          <a:bodyPr/>
          <a:lstStyle>
            <a:lvl1pPr marL="342900" marR="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sz="18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Question…?</a:t>
            </a:r>
          </a:p>
          <a:p>
            <a:pPr lvl="0"/>
            <a:r>
              <a:rPr lang="en-US"/>
              <a:t>Question…?</a:t>
            </a:r>
          </a:p>
          <a:p>
            <a:pPr marL="342900" marR="0" lvl="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a:t>Question…?</a:t>
            </a:r>
          </a:p>
          <a:p>
            <a:pPr marL="342900" marR="0" lvl="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a:t>Question…?</a:t>
            </a:r>
          </a:p>
          <a:p>
            <a:pPr lvl="0"/>
            <a:endParaRPr lang="en-US"/>
          </a:p>
        </p:txBody>
      </p:sp>
      <p:sp>
        <p:nvSpPr>
          <p:cNvPr id="4" name="txt Title Fixed"/>
          <p:cNvSpPr txBox="1">
            <a:spLocks noChangeArrowheads="1"/>
          </p:cNvSpPr>
          <p:nvPr userDrawn="1"/>
        </p:nvSpPr>
        <p:spPr bwMode="auto">
          <a:xfrm>
            <a:off x="492126" y="114303"/>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a:latin typeface="+mj-lt"/>
                <a:cs typeface="Arial" pitchFamily="34" charset="0"/>
              </a:rPr>
              <a:t>Review</a:t>
            </a:r>
            <a:r>
              <a:rPr lang="en-US" sz="2400">
                <a:latin typeface="Arial" pitchFamily="34" charset="0"/>
                <a:cs typeface="Arial" pitchFamily="34" charset="0"/>
              </a:rPr>
              <a:t> questions</a:t>
            </a:r>
          </a:p>
        </p:txBody>
      </p:sp>
    </p:spTree>
    <p:extLst>
      <p:ext uri="{BB962C8B-B14F-4D97-AF65-F5344CB8AC3E}">
        <p14:creationId xmlns:p14="http://schemas.microsoft.com/office/powerpoint/2010/main" val="1714793292"/>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6" y="114303"/>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a:latin typeface="+mj-lt"/>
                <a:cs typeface="Arial" pitchFamily="34" charset="0"/>
              </a:rPr>
              <a:t>Review</a:t>
            </a:r>
            <a:r>
              <a:rPr lang="en-US" sz="240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180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180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4" y="1447800"/>
            <a:ext cx="8318500" cy="4953000"/>
          </a:xfrm>
        </p:spPr>
        <p:txBody>
          <a:bodyPr/>
          <a:lstStyle>
            <a:lvl1pPr marL="342900" marR="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Statement.</a:t>
            </a:r>
          </a:p>
          <a:p>
            <a:pPr lvl="0"/>
            <a:r>
              <a:rPr lang="en-US"/>
              <a:t>Statement.</a:t>
            </a:r>
          </a:p>
          <a:p>
            <a:pPr lvl="0"/>
            <a:r>
              <a:rPr lang="en-US"/>
              <a:t>Statement.</a:t>
            </a:r>
          </a:p>
          <a:p>
            <a:pPr lvl="0"/>
            <a:r>
              <a:rPr lang="en-US"/>
              <a:t>Statement.</a:t>
            </a:r>
          </a:p>
        </p:txBody>
      </p:sp>
    </p:spTree>
    <p:extLst>
      <p:ext uri="{BB962C8B-B14F-4D97-AF65-F5344CB8AC3E}">
        <p14:creationId xmlns:p14="http://schemas.microsoft.com/office/powerpoint/2010/main" val="2937099077"/>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6" y="114303"/>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a:latin typeface="+mj-lt"/>
                <a:cs typeface="Arial" pitchFamily="34" charset="0"/>
              </a:rPr>
              <a:t>Notices</a:t>
            </a:r>
            <a:endParaRPr lang="en-US" sz="2400">
              <a:latin typeface="+mj-lt"/>
            </a:endParaRPr>
          </a:p>
        </p:txBody>
      </p:sp>
      <p:sp>
        <p:nvSpPr>
          <p:cNvPr id="4" name="txt Notice Fixed"/>
          <p:cNvSpPr/>
          <p:nvPr userDrawn="1"/>
        </p:nvSpPr>
        <p:spPr>
          <a:xfrm>
            <a:off x="521210"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200" b="1">
                <a:solidFill>
                  <a:schemeClr val="bg1"/>
                </a:solidFill>
              </a:rPr>
              <a:t>Copyright © 2001-2014 Guidewire Software, Inc. All rights reserved.</a:t>
            </a:r>
            <a:br>
              <a:rPr lang="en-US" sz="1200" b="1">
                <a:solidFill>
                  <a:schemeClr val="bg1"/>
                </a:solidFill>
              </a:rPr>
            </a:br>
            <a:endParaRPr lang="en-US" sz="1200" b="1">
              <a:solidFill>
                <a:schemeClr val="bg1"/>
              </a:solidFill>
            </a:endParaRPr>
          </a:p>
          <a:p>
            <a:pPr marL="0" indent="0">
              <a:buFont typeface="Wingdings 3" pitchFamily="18" charset="2"/>
              <a:buNone/>
            </a:pPr>
            <a:r>
              <a:rPr lang="en-US" sz="1050" b="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050" b="0" err="1">
                <a:solidFill>
                  <a:schemeClr val="bg1"/>
                </a:solidFill>
              </a:rPr>
              <a:t>DataHub</a:t>
            </a:r>
            <a:r>
              <a:rPr lang="en-US" sz="1050" b="0">
                <a:solidFill>
                  <a:schemeClr val="bg1"/>
                </a:solidFill>
              </a:rPr>
              <a:t>, Guidewire </a:t>
            </a:r>
            <a:r>
              <a:rPr lang="en-US" sz="1050" b="0" err="1">
                <a:solidFill>
                  <a:schemeClr val="bg1"/>
                </a:solidFill>
              </a:rPr>
              <a:t>InfoCenter</a:t>
            </a:r>
            <a:r>
              <a:rPr lang="en-US" sz="1050" b="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050" b="0">
                <a:solidFill>
                  <a:schemeClr val="bg1"/>
                </a:solidFill>
              </a:rPr>
            </a:br>
            <a:endParaRPr lang="en-US" sz="1050" b="0">
              <a:solidFill>
                <a:schemeClr val="bg1"/>
              </a:solidFill>
            </a:endParaRPr>
          </a:p>
          <a:p>
            <a:pPr marL="0" indent="0">
              <a:buFont typeface="Wingdings 3" pitchFamily="18" charset="2"/>
              <a:buNone/>
            </a:pPr>
            <a:r>
              <a:rPr lang="en-US" sz="1050" b="0">
                <a:solidFill>
                  <a:schemeClr val="bg1"/>
                </a:solidFill>
              </a:rPr>
              <a:t>All other trademarks are the property of their respective owners.</a:t>
            </a:r>
          </a:p>
          <a:p>
            <a:pPr marL="0" indent="0">
              <a:buFont typeface="Wingdings 3" pitchFamily="18" charset="2"/>
              <a:buNone/>
            </a:pPr>
            <a:endParaRPr lang="en-US" sz="1200" b="0">
              <a:solidFill>
                <a:schemeClr val="bg1"/>
              </a:solidFill>
            </a:endParaRPr>
          </a:p>
          <a:p>
            <a:pPr marL="0" indent="0">
              <a:buFont typeface="Wingdings 3" pitchFamily="18" charset="2"/>
              <a:buNone/>
            </a:pPr>
            <a:r>
              <a:rPr lang="en-US" sz="1200" b="1">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200" b="0">
              <a:solidFill>
                <a:schemeClr val="bg1"/>
              </a:solidFill>
            </a:endParaRPr>
          </a:p>
          <a:p>
            <a:pPr marL="0" indent="0">
              <a:buFont typeface="Wingdings 3" pitchFamily="18" charset="2"/>
              <a:buNone/>
            </a:pPr>
            <a:r>
              <a:rPr lang="en-US" sz="1050" b="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050" b="0">
                <a:solidFill>
                  <a:schemeClr val="bg1"/>
                </a:solidFill>
              </a:rPr>
            </a:br>
            <a:endParaRPr lang="en-US" sz="1050" b="0">
              <a:solidFill>
                <a:schemeClr val="bg1"/>
              </a:solidFill>
            </a:endParaRPr>
          </a:p>
          <a:p>
            <a:pPr marL="0" indent="0">
              <a:buFont typeface="Wingdings 3" pitchFamily="18" charset="2"/>
              <a:buNone/>
            </a:pPr>
            <a:r>
              <a:rPr lang="en-US" sz="1050" b="0">
                <a:solidFill>
                  <a:schemeClr val="bg1"/>
                </a:solidFill>
              </a:rPr>
              <a:t>Guidewire products are protected by one or more United States patents.</a:t>
            </a:r>
          </a:p>
        </p:txBody>
      </p:sp>
    </p:spTree>
    <p:extLst>
      <p:ext uri="{BB962C8B-B14F-4D97-AF65-F5344CB8AC3E}">
        <p14:creationId xmlns:p14="http://schemas.microsoft.com/office/powerpoint/2010/main" val="857570899"/>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userDrawn="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9" y="106138"/>
            <a:ext cx="3237409" cy="1562623"/>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408957"/>
            <a:ext cx="2777457" cy="819151"/>
          </a:xfrm>
          <a:noFill/>
        </p:spPr>
        <p:txBody>
          <a:bodyPr anchor="ctr" anchorCtr="0"/>
          <a:lstStyle>
            <a:lvl1pPr algn="ctr">
              <a:defRPr>
                <a:solidFill>
                  <a:schemeClr val="tx2">
                    <a:lumMod val="75000"/>
                    <a:lumOff val="25000"/>
                  </a:schemeClr>
                </a:solidFill>
              </a:defRPr>
            </a:lvl1pPr>
          </a:lstStyle>
          <a:p>
            <a:r>
              <a:rPr lang="en-US"/>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6" y="2612604"/>
            <a:ext cx="8348837" cy="415498"/>
          </a:xfrm>
        </p:spPr>
        <p:txBody>
          <a:bodyPr wrap="square" anchor="ctr" anchorCtr="0">
            <a:spAutoFit/>
          </a:bodyPr>
          <a:lstStyle>
            <a:lvl1pPr algn="l">
              <a:defRPr sz="3000" b="1" i="0">
                <a:solidFill>
                  <a:schemeClr val="accent2"/>
                </a:solidFill>
                <a:latin typeface="Arial" panose="020B0604020202020204" pitchFamily="34" charset="0"/>
                <a:cs typeface="Arial" panose="020B0604020202020204" pitchFamily="34" charset="0"/>
              </a:defRPr>
            </a:lvl1pPr>
          </a:lstStyle>
          <a:p>
            <a:pPr lvl="0"/>
            <a:r>
              <a:rPr lang="en-US"/>
              <a:t>Single Line Title Here</a:t>
            </a:r>
          </a:p>
        </p:txBody>
      </p: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4" y="3269360"/>
            <a:ext cx="8327698" cy="541969"/>
          </a:xfrm>
        </p:spPr>
        <p:txBody>
          <a:bodyPr anchor="ctr" anchorCtr="0">
            <a:noAutofit/>
          </a:bodyPr>
          <a:lstStyle>
            <a:lvl1pPr marL="0" indent="0">
              <a:buFont typeface="Arial" panose="020B0604020202020204" pitchFamily="34" charset="0"/>
              <a:buNone/>
              <a:defRPr sz="1500">
                <a:solidFill>
                  <a:schemeClr val="accent2"/>
                </a:solidFill>
              </a:defRPr>
            </a:lvl1pPr>
            <a:lvl2pPr marL="0" indent="0">
              <a:buNone/>
              <a:defRPr>
                <a:solidFill>
                  <a:schemeClr val="bg2"/>
                </a:solidFill>
              </a:defRPr>
            </a:lvl2pPr>
            <a:lvl3pPr marL="171450" indent="0">
              <a:buNone/>
              <a:defRPr/>
            </a:lvl3pPr>
          </a:lstStyle>
          <a:p>
            <a:pPr lvl="0"/>
            <a:r>
              <a:rPr lang="en-US"/>
              <a:t>Speaker’s Full Name or Subtitle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6260551"/>
            <a:ext cx="4572000" cy="249655"/>
          </a:xfrm>
          <a:prstGeom prst="rect">
            <a:avLst/>
          </a:prstGeom>
        </p:spPr>
        <p:txBody>
          <a:bodyPr vert="horz" lIns="0" tIns="0" rIns="0" bIns="0" rtlCol="0" anchor="b" anchorCtr="0"/>
          <a:lstStyle>
            <a:lvl1pPr algn="l">
              <a:defRPr sz="600">
                <a:solidFill>
                  <a:schemeClr val="accent2"/>
                </a:solidFill>
                <a:latin typeface="Arial" panose="020B0604020202020204" pitchFamily="34" charset="0"/>
                <a:cs typeface="Arial" panose="020B0604020202020204" pitchFamily="34" charset="0"/>
              </a:defRPr>
            </a:lvl1pPr>
            <a:lvl2pPr marL="0" indent="0">
              <a:defRPr sz="563"/>
            </a:lvl2pPr>
            <a:lvl3pPr marL="0" indent="0">
              <a:defRPr sz="563"/>
            </a:lvl3pPr>
            <a:lvl4pPr marL="0" indent="0">
              <a:defRPr sz="563"/>
            </a:lvl4pPr>
            <a:lvl5pPr marL="0" indent="0">
              <a:defRPr sz="563"/>
            </a:lvl5pPr>
            <a:lvl6pPr marL="0" indent="0">
              <a:defRPr sz="563"/>
            </a:lvl6pPr>
            <a:lvl7pPr marL="0" indent="0">
              <a:defRPr sz="563"/>
            </a:lvl7pPr>
            <a:lvl8pPr marL="0" indent="0">
              <a:defRPr sz="563"/>
            </a:lvl8pPr>
            <a:lvl9pPr marL="0" indent="0">
              <a:defRPr sz="563"/>
            </a:lvl9pPr>
          </a:lstStyle>
          <a:p>
            <a:endParaRPr lang="en-US"/>
          </a:p>
        </p:txBody>
      </p:sp>
    </p:spTree>
    <p:extLst>
      <p:ext uri="{BB962C8B-B14F-4D97-AF65-F5344CB8AC3E}">
        <p14:creationId xmlns:p14="http://schemas.microsoft.com/office/powerpoint/2010/main" val="4238785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34" Type="http://schemas.openxmlformats.org/officeDocument/2006/relationships/theme" Target="../theme/theme3.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33" Type="http://schemas.openxmlformats.org/officeDocument/2006/relationships/slideLayout" Target="../slideLayouts/slideLayout58.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32" Type="http://schemas.openxmlformats.org/officeDocument/2006/relationships/slideLayout" Target="../slideLayouts/slideLayout57.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31" Type="http://schemas.openxmlformats.org/officeDocument/2006/relationships/slideLayout" Target="../slideLayouts/slideLayout56.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slideLayout" Target="../slideLayouts/slideLayout55.xml"/><Relationship Id="rId35" Type="http://schemas.openxmlformats.org/officeDocument/2006/relationships/image" Target="../media/image6.png"/><Relationship Id="rId8"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9" Type="http://schemas.openxmlformats.org/officeDocument/2006/relationships/slideLayout" Target="../slideLayouts/slideLayout97.xml"/><Relationship Id="rId21" Type="http://schemas.openxmlformats.org/officeDocument/2006/relationships/slideLayout" Target="../slideLayouts/slideLayout79.xml"/><Relationship Id="rId34" Type="http://schemas.openxmlformats.org/officeDocument/2006/relationships/slideLayout" Target="../slideLayouts/slideLayout92.xml"/><Relationship Id="rId42" Type="http://schemas.openxmlformats.org/officeDocument/2006/relationships/slideLayout" Target="../slideLayouts/slideLayout100.xml"/><Relationship Id="rId7" Type="http://schemas.openxmlformats.org/officeDocument/2006/relationships/slideLayout" Target="../slideLayouts/slideLayout6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29" Type="http://schemas.openxmlformats.org/officeDocument/2006/relationships/slideLayout" Target="../slideLayouts/slideLayout87.xml"/><Relationship Id="rId41" Type="http://schemas.openxmlformats.org/officeDocument/2006/relationships/slideLayout" Target="../slideLayouts/slideLayout99.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32" Type="http://schemas.openxmlformats.org/officeDocument/2006/relationships/slideLayout" Target="../slideLayouts/slideLayout90.xml"/><Relationship Id="rId37" Type="http://schemas.openxmlformats.org/officeDocument/2006/relationships/slideLayout" Target="../slideLayouts/slideLayout95.xml"/><Relationship Id="rId40" Type="http://schemas.openxmlformats.org/officeDocument/2006/relationships/slideLayout" Target="../slideLayouts/slideLayout98.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slideLayout" Target="../slideLayouts/slideLayout86.xml"/><Relationship Id="rId36" Type="http://schemas.openxmlformats.org/officeDocument/2006/relationships/slideLayout" Target="../slideLayouts/slideLayout94.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31" Type="http://schemas.openxmlformats.org/officeDocument/2006/relationships/slideLayout" Target="../slideLayouts/slideLayout89.xml"/><Relationship Id="rId44" Type="http://schemas.openxmlformats.org/officeDocument/2006/relationships/image" Target="../media/image2.png"/><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slideLayout" Target="../slideLayouts/slideLayout85.xml"/><Relationship Id="rId30" Type="http://schemas.openxmlformats.org/officeDocument/2006/relationships/slideLayout" Target="../slideLayouts/slideLayout88.xml"/><Relationship Id="rId35" Type="http://schemas.openxmlformats.org/officeDocument/2006/relationships/slideLayout" Target="../slideLayouts/slideLayout93.xml"/><Relationship Id="rId43" Type="http://schemas.openxmlformats.org/officeDocument/2006/relationships/theme" Target="../theme/theme4.xml"/><Relationship Id="rId8" Type="http://schemas.openxmlformats.org/officeDocument/2006/relationships/slideLayout" Target="../slideLayouts/slideLayout66.xml"/><Relationship Id="rId3" Type="http://schemas.openxmlformats.org/officeDocument/2006/relationships/slideLayout" Target="../slideLayouts/slideLayout61.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33" Type="http://schemas.openxmlformats.org/officeDocument/2006/relationships/slideLayout" Target="../slideLayouts/slideLayout91.xml"/><Relationship Id="rId38" Type="http://schemas.openxmlformats.org/officeDocument/2006/relationships/slideLayout" Target="../slideLayouts/slideLayout9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90E58302-D2C9-4F32-ACBE-D37AEBD9923F}"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907"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08" r:id="rId12"/>
  </p:sldLayoutIdLst>
  <p:transition/>
  <p:txStyles>
    <p:titleStyle>
      <a:lvl1pPr algn="l" rtl="0" eaLnBrk="0" fontAlgn="base" hangingPunct="0">
        <a:lnSpc>
          <a:spcPct val="80000"/>
        </a:lnSpc>
        <a:spcBef>
          <a:spcPct val="0"/>
        </a:spcBef>
        <a:spcAft>
          <a:spcPct val="0"/>
        </a:spcAft>
        <a:defRPr sz="3400" b="1" i="0" u="none">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20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sz="1350"/>
            </a:p>
          </p:txBody>
        </p:sp>
      </p:grpSp>
      <p:sp>
        <p:nvSpPr>
          <p:cNvPr id="1027" name="Rectangle 2"/>
          <p:cNvSpPr>
            <a:spLocks noGrp="1" noChangeArrowheads="1"/>
          </p:cNvSpPr>
          <p:nvPr>
            <p:ph type="title"/>
          </p:nvPr>
        </p:nvSpPr>
        <p:spPr bwMode="auto">
          <a:xfrm>
            <a:off x="495300" y="120650"/>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127" name="PageNumberBox"/>
          <p:cNvSpPr txBox="1">
            <a:spLocks noChangeArrowheads="1"/>
          </p:cNvSpPr>
          <p:nvPr/>
        </p:nvSpPr>
        <p:spPr bwMode="auto">
          <a:xfrm>
            <a:off x="4327527" y="6518276"/>
            <a:ext cx="519113" cy="227013"/>
          </a:xfrm>
          <a:prstGeom prst="rect">
            <a:avLst/>
          </a:prstGeom>
          <a:noFill/>
          <a:ln w="6350" algn="ctr">
            <a:noFill/>
            <a:miter lim="800000"/>
            <a:headEnd/>
            <a:tailEnd/>
          </a:ln>
          <a:effectLst/>
        </p:spPr>
        <p:txBody>
          <a:bodyPr lIns="0" tIns="0" rIns="0" bIns="0"/>
          <a:lstStyle/>
          <a:p>
            <a:pPr eaLnBrk="0" hangingPunct="0">
              <a:lnSpc>
                <a:spcPts val="1350"/>
              </a:lnSpc>
              <a:spcBef>
                <a:spcPts val="450"/>
              </a:spcBef>
              <a:buFont typeface="Wingdings" pitchFamily="2" charset="2"/>
              <a:buNone/>
              <a:defRPr/>
            </a:pPr>
            <a:fld id="{8F64365B-1C78-4614-8DCC-53A262A93982}" type="slidenum">
              <a:rPr lang="en-US" sz="900">
                <a:solidFill>
                  <a:srgbClr val="B2B2B2"/>
                </a:solidFill>
                <a:latin typeface="Calibri" pitchFamily="34" charset="0"/>
                <a:cs typeface="Calibri" pitchFamily="34" charset="0"/>
              </a:rPr>
              <a:pPr eaLnBrk="0" hangingPunct="0">
                <a:lnSpc>
                  <a:spcPts val="1350"/>
                </a:lnSpc>
                <a:spcBef>
                  <a:spcPts val="450"/>
                </a:spcBef>
                <a:buFont typeface="Wingdings" pitchFamily="2" charset="2"/>
                <a:buNone/>
                <a:defRPr/>
              </a:pPr>
              <a:t>‹#›</a:t>
            </a:fld>
            <a:r>
              <a:rPr lang="en-US" sz="135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901616" y="6570663"/>
            <a:ext cx="2306722" cy="69250"/>
          </a:xfrm>
          <a:prstGeom prst="rect">
            <a:avLst/>
          </a:prstGeom>
          <a:noFill/>
        </p:spPr>
        <p:txBody>
          <a:bodyPr wrap="none" lIns="0" tIns="0" rIns="0" bIns="0">
            <a:spAutoFit/>
          </a:bodyPr>
          <a:lstStyle/>
          <a:p>
            <a:pPr algn="r">
              <a:spcBef>
                <a:spcPts val="450"/>
              </a:spcBef>
              <a:buClr>
                <a:schemeClr val="tx2"/>
              </a:buClr>
              <a:buFont typeface="Arial" charset="0"/>
              <a:buNone/>
              <a:defRPr/>
            </a:pPr>
            <a:r>
              <a:rPr lang="en-US" sz="450">
                <a:solidFill>
                  <a:srgbClr val="B2B2B2"/>
                </a:solidFill>
                <a:latin typeface="+mn-lt"/>
              </a:rPr>
              <a:t>© Guidewire Software, Inc. All rights reserved. Do not distribute without permission.</a:t>
            </a:r>
          </a:p>
        </p:txBody>
      </p:sp>
    </p:spTree>
    <p:extLst>
      <p:ext uri="{BB962C8B-B14F-4D97-AF65-F5344CB8AC3E}">
        <p14:creationId xmlns:p14="http://schemas.microsoft.com/office/powerpoint/2010/main" val="2635411946"/>
      </p:ext>
    </p:extLst>
  </p:cSld>
  <p:clrMap bg1="dk2" tx1="lt1" bg2="dk1" tx2="lt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1" r:id="rId12"/>
    <p:sldLayoutId id="2147483922" r:id="rId13"/>
  </p:sldLayoutIdLst>
  <p:transition/>
  <p:txStyles>
    <p:title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p:titleStyle>
    <p:bodyStyle>
      <a:lvl1pPr marL="214313" indent="-214313" algn="l" rtl="0" eaLnBrk="0" fontAlgn="base" hangingPunct="0">
        <a:spcBef>
          <a:spcPct val="40000"/>
        </a:spcBef>
        <a:spcAft>
          <a:spcPct val="0"/>
        </a:spcAft>
        <a:buClr>
          <a:srgbClr val="04628C"/>
        </a:buClr>
        <a:buSzPct val="90000"/>
        <a:buFont typeface="Arial"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Arial"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Arial"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Arial"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146AD"/>
        </a:buClr>
        <a:buSzPct val="12000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365760"/>
            <a:ext cx="8378952" cy="82804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457739"/>
            <a:ext cx="8378952" cy="450574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6260549"/>
            <a:ext cx="4572000" cy="249655"/>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6387092"/>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pic>
        <p:nvPicPr>
          <p:cNvPr id="7" name="Picture 6">
            <a:extLst>
              <a:ext uri="{FF2B5EF4-FFF2-40B4-BE49-F238E27FC236}">
                <a16:creationId xmlns:a16="http://schemas.microsoft.com/office/drawing/2014/main" id="{A75C5FF7-2DC4-5442-BB0D-C1FF3C41C2F6}"/>
              </a:ext>
            </a:extLst>
          </p:cNvPr>
          <p:cNvPicPr>
            <a:picLocks noChangeAspect="1"/>
          </p:cNvPicPr>
          <p:nvPr/>
        </p:nvPicPr>
        <p:blipFill>
          <a:blip r:embed="rId35" cstate="screen">
            <a:extLst>
              <a:ext uri="{28A0092B-C50C-407E-A947-70E740481C1C}">
                <a14:useLocalDpi xmlns:a14="http://schemas.microsoft.com/office/drawing/2010/main"/>
              </a:ext>
            </a:extLst>
          </a:blip>
          <a:stretch>
            <a:fillRect/>
          </a:stretch>
        </p:blipFill>
        <p:spPr bwMode="black">
          <a:xfrm>
            <a:off x="7723970" y="6322756"/>
            <a:ext cx="1039031" cy="297329"/>
          </a:xfrm>
          <a:prstGeom prst="rect">
            <a:avLst/>
          </a:prstGeom>
        </p:spPr>
      </p:pic>
    </p:spTree>
    <p:extLst>
      <p:ext uri="{BB962C8B-B14F-4D97-AF65-F5344CB8AC3E}">
        <p14:creationId xmlns:p14="http://schemas.microsoft.com/office/powerpoint/2010/main" val="3616950109"/>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 id="2147483941" r:id="rId18"/>
    <p:sldLayoutId id="2147483942" r:id="rId19"/>
    <p:sldLayoutId id="2147483943" r:id="rId20"/>
    <p:sldLayoutId id="2147483944" r:id="rId21"/>
    <p:sldLayoutId id="2147483945" r:id="rId22"/>
    <p:sldLayoutId id="2147483946" r:id="rId23"/>
    <p:sldLayoutId id="2147483947" r:id="rId24"/>
    <p:sldLayoutId id="2147483948" r:id="rId25"/>
    <p:sldLayoutId id="2147483949" r:id="rId26"/>
    <p:sldLayoutId id="2147483950" r:id="rId27"/>
    <p:sldLayoutId id="2147483951" r:id="rId28"/>
    <p:sldLayoutId id="2147483952" r:id="rId29"/>
    <p:sldLayoutId id="2147483953" r:id="rId30"/>
    <p:sldLayoutId id="2147483954" r:id="rId31"/>
    <p:sldLayoutId id="2147483955" r:id="rId32"/>
    <p:sldLayoutId id="2147483956" r:id="rId33"/>
  </p:sldLayoutIdLst>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pos="240">
          <p15:clr>
            <a:srgbClr val="F26B43"/>
          </p15:clr>
        </p15:guide>
        <p15:guide id="15" pos="5520">
          <p15:clr>
            <a:srgbClr val="F26B43"/>
          </p15:clr>
        </p15:guide>
        <p15:guide id="16" orient="horz" pos="2988">
          <p15:clr>
            <a:srgbClr val="F26B43"/>
          </p15:clr>
        </p15:guide>
        <p15:guide id="17" orient="horz" pos="56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1" y="6553414"/>
            <a:ext cx="3673988" cy="69250"/>
          </a:xfrm>
          <a:prstGeom prst="rect">
            <a:avLst/>
          </a:prstGeom>
          <a:noFill/>
        </p:spPr>
        <p:txBody>
          <a:bodyPr wrap="square" lIns="0" tIns="0" rIns="0" bIns="0">
            <a:spAutoFit/>
          </a:bodyPr>
          <a:lstStyle/>
          <a:p>
            <a:pPr algn="l">
              <a:spcBef>
                <a:spcPts val="450"/>
              </a:spcBef>
              <a:buClr>
                <a:schemeClr val="tx2"/>
              </a:buClr>
              <a:buFont typeface="Arial" charset="0"/>
              <a:buNone/>
              <a:defRPr/>
            </a:pPr>
            <a:r>
              <a:rPr lang="en-US" sz="450">
                <a:solidFill>
                  <a:srgbClr val="B2B2B2"/>
                </a:solidFill>
                <a:latin typeface="+mn-lt"/>
              </a:rPr>
              <a:t>© Guidewire Software, Inc.  2001-2014. All rights reserved. Do not distribute without permission.</a:t>
            </a:r>
          </a:p>
        </p:txBody>
      </p:sp>
      <p:grpSp>
        <p:nvGrpSpPr>
          <p:cNvPr id="12" name="rec GW Sidebar"/>
          <p:cNvGrpSpPr/>
          <p:nvPr/>
        </p:nvGrpSpPr>
        <p:grpSpPr>
          <a:xfrm>
            <a:off x="1"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grpSp>
      <p:pic>
        <p:nvPicPr>
          <p:cNvPr id="1031" name="pic Logo Text" descr="guidewire.png"/>
          <p:cNvPicPr>
            <a:picLocks noChangeAspect="1"/>
          </p:cNvPicPr>
          <p:nvPr/>
        </p:nvPicPr>
        <p:blipFill>
          <a:blip r:embed="rId44" cstate="print">
            <a:extLst>
              <a:ext uri="{28A0092B-C50C-407E-A947-70E740481C1C}">
                <a14:useLocalDpi xmlns:a14="http://schemas.microsoft.com/office/drawing/2010/main" val="0"/>
              </a:ext>
            </a:extLst>
          </a:blip>
          <a:srcRect/>
          <a:stretch>
            <a:fillRect/>
          </a:stretch>
        </p:blipFill>
        <p:spPr bwMode="auto">
          <a:xfrm>
            <a:off x="7412042" y="6543678"/>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4"/>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127" name="txt Centered PageNumberBox"/>
          <p:cNvSpPr txBox="1">
            <a:spLocks noChangeArrowheads="1"/>
          </p:cNvSpPr>
          <p:nvPr/>
        </p:nvSpPr>
        <p:spPr bwMode="auto">
          <a:xfrm>
            <a:off x="4307367" y="6475148"/>
            <a:ext cx="519113" cy="227013"/>
          </a:xfrm>
          <a:prstGeom prst="rect">
            <a:avLst/>
          </a:prstGeom>
          <a:noFill/>
          <a:ln w="6350" algn="ctr">
            <a:noFill/>
            <a:miter lim="800000"/>
            <a:headEnd/>
            <a:tailEnd/>
          </a:ln>
          <a:effectLst/>
        </p:spPr>
        <p:txBody>
          <a:bodyPr lIns="0" tIns="0" rIns="0" bIns="0"/>
          <a:lstStyle/>
          <a:p>
            <a:pPr algn="ctr">
              <a:lnSpc>
                <a:spcPts val="1350"/>
              </a:lnSpc>
              <a:spcBef>
                <a:spcPts val="450"/>
              </a:spcBef>
              <a:buFont typeface="Wingdings" pitchFamily="2" charset="2"/>
              <a:buNone/>
              <a:defRPr/>
            </a:pPr>
            <a:fld id="{FABFFE1B-5FD5-480D-9A32-98AB62D1BF82}" type="slidenum">
              <a:rPr lang="en-US" sz="900">
                <a:solidFill>
                  <a:srgbClr val="B2B2B2"/>
                </a:solidFill>
                <a:latin typeface="Arial" pitchFamily="34" charset="0"/>
                <a:cs typeface="Arial" pitchFamily="34" charset="0"/>
              </a:rPr>
              <a:pPr algn="ctr">
                <a:lnSpc>
                  <a:spcPts val="1350"/>
                </a:lnSpc>
                <a:spcBef>
                  <a:spcPts val="450"/>
                </a:spcBef>
                <a:buFont typeface="Wingdings" pitchFamily="2" charset="2"/>
                <a:buNone/>
                <a:defRPr/>
              </a:pPr>
              <a:t>‹#›</a:t>
            </a:fld>
            <a:r>
              <a:rPr lang="en-US" sz="1350" i="1">
                <a:solidFill>
                  <a:srgbClr val="B2B2B2"/>
                </a:solidFill>
                <a:cs typeface="Times New Roman" pitchFamily="18" charset="0"/>
              </a:rPr>
              <a:t> </a:t>
            </a:r>
          </a:p>
        </p:txBody>
      </p:sp>
    </p:spTree>
    <p:extLst>
      <p:ext uri="{BB962C8B-B14F-4D97-AF65-F5344CB8AC3E}">
        <p14:creationId xmlns:p14="http://schemas.microsoft.com/office/powerpoint/2010/main" val="1504050820"/>
      </p:ext>
    </p:extLst>
  </p:cSld>
  <p:clrMap bg1="dk2" tx1="lt1" bg2="dk1" tx2="lt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3980" r:id="rId23"/>
    <p:sldLayoutId id="2147483981" r:id="rId24"/>
    <p:sldLayoutId id="2147483982" r:id="rId25"/>
    <p:sldLayoutId id="2147483983" r:id="rId26"/>
    <p:sldLayoutId id="2147483984" r:id="rId27"/>
    <p:sldLayoutId id="2147483985" r:id="rId28"/>
    <p:sldLayoutId id="2147483986" r:id="rId29"/>
    <p:sldLayoutId id="2147483987" r:id="rId30"/>
    <p:sldLayoutId id="2147483988" r:id="rId31"/>
    <p:sldLayoutId id="2147483989" r:id="rId32"/>
    <p:sldLayoutId id="2147483990" r:id="rId33"/>
    <p:sldLayoutId id="2147483991" r:id="rId34"/>
    <p:sldLayoutId id="2147483992" r:id="rId35"/>
    <p:sldLayoutId id="2147483993" r:id="rId36"/>
    <p:sldLayoutId id="2147483994" r:id="rId37"/>
    <p:sldLayoutId id="2147483995" r:id="rId38"/>
    <p:sldLayoutId id="2147483996" r:id="rId39"/>
    <p:sldLayoutId id="2147483997" r:id="rId40"/>
    <p:sldLayoutId id="2147483998" r:id="rId41"/>
    <p:sldLayoutId id="2147484000" r:id="rId42"/>
  </p:sldLayoutIdLst>
  <p:transition/>
  <p:txStyles>
    <p:titleStyle>
      <a:lvl1pPr algn="l" rtl="0" eaLnBrk="1" fontAlgn="base" hangingPunct="1">
        <a:lnSpc>
          <a:spcPct val="90000"/>
        </a:lnSpc>
        <a:spcBef>
          <a:spcPct val="0"/>
        </a:spcBef>
        <a:spcAft>
          <a:spcPct val="0"/>
        </a:spcAft>
        <a:defRPr sz="24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5pPr>
      <a:lvl6pPr marL="342900" algn="l" rtl="0" eaLnBrk="1" fontAlgn="base" hangingPunct="1">
        <a:lnSpc>
          <a:spcPct val="90000"/>
        </a:lnSpc>
        <a:spcBef>
          <a:spcPct val="0"/>
        </a:spcBef>
        <a:spcAft>
          <a:spcPct val="0"/>
        </a:spcAft>
        <a:defRPr sz="2250" b="1">
          <a:solidFill>
            <a:schemeClr val="accent1"/>
          </a:solidFill>
          <a:latin typeface="Arial" charset="0"/>
        </a:defRPr>
      </a:lvl6pPr>
      <a:lvl7pPr marL="685800" algn="l" rtl="0" eaLnBrk="1" fontAlgn="base" hangingPunct="1">
        <a:lnSpc>
          <a:spcPct val="90000"/>
        </a:lnSpc>
        <a:spcBef>
          <a:spcPct val="0"/>
        </a:spcBef>
        <a:spcAft>
          <a:spcPct val="0"/>
        </a:spcAft>
        <a:defRPr sz="2250" b="1">
          <a:solidFill>
            <a:schemeClr val="accent1"/>
          </a:solidFill>
          <a:latin typeface="Arial" charset="0"/>
        </a:defRPr>
      </a:lvl7pPr>
      <a:lvl8pPr marL="1028700" algn="l" rtl="0" eaLnBrk="1" fontAlgn="base" hangingPunct="1">
        <a:lnSpc>
          <a:spcPct val="90000"/>
        </a:lnSpc>
        <a:spcBef>
          <a:spcPct val="0"/>
        </a:spcBef>
        <a:spcAft>
          <a:spcPct val="0"/>
        </a:spcAft>
        <a:defRPr sz="2250" b="1">
          <a:solidFill>
            <a:schemeClr val="accent1"/>
          </a:solidFill>
          <a:latin typeface="Arial" charset="0"/>
        </a:defRPr>
      </a:lvl8pPr>
      <a:lvl9pPr marL="1371600" algn="l" rtl="0" eaLnBrk="1" fontAlgn="base" hangingPunct="1">
        <a:lnSpc>
          <a:spcPct val="90000"/>
        </a:lnSpc>
        <a:spcBef>
          <a:spcPct val="0"/>
        </a:spcBef>
        <a:spcAft>
          <a:spcPct val="0"/>
        </a:spcAft>
        <a:defRPr sz="2250" b="1">
          <a:solidFill>
            <a:schemeClr val="accent1"/>
          </a:solidFill>
          <a:latin typeface="Arial" charset="0"/>
        </a:defRPr>
      </a:lvl9pPr>
    </p:titleStyle>
    <p:bodyStyle>
      <a:lvl1pPr marL="214313" indent="-214313" algn="l" rtl="0" eaLnBrk="1" fontAlgn="base" hangingPunct="1">
        <a:spcBef>
          <a:spcPct val="40000"/>
        </a:spcBef>
        <a:spcAft>
          <a:spcPct val="0"/>
        </a:spcAft>
        <a:buClr>
          <a:srgbClr val="04628C"/>
        </a:buClr>
        <a:buSzPct val="90000"/>
        <a:buFont typeface="Arial" charset="0"/>
        <a:buChar char="•"/>
        <a:defRPr sz="1800">
          <a:solidFill>
            <a:schemeClr val="bg1"/>
          </a:solidFill>
          <a:latin typeface="+mn-lt"/>
          <a:ea typeface="Arial" pitchFamily="32" charset="0"/>
          <a:cs typeface="Arial" pitchFamily="32" charset="0"/>
        </a:defRPr>
      </a:lvl1pPr>
      <a:lvl2pPr marL="471488" indent="-171450" algn="l" rtl="0" eaLnBrk="1" fontAlgn="base" hangingPunct="1">
        <a:spcBef>
          <a:spcPct val="20000"/>
        </a:spcBef>
        <a:spcAft>
          <a:spcPct val="0"/>
        </a:spcAft>
        <a:buClr>
          <a:srgbClr val="04628C"/>
        </a:buClr>
        <a:buSzPct val="90000"/>
        <a:buFont typeface="Arial" charset="0"/>
        <a:buChar char="-"/>
        <a:defRPr sz="1500">
          <a:solidFill>
            <a:schemeClr val="bg1"/>
          </a:solidFill>
          <a:latin typeface="+mn-lt"/>
          <a:ea typeface="Arial" pitchFamily="32" charset="0"/>
          <a:cs typeface="Arial" pitchFamily="32" charset="0"/>
        </a:defRPr>
      </a:lvl2pPr>
      <a:lvl3pPr marL="727472" indent="-170260" algn="l" rtl="0" eaLnBrk="1" fontAlgn="base" hangingPunct="1">
        <a:spcBef>
          <a:spcPct val="20000"/>
        </a:spcBef>
        <a:spcAft>
          <a:spcPct val="0"/>
        </a:spcAft>
        <a:buClr>
          <a:srgbClr val="04628C"/>
        </a:buClr>
        <a:buSzPct val="85000"/>
        <a:buFont typeface="Arial" charset="0"/>
        <a:buChar char="-"/>
        <a:defRPr sz="1350">
          <a:solidFill>
            <a:schemeClr val="bg1"/>
          </a:solidFill>
          <a:latin typeface="+mn-lt"/>
          <a:ea typeface="Arial" pitchFamily="32" charset="0"/>
          <a:cs typeface="Arial" pitchFamily="32" charset="0"/>
        </a:defRPr>
      </a:lvl3pPr>
      <a:lvl4pPr marL="1032272" indent="-219075" algn="l" rtl="0" eaLnBrk="1" fontAlgn="base" hangingPunct="1">
        <a:spcBef>
          <a:spcPct val="20000"/>
        </a:spcBef>
        <a:spcAft>
          <a:spcPct val="0"/>
        </a:spcAft>
        <a:buClr>
          <a:srgbClr val="04628C"/>
        </a:buClr>
        <a:buSzPct val="85000"/>
        <a:buFont typeface="Arial" charset="0"/>
        <a:buChar char="-"/>
        <a:defRPr sz="1200">
          <a:solidFill>
            <a:schemeClr val="bg1"/>
          </a:solidFill>
          <a:latin typeface="+mn-lt"/>
          <a:ea typeface="Arial" pitchFamily="32" charset="0"/>
          <a:cs typeface="Arial" pitchFamily="32" charset="0"/>
        </a:defRPr>
      </a:lvl4pPr>
      <a:lvl5pPr marL="1456135" indent="-169069" algn="l" rtl="0" eaLnBrk="1" fontAlgn="base" hangingPunct="1">
        <a:spcBef>
          <a:spcPct val="20000"/>
        </a:spcBef>
        <a:spcAft>
          <a:spcPct val="0"/>
        </a:spcAft>
        <a:buClr>
          <a:srgbClr val="0146AD"/>
        </a:buClr>
        <a:buSzPct val="120000"/>
        <a:buChar char="•"/>
        <a:defRPr sz="1050">
          <a:solidFill>
            <a:schemeClr val="bg1"/>
          </a:solidFill>
          <a:latin typeface="+mn-lt"/>
          <a:ea typeface="Arial" pitchFamily="32" charset="0"/>
          <a:cs typeface="Arial" pitchFamily="32" charset="0"/>
        </a:defRPr>
      </a:lvl5pPr>
      <a:lvl6pPr marL="1799035" indent="-169069" algn="l" rtl="0" eaLnBrk="1" fontAlgn="base" hangingPunct="1">
        <a:spcBef>
          <a:spcPct val="20000"/>
        </a:spcBef>
        <a:spcAft>
          <a:spcPct val="0"/>
        </a:spcAft>
        <a:buClr>
          <a:srgbClr val="0146AD"/>
        </a:buClr>
        <a:buSzPct val="120000"/>
        <a:buChar char="•"/>
        <a:defRPr sz="1050">
          <a:solidFill>
            <a:schemeClr val="bg1"/>
          </a:solidFill>
          <a:latin typeface="+mn-lt"/>
        </a:defRPr>
      </a:lvl6pPr>
      <a:lvl7pPr marL="2141935" indent="-169069" algn="l" rtl="0" eaLnBrk="1" fontAlgn="base" hangingPunct="1">
        <a:spcBef>
          <a:spcPct val="20000"/>
        </a:spcBef>
        <a:spcAft>
          <a:spcPct val="0"/>
        </a:spcAft>
        <a:buClr>
          <a:srgbClr val="0146AD"/>
        </a:buClr>
        <a:buSzPct val="120000"/>
        <a:buChar char="•"/>
        <a:defRPr sz="1050">
          <a:solidFill>
            <a:schemeClr val="bg1"/>
          </a:solidFill>
          <a:latin typeface="+mn-lt"/>
        </a:defRPr>
      </a:lvl7pPr>
      <a:lvl8pPr marL="2484835" indent="-169069" algn="l" rtl="0" eaLnBrk="1" fontAlgn="base" hangingPunct="1">
        <a:spcBef>
          <a:spcPct val="20000"/>
        </a:spcBef>
        <a:spcAft>
          <a:spcPct val="0"/>
        </a:spcAft>
        <a:buClr>
          <a:srgbClr val="0146AD"/>
        </a:buClr>
        <a:buSzPct val="120000"/>
        <a:buChar char="•"/>
        <a:defRPr sz="1050">
          <a:solidFill>
            <a:schemeClr val="bg1"/>
          </a:solidFill>
          <a:latin typeface="+mn-lt"/>
        </a:defRPr>
      </a:lvl8pPr>
      <a:lvl9pPr marL="2827735" indent="-169069" algn="l" rtl="0" eaLnBrk="1" fontAlgn="base" hangingPunct="1">
        <a:spcBef>
          <a:spcPct val="20000"/>
        </a:spcBef>
        <a:spcAft>
          <a:spcPct val="0"/>
        </a:spcAft>
        <a:buClr>
          <a:srgbClr val="0146AD"/>
        </a:buClr>
        <a:buSzPct val="120000"/>
        <a:buChar char="•"/>
        <a:defRPr sz="1050">
          <a:solidFill>
            <a:schemeClr val="bg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7.xml"/><Relationship Id="rId1" Type="http://schemas.openxmlformats.org/officeDocument/2006/relationships/slideLayout" Target="../slideLayouts/slideLayout5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6.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5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56.xml"/></Relationships>
</file>

<file path=ppt/slides/_rels/slide7.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4.xml"/><Relationship Id="rId1" Type="http://schemas.openxmlformats.org/officeDocument/2006/relationships/slideLayout" Target="../slideLayouts/slideLayout57.xml"/><Relationship Id="rId4" Type="http://schemas.openxmlformats.org/officeDocument/2006/relationships/image" Target="../media/image26.wmf"/></Relationships>
</file>

<file path=ppt/slides/_rels/slide8.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5.xml"/><Relationship Id="rId1" Type="http://schemas.openxmlformats.org/officeDocument/2006/relationships/slideLayout" Target="../slideLayouts/slideLayout57.xml"/><Relationship Id="rId4" Type="http://schemas.openxmlformats.org/officeDocument/2006/relationships/image" Target="../media/image25.wmf"/></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5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30086" b="30086"/>
          <a:stretch>
            <a:fillRect/>
          </a:stretch>
        </p:blipFill>
        <p:spPr/>
      </p:pic>
      <p:sp>
        <p:nvSpPr>
          <p:cNvPr id="3" name="Title 2"/>
          <p:cNvSpPr>
            <a:spLocks noGrp="1"/>
          </p:cNvSpPr>
          <p:nvPr>
            <p:ph type="ctrTitle"/>
          </p:nvPr>
        </p:nvSpPr>
        <p:spPr>
          <a:xfrm>
            <a:off x="414164" y="2726295"/>
            <a:ext cx="8348837" cy="492443"/>
          </a:xfrm>
        </p:spPr>
        <p:txBody>
          <a:bodyPr/>
          <a:lstStyle/>
          <a:p>
            <a:r>
              <a:rPr lang="en-US"/>
              <a:t>BillingCenter Data Model</a:t>
            </a:r>
          </a:p>
        </p:txBody>
      </p:sp>
      <p:sp>
        <p:nvSpPr>
          <p:cNvPr id="6" name="Footer Placeholder 5"/>
          <p:cNvSpPr>
            <a:spLocks noGrp="1"/>
          </p:cNvSpPr>
          <p:nvPr>
            <p:ph type="ftr" sz="quarter" idx="3"/>
          </p:nvPr>
        </p:nvSpPr>
        <p:spPr/>
        <p:txBody>
          <a:bodyPr/>
          <a:lstStyle/>
          <a:p>
            <a:pPr defTabSz="457200" fontAlgn="auto">
              <a:spcBef>
                <a:spcPts val="0"/>
              </a:spcBef>
              <a:spcAft>
                <a:spcPts val="0"/>
              </a:spcAft>
              <a:buClrTx/>
              <a:defRPr/>
            </a:pPr>
            <a:r>
              <a:rPr lang="en-US" b="0">
                <a:solidFill>
                  <a:srgbClr val="0033A0"/>
                </a:solidFill>
              </a:rPr>
              <a:t>© 2020 Cognizant</a:t>
            </a:r>
          </a:p>
        </p:txBody>
      </p:sp>
    </p:spTree>
    <p:extLst>
      <p:ext uri="{BB962C8B-B14F-4D97-AF65-F5344CB8AC3E}">
        <p14:creationId xmlns:p14="http://schemas.microsoft.com/office/powerpoint/2010/main" val="3966960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t>Data model entity relationships: accounts</a:t>
            </a:r>
          </a:p>
        </p:txBody>
      </p:sp>
      <p:sp>
        <p:nvSpPr>
          <p:cNvPr id="12291" name="Rectangle 3"/>
          <p:cNvSpPr>
            <a:spLocks noGrp="1" noChangeArrowheads="1"/>
          </p:cNvSpPr>
          <p:nvPr>
            <p:ph idx="1"/>
          </p:nvPr>
        </p:nvSpPr>
        <p:spPr/>
        <p:txBody>
          <a:bodyPr/>
          <a:lstStyle/>
          <a:p>
            <a:pPr marL="285750" lvl="0" indent="-285750" defTabSz="914400" eaLnBrk="0" fontAlgn="base" hangingPunct="0">
              <a:spcBef>
                <a:spcPct val="40000"/>
              </a:spcBef>
              <a:spcAft>
                <a:spcPct val="0"/>
              </a:spcAft>
              <a:buFont typeface="Arial" charset="0"/>
              <a:buChar char="•"/>
            </a:pPr>
            <a:r>
              <a:rPr lang="en-US" sz="2400" kern="0">
                <a:solidFill>
                  <a:srgbClr val="000000"/>
                </a:solidFill>
                <a:latin typeface="Arial"/>
                <a:cs typeface="Calibri" pitchFamily="34" charset="0"/>
              </a:rPr>
              <a:t>Account</a:t>
            </a:r>
          </a:p>
          <a:p>
            <a:pPr marL="628650" lvl="1" indent="-228600" defTabSz="914400" eaLnBrk="0" fontAlgn="base" hangingPunct="0">
              <a:spcBef>
                <a:spcPct val="20000"/>
              </a:spcBef>
              <a:spcAft>
                <a:spcPct val="0"/>
              </a:spcAft>
              <a:buSzPct val="90000"/>
            </a:pPr>
            <a:r>
              <a:rPr lang="en-US" sz="2200" b="1" kern="0" err="1">
                <a:solidFill>
                  <a:srgbClr val="000000"/>
                </a:solidFill>
                <a:latin typeface="Courier New" pitchFamily="49" charset="0"/>
                <a:cs typeface="Courier New" pitchFamily="49" charset="0"/>
              </a:rPr>
              <a:t>Account.AccountDelinquencyProcesses</a:t>
            </a:r>
            <a:r>
              <a:rPr lang="en-US" sz="2200" kern="0">
                <a:solidFill>
                  <a:srgbClr val="000000"/>
                </a:solidFill>
                <a:latin typeface="Arial"/>
                <a:cs typeface="Calibri" pitchFamily="34" charset="0"/>
              </a:rPr>
              <a:t> (array)</a:t>
            </a:r>
          </a:p>
          <a:p>
            <a:pPr marL="628650" lvl="1" indent="-228600" defTabSz="914400" eaLnBrk="0" fontAlgn="base" hangingPunct="0">
              <a:spcBef>
                <a:spcPct val="20000"/>
              </a:spcBef>
              <a:spcAft>
                <a:spcPct val="0"/>
              </a:spcAft>
              <a:buSzPct val="90000"/>
            </a:pPr>
            <a:r>
              <a:rPr lang="en-US" sz="2200" b="1" kern="0">
                <a:solidFill>
                  <a:srgbClr val="000000"/>
                </a:solidFill>
                <a:latin typeface="Courier New" pitchFamily="49" charset="0"/>
                <a:cs typeface="Courier New" pitchFamily="49" charset="0"/>
              </a:rPr>
              <a:t>BillingPlan</a:t>
            </a:r>
            <a:r>
              <a:rPr lang="en-US" sz="2200" kern="0">
                <a:solidFill>
                  <a:srgbClr val="000000"/>
                </a:solidFill>
                <a:latin typeface="Arial"/>
                <a:cs typeface="Calibri" pitchFamily="34" charset="0"/>
              </a:rPr>
              <a:t> (foreign key)</a:t>
            </a:r>
          </a:p>
          <a:p>
            <a:pPr marL="628650" lvl="1" indent="-228600" defTabSz="914400" eaLnBrk="0" fontAlgn="base" hangingPunct="0">
              <a:spcBef>
                <a:spcPct val="20000"/>
              </a:spcBef>
              <a:spcAft>
                <a:spcPct val="0"/>
              </a:spcAft>
              <a:buSzPct val="90000"/>
            </a:pPr>
            <a:r>
              <a:rPr lang="en-US" sz="2200" b="1" kern="0" err="1">
                <a:solidFill>
                  <a:srgbClr val="000000"/>
                </a:solidFill>
                <a:latin typeface="Courier New" pitchFamily="49" charset="0"/>
                <a:cs typeface="Courier New" pitchFamily="49" charset="0"/>
              </a:rPr>
              <a:t>Account.Contacts</a:t>
            </a:r>
            <a:r>
              <a:rPr lang="en-US" sz="2200" kern="0">
                <a:solidFill>
                  <a:srgbClr val="000000"/>
                </a:solidFill>
                <a:latin typeface="Arial"/>
                <a:cs typeface="Calibri" pitchFamily="34" charset="0"/>
              </a:rPr>
              <a:t> (array)</a:t>
            </a:r>
          </a:p>
          <a:p>
            <a:pPr marL="628650" lvl="1" indent="-228600" defTabSz="914400" eaLnBrk="0" fontAlgn="base" hangingPunct="0">
              <a:spcBef>
                <a:spcPct val="20000"/>
              </a:spcBef>
              <a:spcAft>
                <a:spcPct val="0"/>
              </a:spcAft>
              <a:buSzPct val="90000"/>
            </a:pPr>
            <a:r>
              <a:rPr lang="en-US" sz="2200" b="1" kern="0" err="1">
                <a:solidFill>
                  <a:srgbClr val="000000"/>
                </a:solidFill>
                <a:latin typeface="Courier New" pitchFamily="49" charset="0"/>
                <a:cs typeface="Courier New" pitchFamily="49" charset="0"/>
              </a:rPr>
              <a:t>Account.Credits</a:t>
            </a:r>
            <a:r>
              <a:rPr lang="en-US" sz="2200" kern="0">
                <a:solidFill>
                  <a:srgbClr val="000000"/>
                </a:solidFill>
                <a:latin typeface="Arial"/>
                <a:cs typeface="Calibri" pitchFamily="34" charset="0"/>
              </a:rPr>
              <a:t> (query)</a:t>
            </a:r>
            <a:br>
              <a:rPr lang="en-US" sz="2200" kern="0">
                <a:solidFill>
                  <a:srgbClr val="000000"/>
                </a:solidFill>
                <a:latin typeface="Arial"/>
                <a:cs typeface="Calibri" pitchFamily="34" charset="0"/>
              </a:rPr>
            </a:br>
            <a:r>
              <a:rPr lang="en-US" sz="2200" b="1" kern="0" err="1">
                <a:solidFill>
                  <a:srgbClr val="000000"/>
                </a:solidFill>
                <a:latin typeface="Courier New" pitchFamily="49" charset="0"/>
                <a:cs typeface="Courier New" pitchFamily="49" charset="0"/>
              </a:rPr>
              <a:t>Account.ApplicableDelinquencyPlans</a:t>
            </a:r>
            <a:r>
              <a:rPr lang="en-US" sz="2200" kern="0">
                <a:solidFill>
                  <a:srgbClr val="000000"/>
                </a:solidFill>
                <a:latin typeface="Arial"/>
                <a:cs typeface="Calibri" pitchFamily="34" charset="0"/>
              </a:rPr>
              <a:t> (list)</a:t>
            </a:r>
          </a:p>
          <a:p>
            <a:pPr marL="628650" lvl="1" indent="-228600" defTabSz="914400" eaLnBrk="0" fontAlgn="base" hangingPunct="0">
              <a:spcBef>
                <a:spcPct val="20000"/>
              </a:spcBef>
              <a:spcAft>
                <a:spcPct val="0"/>
              </a:spcAft>
              <a:buSzPct val="90000"/>
            </a:pPr>
            <a:r>
              <a:rPr lang="en-US" sz="2200" b="1" kern="0" err="1">
                <a:solidFill>
                  <a:srgbClr val="000000"/>
                </a:solidFill>
                <a:latin typeface="Courier New" pitchFamily="49" charset="0"/>
                <a:cs typeface="Courier New" pitchFamily="49" charset="0"/>
              </a:rPr>
              <a:t>Account.DelinquencyPlan</a:t>
            </a:r>
            <a:r>
              <a:rPr lang="en-US" sz="2200" kern="0">
                <a:solidFill>
                  <a:srgbClr val="000000"/>
                </a:solidFill>
                <a:latin typeface="Arial"/>
                <a:cs typeface="Calibri" pitchFamily="34" charset="0"/>
              </a:rPr>
              <a:t> (foreign key)</a:t>
            </a:r>
          </a:p>
          <a:p>
            <a:pPr marL="628650" lvl="1" indent="-228600" defTabSz="914400" eaLnBrk="0" fontAlgn="base" hangingPunct="0">
              <a:spcBef>
                <a:spcPct val="20000"/>
              </a:spcBef>
              <a:spcAft>
                <a:spcPct val="0"/>
              </a:spcAft>
              <a:buSzPct val="90000"/>
            </a:pPr>
            <a:r>
              <a:rPr lang="en-US" sz="2200" b="1" kern="0" err="1">
                <a:solidFill>
                  <a:srgbClr val="000000"/>
                </a:solidFill>
                <a:latin typeface="Courier New" pitchFamily="49" charset="0"/>
                <a:cs typeface="Courier New" pitchFamily="49" charset="0"/>
              </a:rPr>
              <a:t>Account.History</a:t>
            </a:r>
            <a:r>
              <a:rPr lang="en-US" sz="2200" kern="0">
                <a:solidFill>
                  <a:srgbClr val="000000"/>
                </a:solidFill>
                <a:latin typeface="Arial"/>
                <a:cs typeface="Calibri" pitchFamily="34" charset="0"/>
              </a:rPr>
              <a:t> (array)</a:t>
            </a:r>
          </a:p>
          <a:p>
            <a:pPr marL="628650" lvl="1" indent="-228600" defTabSz="914400" eaLnBrk="0" fontAlgn="base" hangingPunct="0">
              <a:spcBef>
                <a:spcPct val="20000"/>
              </a:spcBef>
              <a:spcAft>
                <a:spcPct val="0"/>
              </a:spcAft>
              <a:buSzPct val="90000"/>
            </a:pPr>
            <a:r>
              <a:rPr lang="en-US" sz="2200" b="1" kern="0" err="1">
                <a:solidFill>
                  <a:srgbClr val="000000"/>
                </a:solidFill>
                <a:latin typeface="Courier New" pitchFamily="49" charset="0"/>
                <a:cs typeface="Courier New" pitchFamily="49" charset="0"/>
              </a:rPr>
              <a:t>Account.Invoices</a:t>
            </a:r>
            <a:r>
              <a:rPr lang="en-US" sz="2200" kern="0">
                <a:solidFill>
                  <a:srgbClr val="000000"/>
                </a:solidFill>
                <a:latin typeface="Arial"/>
                <a:cs typeface="Calibri" pitchFamily="34" charset="0"/>
              </a:rPr>
              <a:t> (array)</a:t>
            </a:r>
          </a:p>
          <a:p>
            <a:pPr marL="628650" lvl="1" indent="-228600" defTabSz="914400" eaLnBrk="0" fontAlgn="base" hangingPunct="0">
              <a:spcBef>
                <a:spcPct val="20000"/>
              </a:spcBef>
              <a:spcAft>
                <a:spcPct val="0"/>
              </a:spcAft>
              <a:buSzPct val="90000"/>
            </a:pPr>
            <a:r>
              <a:rPr lang="en-US" sz="2200" b="1" kern="0" err="1">
                <a:solidFill>
                  <a:srgbClr val="000000"/>
                </a:solidFill>
                <a:latin typeface="Courier New" pitchFamily="49" charset="0"/>
                <a:cs typeface="Courier New" pitchFamily="49" charset="0"/>
              </a:rPr>
              <a:t>Account.InvoiceStreams</a:t>
            </a:r>
            <a:r>
              <a:rPr lang="en-US" sz="2200" kern="0">
                <a:solidFill>
                  <a:srgbClr val="000000"/>
                </a:solidFill>
                <a:latin typeface="Courier New" pitchFamily="49" charset="0"/>
                <a:cs typeface="Courier New" pitchFamily="49" charset="0"/>
              </a:rPr>
              <a:t> </a:t>
            </a:r>
            <a:r>
              <a:rPr lang="en-US" sz="2200" kern="0">
                <a:solidFill>
                  <a:srgbClr val="000000"/>
                </a:solidFill>
                <a:latin typeface="Arial"/>
                <a:cs typeface="Calibri" pitchFamily="34" charset="0"/>
              </a:rPr>
              <a:t>(array)</a:t>
            </a:r>
            <a:endParaRPr lang="en-US" sz="2200" kern="0">
              <a:solidFill>
                <a:srgbClr val="000000"/>
              </a:solidFill>
              <a:latin typeface="Courier New" pitchFamily="49" charset="0"/>
              <a:cs typeface="Courier New" pitchFamily="49" charset="0"/>
            </a:endParaRPr>
          </a:p>
          <a:p>
            <a:pPr marL="628650" lvl="1" indent="-228600" defTabSz="914400" eaLnBrk="0" fontAlgn="base" hangingPunct="0">
              <a:spcBef>
                <a:spcPct val="20000"/>
              </a:spcBef>
              <a:spcAft>
                <a:spcPct val="0"/>
              </a:spcAft>
              <a:buSzPct val="90000"/>
            </a:pPr>
            <a:r>
              <a:rPr lang="en-US" sz="2200" b="1" kern="0" err="1">
                <a:solidFill>
                  <a:srgbClr val="000000"/>
                </a:solidFill>
                <a:latin typeface="Courier New" pitchFamily="49" charset="0"/>
                <a:cs typeface="Courier New" pitchFamily="49" charset="0"/>
              </a:rPr>
              <a:t>Account.Policies</a:t>
            </a:r>
            <a:r>
              <a:rPr lang="en-US" sz="2200" kern="0">
                <a:solidFill>
                  <a:srgbClr val="000000"/>
                </a:solidFill>
                <a:latin typeface="Arial"/>
                <a:cs typeface="Calibri" pitchFamily="34" charset="0"/>
              </a:rPr>
              <a:t> (array)</a:t>
            </a:r>
          </a:p>
          <a:p>
            <a:pPr marL="628650" lvl="1" indent="-228600" defTabSz="914400" eaLnBrk="0" fontAlgn="base" hangingPunct="0">
              <a:spcBef>
                <a:spcPct val="20000"/>
              </a:spcBef>
              <a:spcAft>
                <a:spcPct val="0"/>
              </a:spcAft>
              <a:buSzPct val="90000"/>
            </a:pPr>
            <a:r>
              <a:rPr lang="en-US" sz="2200" b="1" kern="0" err="1">
                <a:solidFill>
                  <a:srgbClr val="000000"/>
                </a:solidFill>
                <a:latin typeface="Courier New" pitchFamily="49" charset="0"/>
                <a:cs typeface="Courier New" pitchFamily="49" charset="0"/>
              </a:rPr>
              <a:t>Account.ParentAccount</a:t>
            </a:r>
            <a:r>
              <a:rPr lang="en-US" sz="2200" kern="0">
                <a:solidFill>
                  <a:srgbClr val="000000"/>
                </a:solidFill>
                <a:latin typeface="Arial"/>
                <a:cs typeface="Calibri" pitchFamily="34" charset="0"/>
              </a:rPr>
              <a:t>  (foreign key)</a:t>
            </a:r>
          </a:p>
          <a:p>
            <a:pPr marL="628650" lvl="1" indent="-228600" defTabSz="914400" eaLnBrk="0" fontAlgn="base" hangingPunct="0">
              <a:spcBef>
                <a:spcPct val="20000"/>
              </a:spcBef>
              <a:spcAft>
                <a:spcPct val="0"/>
              </a:spcAft>
              <a:buSzPct val="90000"/>
            </a:pPr>
            <a:r>
              <a:rPr lang="en-US" sz="2200" b="1" kern="0" err="1">
                <a:solidFill>
                  <a:srgbClr val="000000"/>
                </a:solidFill>
                <a:latin typeface="Courier New" pitchFamily="49" charset="0"/>
                <a:cs typeface="Courier New" pitchFamily="49" charset="0"/>
              </a:rPr>
              <a:t>Account.SecurityZone</a:t>
            </a:r>
            <a:r>
              <a:rPr lang="en-US" sz="2200" kern="0">
                <a:solidFill>
                  <a:srgbClr val="000000"/>
                </a:solidFill>
                <a:latin typeface="Arial"/>
                <a:cs typeface="Calibri" pitchFamily="34" charset="0"/>
              </a:rPr>
              <a:t> (foreign key)</a:t>
            </a:r>
          </a:p>
          <a:p>
            <a:pPr>
              <a:buFont typeface="Arial" charset="0"/>
              <a:buChar char="•"/>
            </a:pPr>
            <a:endParaRPr lang="en-US"/>
          </a:p>
        </p:txBody>
      </p:sp>
      <p:grpSp>
        <p:nvGrpSpPr>
          <p:cNvPr id="4" name="Group 148"/>
          <p:cNvGrpSpPr>
            <a:grpSpLocks/>
          </p:cNvGrpSpPr>
          <p:nvPr/>
        </p:nvGrpSpPr>
        <p:grpSpPr bwMode="auto">
          <a:xfrm>
            <a:off x="7817381" y="451870"/>
            <a:ext cx="970510" cy="767770"/>
            <a:chOff x="3942556" y="1245638"/>
            <a:chExt cx="1284287" cy="1016000"/>
          </a:xfrm>
        </p:grpSpPr>
        <p:pic>
          <p:nvPicPr>
            <p:cNvPr id="5" name="Picture 110" descr="j02909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3"/>
            <p:cNvGrpSpPr>
              <a:grpSpLocks/>
            </p:cNvGrpSpPr>
            <p:nvPr/>
          </p:nvGrpSpPr>
          <p:grpSpPr bwMode="auto">
            <a:xfrm rot="-960000">
              <a:off x="4485519" y="1533397"/>
              <a:ext cx="426056" cy="480044"/>
              <a:chOff x="2324" y="435"/>
              <a:chExt cx="933" cy="1052"/>
            </a:xfrm>
          </p:grpSpPr>
          <p:sp>
            <p:nvSpPr>
              <p:cNvPr id="7" name="AutoShape 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8" name="Freeform 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 name="Freeform 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0" name="Freeform 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1" name="Group 8"/>
              <p:cNvGrpSpPr>
                <a:grpSpLocks/>
              </p:cNvGrpSpPr>
              <p:nvPr/>
            </p:nvGrpSpPr>
            <p:grpSpPr bwMode="auto">
              <a:xfrm>
                <a:off x="2889" y="957"/>
                <a:ext cx="348" cy="510"/>
                <a:chOff x="2784" y="3210"/>
                <a:chExt cx="523" cy="772"/>
              </a:xfrm>
            </p:grpSpPr>
            <p:sp>
              <p:nvSpPr>
                <p:cNvPr id="12"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13"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14" name="AutoShape 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15" name="Oval 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grpSp>
        </p:grpSp>
      </p:grpSp>
    </p:spTree>
    <p:extLst>
      <p:ext uri="{BB962C8B-B14F-4D97-AF65-F5344CB8AC3E}">
        <p14:creationId xmlns:p14="http://schemas.microsoft.com/office/powerpoint/2010/main" val="167615219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t>Data model entity relationships: producers</a:t>
            </a:r>
          </a:p>
        </p:txBody>
      </p:sp>
      <p:sp>
        <p:nvSpPr>
          <p:cNvPr id="13315" name="Rectangle 3"/>
          <p:cNvSpPr>
            <a:spLocks noGrp="1" noChangeArrowheads="1"/>
          </p:cNvSpPr>
          <p:nvPr>
            <p:ph idx="1"/>
          </p:nvPr>
        </p:nvSpPr>
        <p:spPr/>
        <p:txBody>
          <a:bodyPr/>
          <a:lstStyle/>
          <a:p>
            <a:pPr marL="285750" lvl="0" indent="-285750" defTabSz="914400" eaLnBrk="0" fontAlgn="base" hangingPunct="0">
              <a:spcBef>
                <a:spcPct val="40000"/>
              </a:spcBef>
              <a:spcAft>
                <a:spcPct val="0"/>
              </a:spcAft>
              <a:buFont typeface="Arial" charset="0"/>
              <a:buChar char="•"/>
            </a:pPr>
            <a:r>
              <a:rPr lang="en-US" sz="2400" kern="0">
                <a:solidFill>
                  <a:srgbClr val="000000"/>
                </a:solidFill>
                <a:latin typeface="Arial"/>
                <a:cs typeface="Calibri" pitchFamily="34" charset="0"/>
              </a:rPr>
              <a:t>Producer</a:t>
            </a:r>
          </a:p>
          <a:p>
            <a:pPr marL="628650" lvl="1" indent="-228600" defTabSz="914400" eaLnBrk="0" fontAlgn="base" hangingPunct="0">
              <a:spcBef>
                <a:spcPct val="20000"/>
              </a:spcBef>
              <a:spcAft>
                <a:spcPct val="0"/>
              </a:spcAft>
              <a:buSzPct val="90000"/>
            </a:pPr>
            <a:r>
              <a:rPr lang="en-US" sz="2200" b="1" kern="0" err="1">
                <a:solidFill>
                  <a:srgbClr val="000000"/>
                </a:solidFill>
                <a:latin typeface="Courier New" pitchFamily="49" charset="0"/>
                <a:cs typeface="Courier New" pitchFamily="49" charset="0"/>
              </a:rPr>
              <a:t>Producer.AgencyBillPlan</a:t>
            </a:r>
            <a:r>
              <a:rPr lang="en-US" sz="2200" kern="0">
                <a:solidFill>
                  <a:srgbClr val="000000"/>
                </a:solidFill>
                <a:latin typeface="Arial"/>
                <a:cs typeface="Calibri" pitchFamily="34" charset="0"/>
              </a:rPr>
              <a:t> (foreign key)</a:t>
            </a:r>
          </a:p>
          <a:p>
            <a:pPr marL="628650" lvl="1" indent="-228600" defTabSz="914400" eaLnBrk="0" fontAlgn="base" hangingPunct="0">
              <a:spcBef>
                <a:spcPct val="20000"/>
              </a:spcBef>
              <a:spcAft>
                <a:spcPct val="0"/>
              </a:spcAft>
              <a:buSzPct val="90000"/>
            </a:pPr>
            <a:r>
              <a:rPr lang="en-US" sz="2200" b="1" kern="0" err="1">
                <a:solidFill>
                  <a:srgbClr val="000000"/>
                </a:solidFill>
                <a:latin typeface="Courier New" pitchFamily="49" charset="0"/>
                <a:cs typeface="Courier New" pitchFamily="49" charset="0"/>
              </a:rPr>
              <a:t>Producer.Contacts</a:t>
            </a:r>
            <a:r>
              <a:rPr lang="en-US" sz="2200" kern="0">
                <a:solidFill>
                  <a:srgbClr val="000000"/>
                </a:solidFill>
                <a:latin typeface="Arial"/>
                <a:cs typeface="Calibri" pitchFamily="34" charset="0"/>
              </a:rPr>
              <a:t> (array)</a:t>
            </a:r>
          </a:p>
          <a:p>
            <a:pPr marL="628650" lvl="1" indent="-228600" defTabSz="914400" eaLnBrk="0" fontAlgn="base" hangingPunct="0">
              <a:spcBef>
                <a:spcPct val="20000"/>
              </a:spcBef>
              <a:spcAft>
                <a:spcPct val="0"/>
              </a:spcAft>
              <a:buSzPct val="90000"/>
            </a:pPr>
            <a:r>
              <a:rPr lang="en-US" sz="2200" b="1" kern="0" err="1">
                <a:solidFill>
                  <a:srgbClr val="000000"/>
                </a:solidFill>
                <a:latin typeface="Courier New" pitchFamily="49" charset="0"/>
                <a:cs typeface="Courier New" pitchFamily="49" charset="0"/>
              </a:rPr>
              <a:t>Producer.History</a:t>
            </a:r>
            <a:r>
              <a:rPr lang="en-US" sz="2200" kern="0">
                <a:solidFill>
                  <a:srgbClr val="000000"/>
                </a:solidFill>
                <a:latin typeface="Arial"/>
                <a:cs typeface="Calibri" pitchFamily="34" charset="0"/>
              </a:rPr>
              <a:t> (array)</a:t>
            </a:r>
          </a:p>
          <a:p>
            <a:pPr marL="628650" lvl="1" indent="-228600" defTabSz="914400" eaLnBrk="0" fontAlgn="base" hangingPunct="0">
              <a:spcBef>
                <a:spcPct val="20000"/>
              </a:spcBef>
              <a:spcAft>
                <a:spcPct val="0"/>
              </a:spcAft>
              <a:buSzPct val="90000"/>
            </a:pPr>
            <a:r>
              <a:rPr lang="en-US" sz="2200" b="1" kern="0" err="1">
                <a:solidFill>
                  <a:srgbClr val="000000"/>
                </a:solidFill>
                <a:latin typeface="Courier New" pitchFamily="49" charset="0"/>
                <a:cs typeface="Courier New" pitchFamily="49" charset="0"/>
              </a:rPr>
              <a:t>Producer.PolicyPeriods</a:t>
            </a:r>
            <a:r>
              <a:rPr lang="en-US" sz="2200" kern="0">
                <a:solidFill>
                  <a:srgbClr val="000000"/>
                </a:solidFill>
                <a:latin typeface="Arial"/>
                <a:cs typeface="Calibri" pitchFamily="34" charset="0"/>
              </a:rPr>
              <a:t> (query)</a:t>
            </a:r>
          </a:p>
          <a:p>
            <a:pPr marL="628650" lvl="1" indent="-228600" defTabSz="914400" eaLnBrk="0" fontAlgn="base" hangingPunct="0">
              <a:spcBef>
                <a:spcPct val="20000"/>
              </a:spcBef>
              <a:spcAft>
                <a:spcPct val="0"/>
              </a:spcAft>
              <a:buSzPct val="90000"/>
            </a:pPr>
            <a:r>
              <a:rPr lang="en-US" sz="2200" b="1" kern="0" err="1">
                <a:solidFill>
                  <a:srgbClr val="000000"/>
                </a:solidFill>
                <a:latin typeface="Courier New" pitchFamily="49" charset="0"/>
                <a:cs typeface="Courier New" pitchFamily="49" charset="0"/>
              </a:rPr>
              <a:t>Producer.PrimaryContact</a:t>
            </a:r>
            <a:r>
              <a:rPr lang="en-US" sz="2200" kern="0">
                <a:solidFill>
                  <a:srgbClr val="000000"/>
                </a:solidFill>
                <a:latin typeface="Arial"/>
                <a:cs typeface="Calibri" pitchFamily="34" charset="0"/>
              </a:rPr>
              <a:t> (foreign key)</a:t>
            </a:r>
          </a:p>
          <a:p>
            <a:pPr marL="628650" lvl="1" indent="-228600" defTabSz="914400" eaLnBrk="0" fontAlgn="base" hangingPunct="0">
              <a:spcBef>
                <a:spcPct val="20000"/>
              </a:spcBef>
              <a:spcAft>
                <a:spcPct val="0"/>
              </a:spcAft>
              <a:buSzPct val="90000"/>
            </a:pPr>
            <a:r>
              <a:rPr lang="en-US" sz="2200" b="1" kern="0" err="1">
                <a:solidFill>
                  <a:srgbClr val="000000"/>
                </a:solidFill>
                <a:latin typeface="Courier New" pitchFamily="49" charset="0"/>
                <a:cs typeface="Courier New" pitchFamily="49" charset="0"/>
              </a:rPr>
              <a:t>Producer.ProducerCodes</a:t>
            </a:r>
            <a:r>
              <a:rPr lang="en-US" sz="2200" kern="0">
                <a:solidFill>
                  <a:srgbClr val="000000"/>
                </a:solidFill>
                <a:latin typeface="Arial"/>
                <a:cs typeface="Calibri" pitchFamily="34" charset="0"/>
              </a:rPr>
              <a:t>  (array)</a:t>
            </a:r>
          </a:p>
          <a:p>
            <a:pPr marL="628650" lvl="1" indent="-228600" defTabSz="914400" eaLnBrk="0" fontAlgn="base" hangingPunct="0">
              <a:spcBef>
                <a:spcPct val="20000"/>
              </a:spcBef>
              <a:spcAft>
                <a:spcPct val="0"/>
              </a:spcAft>
              <a:buSzPct val="90000"/>
            </a:pPr>
            <a:r>
              <a:rPr lang="en-US" sz="2200" b="1" kern="0" err="1">
                <a:solidFill>
                  <a:srgbClr val="000000"/>
                </a:solidFill>
                <a:latin typeface="Courier New" pitchFamily="49" charset="0"/>
                <a:cs typeface="Courier New" pitchFamily="49" charset="0"/>
              </a:rPr>
              <a:t>Producer.Statements</a:t>
            </a:r>
            <a:r>
              <a:rPr lang="en-US" sz="2200" kern="0">
                <a:solidFill>
                  <a:srgbClr val="000000"/>
                </a:solidFill>
                <a:latin typeface="Arial"/>
                <a:cs typeface="Calibri" pitchFamily="34" charset="0"/>
              </a:rPr>
              <a:t> (array)</a:t>
            </a:r>
          </a:p>
          <a:p>
            <a:pPr marL="285750" lvl="0" indent="-285750" defTabSz="914400" eaLnBrk="0" fontAlgn="base" hangingPunct="0">
              <a:spcBef>
                <a:spcPct val="40000"/>
              </a:spcBef>
              <a:spcAft>
                <a:spcPct val="0"/>
              </a:spcAft>
              <a:buFont typeface="Arial" charset="0"/>
              <a:buChar char="•"/>
            </a:pPr>
            <a:r>
              <a:rPr lang="en-US" sz="2400" kern="0" err="1">
                <a:solidFill>
                  <a:srgbClr val="000000"/>
                </a:solidFill>
                <a:latin typeface="Arial"/>
                <a:cs typeface="Calibri" pitchFamily="34" charset="0"/>
              </a:rPr>
              <a:t>ProducerCode</a:t>
            </a:r>
            <a:endParaRPr lang="en-US" sz="2400" kern="0">
              <a:solidFill>
                <a:srgbClr val="000000"/>
              </a:solidFill>
              <a:latin typeface="Arial"/>
              <a:cs typeface="Calibri" pitchFamily="34" charset="0"/>
            </a:endParaRPr>
          </a:p>
          <a:p>
            <a:pPr marL="628650" lvl="1" indent="-228600" defTabSz="914400" eaLnBrk="0" fontAlgn="base" hangingPunct="0">
              <a:spcBef>
                <a:spcPct val="20000"/>
              </a:spcBef>
              <a:spcAft>
                <a:spcPct val="0"/>
              </a:spcAft>
              <a:buSzPct val="90000"/>
            </a:pPr>
            <a:r>
              <a:rPr lang="en-US" sz="2200" b="1" kern="0" err="1">
                <a:solidFill>
                  <a:srgbClr val="000000"/>
                </a:solidFill>
                <a:latin typeface="Courier New" pitchFamily="49" charset="0"/>
                <a:cs typeface="Courier New" pitchFamily="49" charset="0"/>
              </a:rPr>
              <a:t>ProducerCode.CommissionPlan</a:t>
            </a:r>
            <a:r>
              <a:rPr lang="en-US" sz="2200" kern="0">
                <a:solidFill>
                  <a:srgbClr val="000000"/>
                </a:solidFill>
                <a:latin typeface="Arial"/>
                <a:cs typeface="Calibri" pitchFamily="34" charset="0"/>
              </a:rPr>
              <a:t> (foreign key)</a:t>
            </a:r>
          </a:p>
          <a:p>
            <a:pPr marL="628650" lvl="1" indent="-228600" defTabSz="914400" eaLnBrk="0" fontAlgn="base" hangingPunct="0">
              <a:spcBef>
                <a:spcPct val="20000"/>
              </a:spcBef>
              <a:spcAft>
                <a:spcPct val="0"/>
              </a:spcAft>
              <a:buSzPct val="90000"/>
            </a:pPr>
            <a:r>
              <a:rPr lang="en-US" sz="2200" b="1" kern="0" err="1">
                <a:solidFill>
                  <a:srgbClr val="000000"/>
                </a:solidFill>
                <a:latin typeface="Courier New" pitchFamily="49" charset="0"/>
                <a:cs typeface="Courier New" pitchFamily="49" charset="0"/>
              </a:rPr>
              <a:t>ProducerCode.Producer</a:t>
            </a:r>
            <a:r>
              <a:rPr lang="en-US" sz="2200" kern="0">
                <a:solidFill>
                  <a:srgbClr val="000000"/>
                </a:solidFill>
                <a:latin typeface="Arial"/>
                <a:cs typeface="Calibri" pitchFamily="34" charset="0"/>
              </a:rPr>
              <a:t> (foreign key)</a:t>
            </a:r>
          </a:p>
          <a:p>
            <a:pPr marL="628650" lvl="1" indent="-228600" defTabSz="914400" eaLnBrk="0" fontAlgn="base" hangingPunct="0">
              <a:spcBef>
                <a:spcPct val="20000"/>
              </a:spcBef>
              <a:spcAft>
                <a:spcPct val="0"/>
              </a:spcAft>
              <a:buSzPct val="90000"/>
            </a:pPr>
            <a:endParaRPr lang="en-US" sz="2200" kern="0">
              <a:solidFill>
                <a:srgbClr val="000000"/>
              </a:solidFill>
              <a:latin typeface="Arial"/>
              <a:cs typeface="Calibri" pitchFamily="34" charset="0"/>
            </a:endParaRPr>
          </a:p>
          <a:p>
            <a:pPr lvl="1"/>
            <a:endParaRPr lang="en-US"/>
          </a:p>
        </p:txBody>
      </p:sp>
      <p:grpSp>
        <p:nvGrpSpPr>
          <p:cNvPr id="17" name="Group 16"/>
          <p:cNvGrpSpPr>
            <a:grpSpLocks/>
          </p:cNvGrpSpPr>
          <p:nvPr/>
        </p:nvGrpSpPr>
        <p:grpSpPr bwMode="auto">
          <a:xfrm>
            <a:off x="8075158" y="338593"/>
            <a:ext cx="694862" cy="893763"/>
            <a:chOff x="2634" y="2618"/>
            <a:chExt cx="538" cy="692"/>
          </a:xfrm>
        </p:grpSpPr>
        <p:sp>
          <p:nvSpPr>
            <p:cNvPr id="18" name="AutoShape 4"/>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9" name="Freeform 18"/>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20" name="Freeform 19"/>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21" name="Rectangle 20"/>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2" name="Rectangle 21"/>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23" name="Oval 22"/>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4" name="Oval 23"/>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5" name="Oval 24"/>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6" name="Oval 25"/>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7" name="Freeform 26"/>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8" name="Freeform 27"/>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9" name="Freeform 28"/>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2" name="Rectangle 1"/>
          <p:cNvSpPr/>
          <p:nvPr/>
        </p:nvSpPr>
        <p:spPr>
          <a:xfrm>
            <a:off x="3526682" y="3298195"/>
            <a:ext cx="2090636" cy="261610"/>
          </a:xfrm>
          <a:prstGeom prst="rect">
            <a:avLst/>
          </a:prstGeom>
        </p:spPr>
        <p:txBody>
          <a:bodyPr wrap="none">
            <a:spAutoFit/>
          </a:bodyPr>
          <a:lstStyle/>
          <a:p>
            <a:r>
              <a:rPr lang="en-US" sz="1100" b="0">
                <a:latin typeface="CIDFont+F6"/>
              </a:rPr>
              <a:t>Lesson 1 Configuration Basics</a:t>
            </a:r>
            <a:endParaRPr lang="en-US"/>
          </a:p>
        </p:txBody>
      </p:sp>
      <p:sp>
        <p:nvSpPr>
          <p:cNvPr id="3" name="Rectangle 2"/>
          <p:cNvSpPr/>
          <p:nvPr/>
        </p:nvSpPr>
        <p:spPr>
          <a:xfrm>
            <a:off x="3526682" y="3298195"/>
            <a:ext cx="2090636" cy="261610"/>
          </a:xfrm>
          <a:prstGeom prst="rect">
            <a:avLst/>
          </a:prstGeom>
        </p:spPr>
        <p:txBody>
          <a:bodyPr wrap="none">
            <a:spAutoFit/>
          </a:bodyPr>
          <a:lstStyle/>
          <a:p>
            <a:r>
              <a:rPr lang="en-US" sz="1100" b="0">
                <a:latin typeface="CIDFont+F6"/>
              </a:rPr>
              <a:t>Lesson 1 Configuration Basics</a:t>
            </a:r>
            <a:endParaRPr lang="en-US"/>
          </a:p>
        </p:txBody>
      </p:sp>
    </p:spTree>
    <p:extLst>
      <p:ext uri="{BB962C8B-B14F-4D97-AF65-F5344CB8AC3E}">
        <p14:creationId xmlns:p14="http://schemas.microsoft.com/office/powerpoint/2010/main" val="278418597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p:spPr>
        <p:txBody>
          <a:bodyPr/>
          <a:lstStyle/>
          <a:p>
            <a:pPr eaLnBrk="1" hangingPunct="1"/>
            <a:r>
              <a:rPr lang="en-US"/>
              <a:t>Lesson objectives review</a:t>
            </a:r>
          </a:p>
        </p:txBody>
      </p:sp>
      <p:sp>
        <p:nvSpPr>
          <p:cNvPr id="34819" name="Rectangle 3"/>
          <p:cNvSpPr>
            <a:spLocks noGrp="1" noChangeArrowheads="1"/>
          </p:cNvSpPr>
          <p:nvPr>
            <p:ph idx="1"/>
          </p:nvPr>
        </p:nvSpPr>
        <p:spPr/>
        <p:txBody>
          <a:bodyPr/>
          <a:lstStyle/>
          <a:p>
            <a:pPr marL="285750" lvl="0" indent="-285750" defTabSz="914400" eaLnBrk="0" fontAlgn="base" hangingPunct="0">
              <a:spcBef>
                <a:spcPct val="40000"/>
              </a:spcBef>
              <a:spcAft>
                <a:spcPct val="0"/>
              </a:spcAft>
              <a:buNone/>
            </a:pPr>
            <a:r>
              <a:rPr lang="en-US" sz="2400" kern="0">
                <a:solidFill>
                  <a:srgbClr val="000000"/>
                </a:solidFill>
                <a:latin typeface="Arial"/>
                <a:cs typeface="Calibri" pitchFamily="34" charset="0"/>
              </a:rPr>
              <a:t>You should now be able to:</a:t>
            </a:r>
          </a:p>
          <a:p>
            <a:pPr marL="628650" lvl="1" indent="-228600" defTabSz="914400" fontAlgn="base">
              <a:spcBef>
                <a:spcPct val="20000"/>
              </a:spcBef>
              <a:spcAft>
                <a:spcPct val="0"/>
              </a:spcAft>
              <a:buSzPct val="90000"/>
            </a:pPr>
            <a:r>
              <a:rPr lang="en-US" sz="2200" kern="0">
                <a:solidFill>
                  <a:srgbClr val="000000"/>
                </a:solidFill>
                <a:latin typeface="Arial"/>
                <a:cs typeface="Calibri" pitchFamily="34" charset="0"/>
              </a:rPr>
              <a:t>Describe the major entities of the BillingCenter data model and their relationships</a:t>
            </a:r>
          </a:p>
          <a:p>
            <a:pPr>
              <a:buFont typeface="Wingdings 3" pitchFamily="18" charset="2"/>
              <a:buNone/>
            </a:pPr>
            <a:endParaRPr lang="en-US"/>
          </a:p>
        </p:txBody>
      </p:sp>
    </p:spTree>
    <p:extLst>
      <p:ext uri="{BB962C8B-B14F-4D97-AF65-F5344CB8AC3E}">
        <p14:creationId xmlns:p14="http://schemas.microsoft.com/office/powerpoint/2010/main" val="342289535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t="19474" b="19474"/>
          <a:stretch>
            <a:fillRect/>
          </a:stretch>
        </p:blipFill>
        <p:spPr/>
      </p:pic>
      <p:sp>
        <p:nvSpPr>
          <p:cNvPr id="5" name="Title 4"/>
          <p:cNvSpPr>
            <a:spLocks noGrp="1"/>
          </p:cNvSpPr>
          <p:nvPr>
            <p:ph type="ctrTitle"/>
          </p:nvPr>
        </p:nvSpPr>
        <p:spPr/>
        <p:txBody>
          <a:bodyPr/>
          <a:lstStyle/>
          <a:p>
            <a:endParaRPr lang="en-US"/>
          </a:p>
        </p:txBody>
      </p:sp>
    </p:spTree>
    <p:extLst>
      <p:ext uri="{BB962C8B-B14F-4D97-AF65-F5344CB8AC3E}">
        <p14:creationId xmlns:p14="http://schemas.microsoft.com/office/powerpoint/2010/main" val="627852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cNvSpPr txBox="1"/>
          <p:nvPr/>
        </p:nvSpPr>
        <p:spPr>
          <a:xfrm>
            <a:off x="381000" y="5619751"/>
            <a:ext cx="226822" cy="123111"/>
          </a:xfrm>
          <a:prstGeom prst="rect">
            <a:avLst/>
          </a:prstGeom>
        </p:spPr>
        <p:txBody>
          <a:bodyPr vert="horz" wrap="square" lIns="0" tIns="0" rIns="0" bIns="0" rtlCol="0">
            <a:spAutoFit/>
          </a:bodyPr>
          <a:lstStyle/>
          <a:p>
            <a:pPr defTabSz="457200" fontAlgn="auto">
              <a:spcBef>
                <a:spcPts val="0"/>
              </a:spcBef>
              <a:spcAft>
                <a:spcPts val="0"/>
              </a:spcAft>
              <a:buClrTx/>
              <a:defRPr/>
            </a:pPr>
            <a:r>
              <a:rPr lang="en-US" sz="800" b="0">
                <a:solidFill>
                  <a:srgbClr val="0033A0"/>
                </a:solidFill>
                <a:latin typeface="Arial" panose="020B0604020202020204" pitchFamily="34" charset="0"/>
              </a:rPr>
              <a:t>6</a:t>
            </a:r>
          </a:p>
        </p:txBody>
      </p:sp>
      <p:sp>
        <p:nvSpPr>
          <p:cNvPr id="6" name="Title 5"/>
          <p:cNvSpPr>
            <a:spLocks noGrp="1"/>
          </p:cNvSpPr>
          <p:nvPr>
            <p:ph type="title"/>
          </p:nvPr>
        </p:nvSpPr>
        <p:spPr>
          <a:xfrm>
            <a:off x="737936" y="1131571"/>
            <a:ext cx="7828548" cy="784458"/>
          </a:xfrm>
        </p:spPr>
        <p:txBody>
          <a:bodyPr/>
          <a:lstStyle/>
          <a:p>
            <a:r>
              <a:rPr lang="en-US" sz="3200"/>
              <a:t>Lesson Objective</a:t>
            </a:r>
          </a:p>
        </p:txBody>
      </p:sp>
      <p:sp>
        <p:nvSpPr>
          <p:cNvPr id="7" name="Content Placeholder 6"/>
          <p:cNvSpPr>
            <a:spLocks noGrp="1"/>
          </p:cNvSpPr>
          <p:nvPr>
            <p:ph sz="quarter" idx="13"/>
          </p:nvPr>
        </p:nvSpPr>
        <p:spPr>
          <a:xfrm>
            <a:off x="737937" y="2030414"/>
            <a:ext cx="8063163" cy="3311525"/>
          </a:xfrm>
        </p:spPr>
        <p:txBody>
          <a:bodyPr>
            <a:normAutofit/>
          </a:bodyPr>
          <a:lstStyle/>
          <a:p>
            <a:pPr>
              <a:buFont typeface="Arial" charset="0"/>
              <a:buChar char="•"/>
            </a:pPr>
            <a:r>
              <a:rPr lang="en-US" sz="2400"/>
              <a:t>By the end of this lesson, you should be able to:</a:t>
            </a:r>
          </a:p>
          <a:p>
            <a:pPr lvl="1"/>
            <a:r>
              <a:rPr lang="en-US" sz="2400"/>
              <a:t>Describe the major entities of the BillingCenter data model and their relationships</a:t>
            </a:r>
          </a:p>
          <a:p>
            <a:pPr lvl="1"/>
            <a:endParaRPr lang="en-US" sz="2400"/>
          </a:p>
          <a:p>
            <a:pPr lvl="1"/>
            <a:endParaRPr lang="en-US" sz="2400"/>
          </a:p>
        </p:txBody>
      </p:sp>
    </p:spTree>
    <p:extLst>
      <p:ext uri="{BB962C8B-B14F-4D97-AF65-F5344CB8AC3E}">
        <p14:creationId xmlns:p14="http://schemas.microsoft.com/office/powerpoint/2010/main" val="2370494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cNvSpPr txBox="1"/>
          <p:nvPr/>
        </p:nvSpPr>
        <p:spPr>
          <a:xfrm>
            <a:off x="381000" y="5619751"/>
            <a:ext cx="226822" cy="123111"/>
          </a:xfrm>
          <a:prstGeom prst="rect">
            <a:avLst/>
          </a:prstGeom>
        </p:spPr>
        <p:txBody>
          <a:bodyPr vert="horz" wrap="square" lIns="0" tIns="0" rIns="0" bIns="0" rtlCol="0">
            <a:spAutoFit/>
          </a:bodyPr>
          <a:lstStyle/>
          <a:p>
            <a:pPr defTabSz="457200" fontAlgn="auto">
              <a:spcBef>
                <a:spcPts val="0"/>
              </a:spcBef>
              <a:spcAft>
                <a:spcPts val="0"/>
              </a:spcAft>
              <a:buClrTx/>
              <a:defRPr/>
            </a:pPr>
            <a:r>
              <a:rPr lang="en-US" sz="800" b="0">
                <a:solidFill>
                  <a:srgbClr val="0033A0"/>
                </a:solidFill>
                <a:latin typeface="Arial" panose="020B0604020202020204" pitchFamily="34" charset="0"/>
              </a:rPr>
              <a:t>6</a:t>
            </a:r>
          </a:p>
        </p:txBody>
      </p:sp>
      <p:sp>
        <p:nvSpPr>
          <p:cNvPr id="6" name="Title 5"/>
          <p:cNvSpPr>
            <a:spLocks noGrp="1"/>
          </p:cNvSpPr>
          <p:nvPr>
            <p:ph type="title"/>
          </p:nvPr>
        </p:nvSpPr>
        <p:spPr>
          <a:xfrm>
            <a:off x="737936" y="1131571"/>
            <a:ext cx="7828548" cy="784458"/>
          </a:xfrm>
        </p:spPr>
        <p:txBody>
          <a:bodyPr/>
          <a:lstStyle/>
          <a:p>
            <a:r>
              <a:rPr lang="en-US" sz="3200"/>
              <a:t>Lesson Outline</a:t>
            </a:r>
          </a:p>
        </p:txBody>
      </p:sp>
      <p:sp>
        <p:nvSpPr>
          <p:cNvPr id="7" name="Content Placeholder 6"/>
          <p:cNvSpPr>
            <a:spLocks noGrp="1"/>
          </p:cNvSpPr>
          <p:nvPr>
            <p:ph sz="quarter" idx="13"/>
          </p:nvPr>
        </p:nvSpPr>
        <p:spPr>
          <a:xfrm>
            <a:off x="737937" y="2030414"/>
            <a:ext cx="8063163" cy="3311525"/>
          </a:xfrm>
        </p:spPr>
        <p:txBody>
          <a:bodyPr>
            <a:normAutofit/>
          </a:bodyPr>
          <a:lstStyle/>
          <a:p>
            <a:pPr>
              <a:lnSpc>
                <a:spcPct val="150000"/>
              </a:lnSpc>
            </a:pPr>
            <a:r>
              <a:rPr lang="en-US" sz="2400" b="1"/>
              <a:t>BillingCenter Data Model</a:t>
            </a:r>
          </a:p>
        </p:txBody>
      </p:sp>
    </p:spTree>
    <p:extLst>
      <p:ext uri="{BB962C8B-B14F-4D97-AF65-F5344CB8AC3E}">
        <p14:creationId xmlns:p14="http://schemas.microsoft.com/office/powerpoint/2010/main" val="1117172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3994" y="1555610"/>
            <a:ext cx="6684539" cy="1939528"/>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9219" name="Rectangle 2"/>
          <p:cNvSpPr>
            <a:spLocks noGrp="1" noChangeArrowheads="1"/>
          </p:cNvSpPr>
          <p:nvPr>
            <p:ph type="title"/>
          </p:nvPr>
        </p:nvSpPr>
        <p:spPr/>
        <p:txBody>
          <a:bodyPr/>
          <a:lstStyle/>
          <a:p>
            <a:pPr eaLnBrk="1" hangingPunct="1"/>
            <a:r>
              <a:rPr lang="en-GB"/>
              <a:t>Trouble tickets</a:t>
            </a:r>
          </a:p>
        </p:txBody>
      </p:sp>
      <p:sp>
        <p:nvSpPr>
          <p:cNvPr id="9220" name="Rectangle 3"/>
          <p:cNvSpPr>
            <a:spLocks noGrp="1" noChangeArrowheads="1"/>
          </p:cNvSpPr>
          <p:nvPr>
            <p:ph idx="1"/>
          </p:nvPr>
        </p:nvSpPr>
        <p:spPr>
          <a:xfrm>
            <a:off x="1532336" y="3609524"/>
            <a:ext cx="6238875" cy="2058591"/>
          </a:xfrm>
        </p:spPr>
        <p:txBody>
          <a:bodyPr/>
          <a:lstStyle/>
          <a:p>
            <a:pPr>
              <a:buFont typeface="Arial" charset="0"/>
              <a:buChar char="•"/>
            </a:pPr>
            <a:r>
              <a:rPr lang="en-US"/>
              <a:t>Provide central management for tracking issues that relate to accounts, policies, and producers</a:t>
            </a:r>
          </a:p>
          <a:p>
            <a:pPr>
              <a:buFont typeface="Arial" charset="0"/>
              <a:buChar char="•"/>
            </a:pPr>
            <a:r>
              <a:rPr lang="en-US"/>
              <a:t>Often created in response to a customer inquiry </a:t>
            </a:r>
          </a:p>
          <a:p>
            <a:pPr>
              <a:buFont typeface="Arial" charset="0"/>
              <a:buChar char="•"/>
            </a:pPr>
            <a:r>
              <a:rPr lang="en-US"/>
              <a:t>Can be created and assigned automatically in response to processing exceptions</a:t>
            </a:r>
            <a:endParaRPr lang="en-GB"/>
          </a:p>
        </p:txBody>
      </p:sp>
      <p:grpSp>
        <p:nvGrpSpPr>
          <p:cNvPr id="9221" name="Group 5"/>
          <p:cNvGrpSpPr>
            <a:grpSpLocks/>
          </p:cNvGrpSpPr>
          <p:nvPr/>
        </p:nvGrpSpPr>
        <p:grpSpPr bwMode="auto">
          <a:xfrm>
            <a:off x="6875859" y="991796"/>
            <a:ext cx="466725" cy="556022"/>
            <a:chOff x="1692" y="1938"/>
            <a:chExt cx="392" cy="467"/>
          </a:xfrm>
        </p:grpSpPr>
        <p:sp>
          <p:nvSpPr>
            <p:cNvPr id="9222" name="Freeform 6"/>
            <p:cNvSpPr>
              <a:spLocks/>
            </p:cNvSpPr>
            <p:nvPr/>
          </p:nvSpPr>
          <p:spPr bwMode="auto">
            <a:xfrm rot="5400000">
              <a:off x="1959" y="2069"/>
              <a:ext cx="0" cy="174"/>
            </a:xfrm>
            <a:custGeom>
              <a:avLst/>
              <a:gdLst>
                <a:gd name="T0" fmla="*/ 0 w 572"/>
                <a:gd name="T1" fmla="*/ 26 h 1000"/>
                <a:gd name="T2" fmla="*/ 0 w 572"/>
                <a:gd name="T3" fmla="*/ 0 h 1000"/>
                <a:gd name="T4" fmla="*/ 2 w 572"/>
                <a:gd name="T5" fmla="*/ 0 h 1000"/>
                <a:gd name="T6" fmla="*/ 3 w 572"/>
                <a:gd name="T7" fmla="*/ 2 h 1000"/>
                <a:gd name="T8" fmla="*/ 4 w 572"/>
                <a:gd name="T9" fmla="*/ 2 h 1000"/>
                <a:gd name="T10" fmla="*/ 5 w 572"/>
                <a:gd name="T11" fmla="*/ 2 h 1000"/>
                <a:gd name="T12" fmla="*/ 6 w 572"/>
                <a:gd name="T13" fmla="*/ 2 h 1000"/>
                <a:gd name="T14" fmla="*/ 6 w 572"/>
                <a:gd name="T15" fmla="*/ 2 h 1000"/>
                <a:gd name="T16" fmla="*/ 6 w 572"/>
                <a:gd name="T17" fmla="*/ 0 h 1000"/>
                <a:gd name="T18" fmla="*/ 8 w 572"/>
                <a:gd name="T19" fmla="*/ 0 h 1000"/>
                <a:gd name="T20" fmla="*/ 8 w 572"/>
                <a:gd name="T21" fmla="*/ 2 h 1000"/>
                <a:gd name="T22" fmla="*/ 10 w 572"/>
                <a:gd name="T23" fmla="*/ 2 h 1000"/>
                <a:gd name="T24" fmla="*/ 11 w 572"/>
                <a:gd name="T25" fmla="*/ 2 h 1000"/>
                <a:gd name="T26" fmla="*/ 13 w 572"/>
                <a:gd name="T27" fmla="*/ 2 h 1000"/>
                <a:gd name="T28" fmla="*/ 13 w 572"/>
                <a:gd name="T29" fmla="*/ 2 h 1000"/>
                <a:gd name="T30" fmla="*/ 13 w 572"/>
                <a:gd name="T31" fmla="*/ 0 h 1000"/>
                <a:gd name="T32" fmla="*/ 15 w 572"/>
                <a:gd name="T33" fmla="*/ 0 h 1000"/>
                <a:gd name="T34" fmla="*/ 15 w 572"/>
                <a:gd name="T35" fmla="*/ 26 h 1000"/>
                <a:gd name="T36" fmla="*/ 13 w 572"/>
                <a:gd name="T37" fmla="*/ 26 h 1000"/>
                <a:gd name="T38" fmla="*/ 13 w 572"/>
                <a:gd name="T39" fmla="*/ 26 h 1000"/>
                <a:gd name="T40" fmla="*/ 12 w 572"/>
                <a:gd name="T41" fmla="*/ 25 h 1000"/>
                <a:gd name="T42" fmla="*/ 11 w 572"/>
                <a:gd name="T43" fmla="*/ 24 h 1000"/>
                <a:gd name="T44" fmla="*/ 10 w 572"/>
                <a:gd name="T45" fmla="*/ 25 h 1000"/>
                <a:gd name="T46" fmla="*/ 8 w 572"/>
                <a:gd name="T47" fmla="*/ 26 h 1000"/>
                <a:gd name="T48" fmla="*/ 8 w 572"/>
                <a:gd name="T49" fmla="*/ 26 h 1000"/>
                <a:gd name="T50" fmla="*/ 6 w 572"/>
                <a:gd name="T51" fmla="*/ 26 h 1000"/>
                <a:gd name="T52" fmla="*/ 6 w 572"/>
                <a:gd name="T53" fmla="*/ 26 h 1000"/>
                <a:gd name="T54" fmla="*/ 6 w 572"/>
                <a:gd name="T55" fmla="*/ 25 h 1000"/>
                <a:gd name="T56" fmla="*/ 5 w 572"/>
                <a:gd name="T57" fmla="*/ 25 h 1000"/>
                <a:gd name="T58" fmla="*/ 3 w 572"/>
                <a:gd name="T59" fmla="*/ 25 h 1000"/>
                <a:gd name="T60" fmla="*/ 3 w 572"/>
                <a:gd name="T61" fmla="*/ 26 h 1000"/>
                <a:gd name="T62" fmla="*/ 2 w 572"/>
                <a:gd name="T63" fmla="*/ 26 h 1000"/>
                <a:gd name="T64" fmla="*/ 0 w 572"/>
                <a:gd name="T65" fmla="*/ 26 h 10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72"/>
                <a:gd name="T100" fmla="*/ 0 h 1000"/>
                <a:gd name="T101" fmla="*/ 572 w 572"/>
                <a:gd name="T102" fmla="*/ 1000 h 10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72" h="1000">
                  <a:moveTo>
                    <a:pt x="0" y="998"/>
                  </a:moveTo>
                  <a:lnTo>
                    <a:pt x="0" y="0"/>
                  </a:lnTo>
                  <a:lnTo>
                    <a:pt x="80" y="0"/>
                  </a:lnTo>
                  <a:lnTo>
                    <a:pt x="94" y="50"/>
                  </a:lnTo>
                  <a:lnTo>
                    <a:pt x="120" y="72"/>
                  </a:lnTo>
                  <a:lnTo>
                    <a:pt x="166" y="86"/>
                  </a:lnTo>
                  <a:lnTo>
                    <a:pt x="214" y="72"/>
                  </a:lnTo>
                  <a:lnTo>
                    <a:pt x="238" y="40"/>
                  </a:lnTo>
                  <a:lnTo>
                    <a:pt x="246" y="0"/>
                  </a:lnTo>
                  <a:lnTo>
                    <a:pt x="330" y="0"/>
                  </a:lnTo>
                  <a:lnTo>
                    <a:pt x="334" y="42"/>
                  </a:lnTo>
                  <a:lnTo>
                    <a:pt x="376" y="74"/>
                  </a:lnTo>
                  <a:lnTo>
                    <a:pt x="418" y="80"/>
                  </a:lnTo>
                  <a:lnTo>
                    <a:pt x="464" y="64"/>
                  </a:lnTo>
                  <a:lnTo>
                    <a:pt x="484" y="34"/>
                  </a:lnTo>
                  <a:lnTo>
                    <a:pt x="492" y="0"/>
                  </a:lnTo>
                  <a:lnTo>
                    <a:pt x="572" y="0"/>
                  </a:lnTo>
                  <a:lnTo>
                    <a:pt x="572" y="1000"/>
                  </a:lnTo>
                  <a:lnTo>
                    <a:pt x="490" y="1000"/>
                  </a:lnTo>
                  <a:lnTo>
                    <a:pt x="484" y="956"/>
                  </a:lnTo>
                  <a:lnTo>
                    <a:pt x="458" y="928"/>
                  </a:lnTo>
                  <a:lnTo>
                    <a:pt x="410" y="910"/>
                  </a:lnTo>
                  <a:lnTo>
                    <a:pt x="364" y="924"/>
                  </a:lnTo>
                  <a:lnTo>
                    <a:pt x="334" y="960"/>
                  </a:lnTo>
                  <a:lnTo>
                    <a:pt x="326" y="996"/>
                  </a:lnTo>
                  <a:lnTo>
                    <a:pt x="244" y="996"/>
                  </a:lnTo>
                  <a:lnTo>
                    <a:pt x="234" y="954"/>
                  </a:lnTo>
                  <a:lnTo>
                    <a:pt x="208" y="928"/>
                  </a:lnTo>
                  <a:lnTo>
                    <a:pt x="166" y="914"/>
                  </a:lnTo>
                  <a:lnTo>
                    <a:pt x="114" y="926"/>
                  </a:lnTo>
                  <a:lnTo>
                    <a:pt x="92" y="956"/>
                  </a:lnTo>
                  <a:lnTo>
                    <a:pt x="80" y="1000"/>
                  </a:lnTo>
                  <a:lnTo>
                    <a:pt x="0" y="998"/>
                  </a:lnTo>
                  <a:close/>
                </a:path>
              </a:pathLst>
            </a:custGeom>
            <a:solidFill>
              <a:srgbClr val="FFFFCC"/>
            </a:solidFill>
            <a:ln w="12700">
              <a:solidFill>
                <a:schemeClr val="bg1"/>
              </a:solidFill>
              <a:round/>
              <a:headEnd/>
              <a:tailEnd/>
            </a:ln>
          </p:spPr>
          <p:txBody>
            <a:bodyPr wrap="none" lIns="0" tIns="0" rIns="0" bIns="0" anchor="ctr">
              <a:spAutoFit/>
            </a:bodyPr>
            <a:lstStyle/>
            <a:p>
              <a:pPr algn="l" defTabSz="457200" fontAlgn="auto">
                <a:spcBef>
                  <a:spcPts val="0"/>
                </a:spcBef>
                <a:spcAft>
                  <a:spcPts val="0"/>
                </a:spcAft>
                <a:buClrTx/>
              </a:pPr>
              <a:endParaRPr lang="en-US" sz="1350" b="0">
                <a:solidFill>
                  <a:srgbClr val="0033A0"/>
                </a:solidFill>
                <a:latin typeface="Arial" panose="020B0604020202020204"/>
              </a:endParaRPr>
            </a:p>
          </p:txBody>
        </p:sp>
        <p:grpSp>
          <p:nvGrpSpPr>
            <p:cNvPr id="9223" name="Group 7"/>
            <p:cNvGrpSpPr>
              <a:grpSpLocks/>
            </p:cNvGrpSpPr>
            <p:nvPr/>
          </p:nvGrpSpPr>
          <p:grpSpPr bwMode="auto">
            <a:xfrm>
              <a:off x="1692" y="1938"/>
              <a:ext cx="392" cy="467"/>
              <a:chOff x="2423" y="2261"/>
              <a:chExt cx="593" cy="704"/>
            </a:xfrm>
          </p:grpSpPr>
          <p:grpSp>
            <p:nvGrpSpPr>
              <p:cNvPr id="9224" name="Group 8"/>
              <p:cNvGrpSpPr>
                <a:grpSpLocks/>
              </p:cNvGrpSpPr>
              <p:nvPr/>
            </p:nvGrpSpPr>
            <p:grpSpPr bwMode="auto">
              <a:xfrm>
                <a:off x="2423" y="2263"/>
                <a:ext cx="42" cy="702"/>
                <a:chOff x="2673" y="2131"/>
                <a:chExt cx="60" cy="990"/>
              </a:xfrm>
            </p:grpSpPr>
            <p:sp>
              <p:nvSpPr>
                <p:cNvPr id="9231" name="AutoShape 9"/>
                <p:cNvSpPr>
                  <a:spLocks noChangeArrowheads="1"/>
                </p:cNvSpPr>
                <p:nvPr/>
              </p:nvSpPr>
              <p:spPr bwMode="auto">
                <a:xfrm>
                  <a:off x="2673" y="2131"/>
                  <a:ext cx="0" cy="69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l" defTabSz="457200" fontAlgn="auto">
                    <a:spcBef>
                      <a:spcPts val="0"/>
                    </a:spcBef>
                    <a:spcAft>
                      <a:spcPts val="0"/>
                    </a:spcAft>
                    <a:buClrTx/>
                  </a:pPr>
                  <a:endParaRPr lang="en-US" sz="1350" b="0">
                    <a:solidFill>
                      <a:srgbClr val="0033A0"/>
                    </a:solidFill>
                    <a:latin typeface="Arial" panose="020B0604020202020204"/>
                  </a:endParaRPr>
                </a:p>
              </p:txBody>
            </p:sp>
            <p:sp>
              <p:nvSpPr>
                <p:cNvPr id="9232" name="Oval 10"/>
                <p:cNvSpPr>
                  <a:spLocks noChangeArrowheads="1"/>
                </p:cNvSpPr>
                <p:nvPr/>
              </p:nvSpPr>
              <p:spPr bwMode="auto">
                <a:xfrm>
                  <a:off x="2733" y="2599"/>
                  <a:ext cx="0" cy="522"/>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l" defTabSz="457200" fontAlgn="auto">
                    <a:spcBef>
                      <a:spcPts val="0"/>
                    </a:spcBef>
                    <a:spcAft>
                      <a:spcPts val="0"/>
                    </a:spcAft>
                    <a:buClrTx/>
                  </a:pPr>
                  <a:endParaRPr lang="en-US" sz="1350" b="0">
                    <a:solidFill>
                      <a:srgbClr val="0033A0"/>
                    </a:solidFill>
                    <a:latin typeface="Arial" panose="020B0604020202020204"/>
                  </a:endParaRPr>
                </a:p>
              </p:txBody>
            </p:sp>
          </p:grpSp>
          <p:grpSp>
            <p:nvGrpSpPr>
              <p:cNvPr id="9225" name="Group 11"/>
              <p:cNvGrpSpPr>
                <a:grpSpLocks/>
              </p:cNvGrpSpPr>
              <p:nvPr/>
            </p:nvGrpSpPr>
            <p:grpSpPr bwMode="auto">
              <a:xfrm>
                <a:off x="2698" y="2261"/>
                <a:ext cx="42" cy="702"/>
                <a:chOff x="2673" y="2131"/>
                <a:chExt cx="60" cy="991"/>
              </a:xfrm>
            </p:grpSpPr>
            <p:sp>
              <p:nvSpPr>
                <p:cNvPr id="9229" name="AutoShape 12"/>
                <p:cNvSpPr>
                  <a:spLocks noChangeArrowheads="1"/>
                </p:cNvSpPr>
                <p:nvPr/>
              </p:nvSpPr>
              <p:spPr bwMode="auto">
                <a:xfrm>
                  <a:off x="2673" y="2131"/>
                  <a:ext cx="0" cy="69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l" defTabSz="457200" fontAlgn="auto">
                    <a:spcBef>
                      <a:spcPts val="0"/>
                    </a:spcBef>
                    <a:spcAft>
                      <a:spcPts val="0"/>
                    </a:spcAft>
                    <a:buClrTx/>
                  </a:pPr>
                  <a:endParaRPr lang="en-US" sz="1350" b="0">
                    <a:solidFill>
                      <a:srgbClr val="0033A0"/>
                    </a:solidFill>
                    <a:latin typeface="Arial" panose="020B0604020202020204"/>
                  </a:endParaRPr>
                </a:p>
              </p:txBody>
            </p:sp>
            <p:sp>
              <p:nvSpPr>
                <p:cNvPr id="9230" name="Oval 13"/>
                <p:cNvSpPr>
                  <a:spLocks noChangeArrowheads="1"/>
                </p:cNvSpPr>
                <p:nvPr/>
              </p:nvSpPr>
              <p:spPr bwMode="auto">
                <a:xfrm>
                  <a:off x="2733" y="2600"/>
                  <a:ext cx="0" cy="522"/>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l" defTabSz="457200" fontAlgn="auto">
                    <a:spcBef>
                      <a:spcPts val="0"/>
                    </a:spcBef>
                    <a:spcAft>
                      <a:spcPts val="0"/>
                    </a:spcAft>
                    <a:buClrTx/>
                  </a:pPr>
                  <a:endParaRPr lang="en-US" sz="1350" b="0">
                    <a:solidFill>
                      <a:srgbClr val="0033A0"/>
                    </a:solidFill>
                    <a:latin typeface="Arial" panose="020B0604020202020204"/>
                  </a:endParaRPr>
                </a:p>
              </p:txBody>
            </p:sp>
          </p:grpSp>
          <p:grpSp>
            <p:nvGrpSpPr>
              <p:cNvPr id="9226" name="Group 14"/>
              <p:cNvGrpSpPr>
                <a:grpSpLocks/>
              </p:cNvGrpSpPr>
              <p:nvPr/>
            </p:nvGrpSpPr>
            <p:grpSpPr bwMode="auto">
              <a:xfrm>
                <a:off x="2974" y="2261"/>
                <a:ext cx="42" cy="702"/>
                <a:chOff x="2673" y="2131"/>
                <a:chExt cx="60" cy="991"/>
              </a:xfrm>
            </p:grpSpPr>
            <p:sp>
              <p:nvSpPr>
                <p:cNvPr id="9227" name="AutoShape 15"/>
                <p:cNvSpPr>
                  <a:spLocks noChangeArrowheads="1"/>
                </p:cNvSpPr>
                <p:nvPr/>
              </p:nvSpPr>
              <p:spPr bwMode="auto">
                <a:xfrm>
                  <a:off x="2673" y="2131"/>
                  <a:ext cx="0" cy="69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l" defTabSz="457200" fontAlgn="auto">
                    <a:spcBef>
                      <a:spcPts val="0"/>
                    </a:spcBef>
                    <a:spcAft>
                      <a:spcPts val="0"/>
                    </a:spcAft>
                    <a:buClrTx/>
                  </a:pPr>
                  <a:endParaRPr lang="en-US" sz="1350" b="0">
                    <a:solidFill>
                      <a:srgbClr val="0033A0"/>
                    </a:solidFill>
                    <a:latin typeface="Arial" panose="020B0604020202020204"/>
                  </a:endParaRPr>
                </a:p>
              </p:txBody>
            </p:sp>
            <p:sp>
              <p:nvSpPr>
                <p:cNvPr id="9228" name="Oval 16"/>
                <p:cNvSpPr>
                  <a:spLocks noChangeArrowheads="1"/>
                </p:cNvSpPr>
                <p:nvPr/>
              </p:nvSpPr>
              <p:spPr bwMode="auto">
                <a:xfrm>
                  <a:off x="2733" y="2600"/>
                  <a:ext cx="0" cy="522"/>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l" defTabSz="457200" fontAlgn="auto">
                    <a:spcBef>
                      <a:spcPts val="0"/>
                    </a:spcBef>
                    <a:spcAft>
                      <a:spcPts val="0"/>
                    </a:spcAft>
                    <a:buClrTx/>
                  </a:pPr>
                  <a:endParaRPr lang="en-US" sz="1350" b="0">
                    <a:solidFill>
                      <a:srgbClr val="0033A0"/>
                    </a:solidFill>
                    <a:latin typeface="Arial" panose="020B0604020202020204"/>
                  </a:endParaRPr>
                </a:p>
              </p:txBody>
            </p:sp>
          </p:grpSp>
        </p:grpSp>
      </p:grpSp>
    </p:spTree>
    <p:extLst>
      <p:ext uri="{BB962C8B-B14F-4D97-AF65-F5344CB8AC3E}">
        <p14:creationId xmlns:p14="http://schemas.microsoft.com/office/powerpoint/2010/main" val="29315917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12"/>
          <p:cNvSpPr>
            <a:spLocks noChangeArrowheads="1"/>
          </p:cNvSpPr>
          <p:nvPr/>
        </p:nvSpPr>
        <p:spPr bwMode="auto">
          <a:xfrm>
            <a:off x="520700" y="4476750"/>
            <a:ext cx="8197850" cy="1798638"/>
          </a:xfrm>
          <a:prstGeom prst="rect">
            <a:avLst/>
          </a:prstGeom>
          <a:noFill/>
          <a:ln w="28575" algn="ctr">
            <a:solidFill>
              <a:srgbClr val="8F8F5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 name="Rectangle 13"/>
          <p:cNvSpPr txBox="1">
            <a:spLocks noChangeArrowheads="1"/>
          </p:cNvSpPr>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3400" b="1" i="0" u="none">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sz="3400" b="1" i="0" u="none" strike="noStrike" kern="0" cap="none" spc="0" normalizeH="0" baseline="0" noProof="0">
                <a:ln>
                  <a:noFill/>
                </a:ln>
                <a:solidFill>
                  <a:srgbClr val="04628C"/>
                </a:solidFill>
                <a:effectLst/>
                <a:uLnTx/>
                <a:uFillTx/>
                <a:latin typeface="Calibri" pitchFamily="34" charset="0"/>
                <a:cs typeface="Calibri" pitchFamily="34" charset="0"/>
              </a:rPr>
              <a:t>BillingCenter data model</a:t>
            </a:r>
          </a:p>
        </p:txBody>
      </p:sp>
      <p:sp>
        <p:nvSpPr>
          <p:cNvPr id="34" name="Rectangle 56"/>
          <p:cNvSpPr txBox="1">
            <a:spLocks noChangeArrowheads="1"/>
          </p:cNvSpPr>
          <p:nvPr/>
        </p:nvSpPr>
        <p:spPr bwMode="auto">
          <a:xfrm>
            <a:off x="519113" y="914400"/>
            <a:ext cx="83185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285750" marR="0" lvl="0" indent="-285750"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r>
              <a:rPr kumimoji="0" lang="en-US" sz="2400" b="0" i="0" u="none" strike="noStrike" kern="0" cap="none" spc="0" normalizeH="0" baseline="0" noProof="0">
                <a:ln>
                  <a:noFill/>
                </a:ln>
                <a:solidFill>
                  <a:srgbClr val="000000"/>
                </a:solidFill>
                <a:effectLst/>
                <a:uLnTx/>
                <a:uFillTx/>
                <a:latin typeface="Arial"/>
                <a:cs typeface="Calibri" pitchFamily="34" charset="0"/>
              </a:rPr>
              <a:t>The Guidewire platform provides the functionality on which BillingCenter is built</a:t>
            </a:r>
          </a:p>
          <a:p>
            <a:pPr marL="628650" marR="0" lvl="1" indent="-228600" algn="l" defTabSz="914400" rtl="0" eaLnBrk="0" fontAlgn="base" latinLnBrk="0" hangingPunct="0">
              <a:lnSpc>
                <a:spcPct val="100000"/>
              </a:lnSpc>
              <a:spcBef>
                <a:spcPct val="20000"/>
              </a:spcBef>
              <a:spcAft>
                <a:spcPct val="0"/>
              </a:spcAft>
              <a:buClr>
                <a:srgbClr val="04628C"/>
              </a:buClr>
              <a:buSzPct val="90000"/>
              <a:buFont typeface="Calibri" pitchFamily="34" charset="0"/>
              <a:buChar char="-"/>
              <a:tabLst/>
              <a:defRPr/>
            </a:pPr>
            <a:r>
              <a:rPr kumimoji="0" lang="en-US" sz="2400" b="0" i="0" u="none" strike="noStrike" kern="0" cap="none" spc="0" normalizeH="0" baseline="0" noProof="0">
                <a:ln>
                  <a:noFill/>
                </a:ln>
                <a:solidFill>
                  <a:srgbClr val="000000"/>
                </a:solidFill>
                <a:effectLst/>
                <a:uLnTx/>
                <a:uFillTx/>
                <a:latin typeface="Arial"/>
                <a:cs typeface="Calibri" pitchFamily="34" charset="0"/>
              </a:rPr>
              <a:t>BillingCenter base application </a:t>
            </a:r>
            <a:br>
              <a:rPr kumimoji="0" lang="en-US" sz="2400" b="0" i="0" u="none" strike="noStrike" kern="0" cap="none" spc="0" normalizeH="0" baseline="0" noProof="0">
                <a:ln>
                  <a:noFill/>
                </a:ln>
                <a:solidFill>
                  <a:srgbClr val="000000"/>
                </a:solidFill>
                <a:effectLst/>
                <a:uLnTx/>
                <a:uFillTx/>
                <a:latin typeface="Arial"/>
                <a:cs typeface="Calibri" pitchFamily="34" charset="0"/>
              </a:rPr>
            </a:br>
            <a:r>
              <a:rPr kumimoji="0" lang="en-US" sz="2400" b="0" i="0" u="none" strike="noStrike" kern="0" cap="none" spc="0" normalizeH="0" baseline="0" noProof="0">
                <a:ln>
                  <a:noFill/>
                </a:ln>
                <a:solidFill>
                  <a:srgbClr val="000000"/>
                </a:solidFill>
                <a:effectLst/>
                <a:uLnTx/>
                <a:uFillTx/>
                <a:latin typeface="Arial"/>
                <a:cs typeface="Calibri" pitchFamily="34" charset="0"/>
              </a:rPr>
              <a:t>contains robust data model for </a:t>
            </a:r>
            <a:br>
              <a:rPr kumimoji="0" lang="en-US" sz="2400" b="0" i="0" u="none" strike="noStrike" kern="0" cap="none" spc="0" normalizeH="0" baseline="0" noProof="0">
                <a:ln>
                  <a:noFill/>
                </a:ln>
                <a:solidFill>
                  <a:srgbClr val="000000"/>
                </a:solidFill>
                <a:effectLst/>
                <a:uLnTx/>
                <a:uFillTx/>
                <a:latin typeface="Arial"/>
                <a:cs typeface="Calibri" pitchFamily="34" charset="0"/>
              </a:rPr>
            </a:br>
            <a:r>
              <a:rPr kumimoji="0" lang="en-US" sz="2400" b="0" i="0" u="none" strike="noStrike" kern="0" cap="none" spc="0" normalizeH="0" baseline="0" noProof="0">
                <a:ln>
                  <a:noFill/>
                </a:ln>
                <a:solidFill>
                  <a:srgbClr val="000000"/>
                </a:solidFill>
                <a:effectLst/>
                <a:uLnTx/>
                <a:uFillTx/>
                <a:latin typeface="Arial"/>
                <a:cs typeface="Calibri" pitchFamily="34" charset="0"/>
              </a:rPr>
              <a:t>bill processing</a:t>
            </a:r>
          </a:p>
        </p:txBody>
      </p:sp>
      <p:sp>
        <p:nvSpPr>
          <p:cNvPr id="35" name="Text Box 14"/>
          <p:cNvSpPr txBox="1">
            <a:spLocks noChangeArrowheads="1"/>
          </p:cNvSpPr>
          <p:nvPr/>
        </p:nvSpPr>
        <p:spPr bwMode="auto">
          <a:xfrm>
            <a:off x="1122363" y="4527550"/>
            <a:ext cx="7026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0" fontAlgn="auto" latinLnBrk="0" hangingPunct="0">
              <a:lnSpc>
                <a:spcPct val="100000"/>
              </a:lnSpc>
              <a:spcBef>
                <a:spcPts val="0"/>
              </a:spcBef>
              <a:spcAft>
                <a:spcPct val="0"/>
              </a:spcAft>
              <a:buClrTx/>
              <a:buSzTx/>
              <a:buFontTx/>
              <a:buNone/>
              <a:tabLst/>
              <a:defRPr/>
            </a:pPr>
            <a:r>
              <a:rPr kumimoji="0" lang="en-US" sz="2000" b="1" i="0" u="none" strike="noStrike" kern="0" cap="none" spc="0" normalizeH="0" baseline="0" noProof="0">
                <a:ln>
                  <a:noFill/>
                </a:ln>
                <a:solidFill>
                  <a:srgbClr val="000000"/>
                </a:solidFill>
                <a:effectLst/>
                <a:uLnTx/>
                <a:uFillTx/>
                <a:latin typeface="Arial" charset="0"/>
              </a:rPr>
              <a:t>Guidewire Platform</a:t>
            </a:r>
            <a:r>
              <a:rPr kumimoji="0" lang="en-US" sz="2000" b="1" i="0" u="none" strike="noStrike" kern="0" cap="none" spc="0" normalizeH="0" baseline="0" noProof="0">
                <a:ln>
                  <a:noFill/>
                </a:ln>
                <a:solidFill>
                  <a:srgbClr val="8F8F5C"/>
                </a:solidFill>
                <a:effectLst/>
                <a:uLnTx/>
                <a:uFillTx/>
                <a:latin typeface="Arial" charset="0"/>
              </a:rPr>
              <a:t>,</a:t>
            </a:r>
            <a:br>
              <a:rPr kumimoji="0" lang="en-US" sz="2000" b="1" i="0" u="none" strike="noStrike" kern="0" cap="none" spc="0" normalizeH="0" baseline="0" noProof="0">
                <a:ln>
                  <a:noFill/>
                </a:ln>
                <a:solidFill>
                  <a:srgbClr val="8F8F5C"/>
                </a:solidFill>
                <a:effectLst/>
                <a:uLnTx/>
                <a:uFillTx/>
                <a:latin typeface="Arial" charset="0"/>
              </a:rPr>
            </a:br>
            <a:r>
              <a:rPr kumimoji="0" lang="en-US" sz="2000" b="1" i="0" u="none" strike="noStrike" kern="0" cap="none" spc="0" normalizeH="0" baseline="0" noProof="0">
                <a:ln>
                  <a:noFill/>
                </a:ln>
                <a:solidFill>
                  <a:srgbClr val="8F8F5C"/>
                </a:solidFill>
                <a:effectLst/>
                <a:uLnTx/>
                <a:uFillTx/>
                <a:latin typeface="Arial" charset="0"/>
              </a:rPr>
              <a:t>with a common technology for configuring...</a:t>
            </a:r>
          </a:p>
        </p:txBody>
      </p:sp>
      <p:sp>
        <p:nvSpPr>
          <p:cNvPr id="36" name="Text Box 15"/>
          <p:cNvSpPr txBox="1">
            <a:spLocks noChangeArrowheads="1"/>
          </p:cNvSpPr>
          <p:nvPr/>
        </p:nvSpPr>
        <p:spPr bwMode="auto">
          <a:xfrm>
            <a:off x="724108"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2000" b="1" i="0" u="none" strike="noStrike" kern="0" cap="none" spc="0" normalizeH="0" baseline="0" noProof="0">
                <a:ln>
                  <a:noFill/>
                </a:ln>
                <a:solidFill>
                  <a:srgbClr val="D33819"/>
                </a:solidFill>
                <a:effectLst/>
                <a:uLnTx/>
                <a:uFillTx/>
                <a:latin typeface="Arial" charset="0"/>
              </a:rPr>
              <a:t>Data</a:t>
            </a:r>
            <a:br>
              <a:rPr kumimoji="0" lang="en-US" sz="2000" b="1" i="0" u="none" strike="noStrike" kern="0" cap="none" spc="0" normalizeH="0" baseline="0" noProof="0">
                <a:ln>
                  <a:noFill/>
                </a:ln>
                <a:solidFill>
                  <a:srgbClr val="D33819"/>
                </a:solidFill>
                <a:effectLst/>
                <a:uLnTx/>
                <a:uFillTx/>
                <a:latin typeface="Arial" charset="0"/>
              </a:rPr>
            </a:br>
            <a:r>
              <a:rPr kumimoji="0" lang="en-US" sz="2000" b="1" i="0" u="none" strike="noStrike" kern="0" cap="none" spc="0" normalizeH="0" baseline="0" noProof="0">
                <a:ln>
                  <a:noFill/>
                </a:ln>
                <a:solidFill>
                  <a:srgbClr val="D33819"/>
                </a:solidFill>
                <a:effectLst/>
                <a:uLnTx/>
                <a:uFillTx/>
                <a:latin typeface="Arial" charset="0"/>
              </a:rPr>
              <a:t>Model</a:t>
            </a:r>
          </a:p>
        </p:txBody>
      </p:sp>
      <p:sp>
        <p:nvSpPr>
          <p:cNvPr id="37" name="Rectangle 16"/>
          <p:cNvSpPr>
            <a:spLocks noChangeArrowheads="1"/>
          </p:cNvSpPr>
          <p:nvPr/>
        </p:nvSpPr>
        <p:spPr bwMode="auto">
          <a:xfrm>
            <a:off x="829227" y="5202653"/>
            <a:ext cx="1560513" cy="882650"/>
          </a:xfrm>
          <a:prstGeom prst="rect">
            <a:avLst/>
          </a:prstGeom>
          <a:noFill/>
          <a:ln w="28575" algn="ctr">
            <a:solidFill>
              <a:srgbClr val="D33819"/>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8" name="Text Box 17"/>
          <p:cNvSpPr txBox="1">
            <a:spLocks noChangeArrowheads="1"/>
          </p:cNvSpPr>
          <p:nvPr/>
        </p:nvSpPr>
        <p:spPr bwMode="auto">
          <a:xfrm>
            <a:off x="2847975"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2000" b="1" i="0" u="none" strike="noStrike" kern="0" cap="none" spc="0" normalizeH="0" baseline="0" noProof="0">
                <a:ln>
                  <a:noFill/>
                </a:ln>
                <a:solidFill>
                  <a:srgbClr val="8F8F5C"/>
                </a:solidFill>
                <a:effectLst/>
                <a:uLnTx/>
                <a:uFillTx/>
                <a:latin typeface="Arial" charset="0"/>
              </a:rPr>
              <a:t>User</a:t>
            </a:r>
            <a:br>
              <a:rPr kumimoji="0" lang="en-US" sz="2000" b="1" i="0" u="none" strike="noStrike" kern="0" cap="none" spc="0" normalizeH="0" baseline="0" noProof="0">
                <a:ln>
                  <a:noFill/>
                </a:ln>
                <a:solidFill>
                  <a:srgbClr val="8F8F5C"/>
                </a:solidFill>
                <a:effectLst/>
                <a:uLnTx/>
                <a:uFillTx/>
                <a:latin typeface="Arial" charset="0"/>
              </a:rPr>
            </a:br>
            <a:r>
              <a:rPr kumimoji="0" lang="en-US" sz="2000" b="1" i="0" u="none" strike="noStrike" kern="0" cap="none" spc="0" normalizeH="0" baseline="0" noProof="0">
                <a:ln>
                  <a:noFill/>
                </a:ln>
                <a:solidFill>
                  <a:srgbClr val="8F8F5C"/>
                </a:solidFill>
                <a:effectLst/>
                <a:uLnTx/>
                <a:uFillTx/>
                <a:latin typeface="Arial" charset="0"/>
              </a:rPr>
              <a:t>Interface</a:t>
            </a:r>
          </a:p>
        </p:txBody>
      </p:sp>
      <p:sp>
        <p:nvSpPr>
          <p:cNvPr id="39" name="Rectangle 18"/>
          <p:cNvSpPr>
            <a:spLocks noChangeArrowheads="1"/>
          </p:cNvSpPr>
          <p:nvPr/>
        </p:nvSpPr>
        <p:spPr bwMode="auto">
          <a:xfrm>
            <a:off x="2754313" y="5268913"/>
            <a:ext cx="1560512" cy="882650"/>
          </a:xfrm>
          <a:prstGeom prst="rect">
            <a:avLst/>
          </a:prstGeom>
          <a:noFill/>
          <a:ln w="28575" algn="ctr">
            <a:solidFill>
              <a:srgbClr val="8F8F5C"/>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0" name="Text Box 19"/>
          <p:cNvSpPr txBox="1">
            <a:spLocks noChangeArrowheads="1"/>
          </p:cNvSpPr>
          <p:nvPr/>
        </p:nvSpPr>
        <p:spPr bwMode="auto">
          <a:xfrm>
            <a:off x="4940300"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2000" b="1" i="0" u="none" strike="noStrike" kern="0" cap="none" spc="0" normalizeH="0" baseline="0" noProof="0">
                <a:ln>
                  <a:noFill/>
                </a:ln>
                <a:solidFill>
                  <a:srgbClr val="8F8F5C"/>
                </a:solidFill>
                <a:effectLst/>
                <a:uLnTx/>
                <a:uFillTx/>
                <a:latin typeface="Arial" charset="0"/>
              </a:rPr>
              <a:t>Business</a:t>
            </a:r>
            <a:br>
              <a:rPr kumimoji="0" lang="en-US" sz="2000" b="1" i="0" u="none" strike="noStrike" kern="0" cap="none" spc="0" normalizeH="0" baseline="0" noProof="0">
                <a:ln>
                  <a:noFill/>
                </a:ln>
                <a:solidFill>
                  <a:srgbClr val="8F8F5C"/>
                </a:solidFill>
                <a:effectLst/>
                <a:uLnTx/>
                <a:uFillTx/>
                <a:latin typeface="Arial" charset="0"/>
              </a:rPr>
            </a:br>
            <a:r>
              <a:rPr kumimoji="0" lang="en-US" sz="2000" b="1" i="0" u="none" strike="noStrike" kern="0" cap="none" spc="0" normalizeH="0" baseline="0" noProof="0">
                <a:ln>
                  <a:noFill/>
                </a:ln>
                <a:solidFill>
                  <a:srgbClr val="8F8F5C"/>
                </a:solidFill>
                <a:effectLst/>
                <a:uLnTx/>
                <a:uFillTx/>
                <a:latin typeface="Arial" charset="0"/>
              </a:rPr>
              <a:t>Logic</a:t>
            </a:r>
          </a:p>
        </p:txBody>
      </p:sp>
      <p:sp>
        <p:nvSpPr>
          <p:cNvPr id="41" name="Rectangle 20"/>
          <p:cNvSpPr>
            <a:spLocks noChangeArrowheads="1"/>
          </p:cNvSpPr>
          <p:nvPr/>
        </p:nvSpPr>
        <p:spPr bwMode="auto">
          <a:xfrm>
            <a:off x="4846638" y="5268913"/>
            <a:ext cx="1560512" cy="882650"/>
          </a:xfrm>
          <a:prstGeom prst="rect">
            <a:avLst/>
          </a:prstGeom>
          <a:noFill/>
          <a:ln w="28575" algn="ctr">
            <a:solidFill>
              <a:srgbClr val="8F8F5C"/>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2" name="Text Box 21"/>
          <p:cNvSpPr txBox="1">
            <a:spLocks noChangeArrowheads="1"/>
          </p:cNvSpPr>
          <p:nvPr/>
        </p:nvSpPr>
        <p:spPr bwMode="auto">
          <a:xfrm>
            <a:off x="7032625"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2000" b="1" i="0" u="none" strike="noStrike" kern="0" cap="none" spc="0" normalizeH="0" baseline="0" noProof="0">
                <a:ln>
                  <a:noFill/>
                </a:ln>
                <a:solidFill>
                  <a:srgbClr val="8F8F5C"/>
                </a:solidFill>
                <a:effectLst/>
                <a:uLnTx/>
                <a:uFillTx/>
                <a:latin typeface="Arial" charset="0"/>
              </a:rPr>
              <a:t>Integration</a:t>
            </a:r>
            <a:br>
              <a:rPr kumimoji="0" lang="en-US" sz="2000" b="1" i="0" u="none" strike="noStrike" kern="0" cap="none" spc="0" normalizeH="0" baseline="0" noProof="0">
                <a:ln>
                  <a:noFill/>
                </a:ln>
                <a:solidFill>
                  <a:srgbClr val="8F8F5C"/>
                </a:solidFill>
                <a:effectLst/>
                <a:uLnTx/>
                <a:uFillTx/>
                <a:latin typeface="Arial" charset="0"/>
              </a:rPr>
            </a:br>
            <a:r>
              <a:rPr kumimoji="0" lang="en-US" sz="2000" b="1" i="0" u="none" strike="noStrike" kern="0" cap="none" spc="0" normalizeH="0" baseline="0" noProof="0">
                <a:ln>
                  <a:noFill/>
                </a:ln>
                <a:solidFill>
                  <a:srgbClr val="8F8F5C"/>
                </a:solidFill>
                <a:effectLst/>
                <a:uLnTx/>
                <a:uFillTx/>
                <a:latin typeface="Arial" charset="0"/>
              </a:rPr>
              <a:t>APIs</a:t>
            </a:r>
          </a:p>
        </p:txBody>
      </p:sp>
      <p:sp>
        <p:nvSpPr>
          <p:cNvPr id="43" name="Rectangle 22"/>
          <p:cNvSpPr>
            <a:spLocks noChangeArrowheads="1"/>
          </p:cNvSpPr>
          <p:nvPr/>
        </p:nvSpPr>
        <p:spPr bwMode="auto">
          <a:xfrm>
            <a:off x="6938963" y="5268913"/>
            <a:ext cx="1560512" cy="882650"/>
          </a:xfrm>
          <a:prstGeom prst="rect">
            <a:avLst/>
          </a:prstGeom>
          <a:noFill/>
          <a:ln w="28575" algn="ctr">
            <a:solidFill>
              <a:srgbClr val="8F8F5C"/>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4" name="Rectangle 13"/>
          <p:cNvSpPr>
            <a:spLocks noChangeArrowheads="1"/>
          </p:cNvSpPr>
          <p:nvPr/>
        </p:nvSpPr>
        <p:spPr bwMode="auto">
          <a:xfrm>
            <a:off x="6564313" y="2085975"/>
            <a:ext cx="2128837" cy="1955800"/>
          </a:xfrm>
          <a:prstGeom prst="rect">
            <a:avLst/>
          </a:prstGeom>
          <a:noFill/>
          <a:ln w="28575" algn="ctr">
            <a:solidFill>
              <a:srgbClr val="E78A2D"/>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5" name="Text Box 14"/>
          <p:cNvSpPr txBox="1">
            <a:spLocks noChangeArrowheads="1"/>
          </p:cNvSpPr>
          <p:nvPr/>
        </p:nvSpPr>
        <p:spPr bwMode="auto">
          <a:xfrm>
            <a:off x="6677025" y="2071688"/>
            <a:ext cx="1884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0" fontAlgn="auto" latinLnBrk="0" hangingPunct="0">
              <a:lnSpc>
                <a:spcPct val="100000"/>
              </a:lnSpc>
              <a:spcBef>
                <a:spcPts val="0"/>
              </a:spcBef>
              <a:spcAft>
                <a:spcPct val="0"/>
              </a:spcAft>
              <a:buClrTx/>
              <a:buSzTx/>
              <a:buFontTx/>
              <a:buNone/>
              <a:tabLst/>
              <a:defRPr/>
            </a:pPr>
            <a:r>
              <a:rPr kumimoji="0" lang="en-US" sz="2000" b="1" i="0" u="none" strike="noStrike" kern="0" cap="none" spc="0" normalizeH="0" baseline="0" noProof="0">
                <a:ln>
                  <a:noFill/>
                </a:ln>
                <a:solidFill>
                  <a:srgbClr val="000000"/>
                </a:solidFill>
                <a:effectLst/>
                <a:uLnTx/>
                <a:uFillTx/>
                <a:latin typeface="Arial" charset="0"/>
              </a:rPr>
              <a:t>BillingCenter</a:t>
            </a:r>
          </a:p>
        </p:txBody>
      </p:sp>
      <p:sp>
        <p:nvSpPr>
          <p:cNvPr id="46" name="Text Box 4"/>
          <p:cNvSpPr txBox="1">
            <a:spLocks noChangeArrowheads="1"/>
          </p:cNvSpPr>
          <p:nvPr/>
        </p:nvSpPr>
        <p:spPr bwMode="auto">
          <a:xfrm>
            <a:off x="7729538"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1800" b="1" i="0" u="none" strike="noStrike" kern="0" cap="none" spc="0" normalizeH="0" baseline="0" noProof="0">
                <a:ln>
                  <a:noFill/>
                </a:ln>
                <a:solidFill>
                  <a:srgbClr val="C0C0C0"/>
                </a:solidFill>
                <a:effectLst/>
                <a:uLnTx/>
                <a:uFillTx/>
                <a:latin typeface="Arial" charset="0"/>
              </a:rPr>
              <a:t>Int.</a:t>
            </a:r>
            <a:br>
              <a:rPr kumimoji="0" lang="en-US" sz="1800" b="1" i="0" u="none" strike="noStrike" kern="0" cap="none" spc="0" normalizeH="0" baseline="0" noProof="0">
                <a:ln>
                  <a:noFill/>
                </a:ln>
                <a:solidFill>
                  <a:srgbClr val="C0C0C0"/>
                </a:solidFill>
                <a:effectLst/>
                <a:uLnTx/>
                <a:uFillTx/>
                <a:latin typeface="Arial" charset="0"/>
              </a:rPr>
            </a:br>
            <a:r>
              <a:rPr kumimoji="0" lang="en-US" sz="1800" b="1" i="0" u="none" strike="noStrike" kern="0" cap="none" spc="0" normalizeH="0" baseline="0" noProof="0">
                <a:ln>
                  <a:noFill/>
                </a:ln>
                <a:solidFill>
                  <a:srgbClr val="C0C0C0"/>
                </a:solidFill>
                <a:effectLst/>
                <a:uLnTx/>
                <a:uFillTx/>
                <a:latin typeface="Arial" charset="0"/>
              </a:rPr>
              <a:t>APIs</a:t>
            </a:r>
          </a:p>
        </p:txBody>
      </p:sp>
      <p:sp>
        <p:nvSpPr>
          <p:cNvPr id="47" name="Text Box 5"/>
          <p:cNvSpPr txBox="1">
            <a:spLocks noChangeArrowheads="1"/>
          </p:cNvSpPr>
          <p:nvPr/>
        </p:nvSpPr>
        <p:spPr bwMode="auto">
          <a:xfrm>
            <a:off x="6705600"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1800" b="1" i="0" u="none" strike="noStrike" kern="0" cap="none" spc="0" normalizeH="0" baseline="0" noProof="0">
                <a:ln>
                  <a:noFill/>
                </a:ln>
                <a:solidFill>
                  <a:srgbClr val="C0C0C0"/>
                </a:solidFill>
                <a:effectLst/>
                <a:uLnTx/>
                <a:uFillTx/>
                <a:latin typeface="Arial" charset="0"/>
              </a:rPr>
              <a:t>Bus.</a:t>
            </a:r>
            <a:br>
              <a:rPr kumimoji="0" lang="en-US" sz="1800" b="1" i="0" u="none" strike="noStrike" kern="0" cap="none" spc="0" normalizeH="0" baseline="0" noProof="0">
                <a:ln>
                  <a:noFill/>
                </a:ln>
                <a:solidFill>
                  <a:srgbClr val="C0C0C0"/>
                </a:solidFill>
                <a:effectLst/>
                <a:uLnTx/>
                <a:uFillTx/>
                <a:latin typeface="Arial" charset="0"/>
              </a:rPr>
            </a:br>
            <a:r>
              <a:rPr kumimoji="0" lang="en-US" sz="1800" b="1" i="0" u="none" strike="noStrike" kern="0" cap="none" spc="0" normalizeH="0" baseline="0" noProof="0">
                <a:ln>
                  <a:noFill/>
                </a:ln>
                <a:solidFill>
                  <a:srgbClr val="C0C0C0"/>
                </a:solidFill>
                <a:effectLst/>
                <a:uLnTx/>
                <a:uFillTx/>
                <a:latin typeface="Arial" charset="0"/>
              </a:rPr>
              <a:t>Logic</a:t>
            </a:r>
          </a:p>
        </p:txBody>
      </p:sp>
      <p:sp>
        <p:nvSpPr>
          <p:cNvPr id="48" name="Text Box 6"/>
          <p:cNvSpPr txBox="1">
            <a:spLocks noChangeArrowheads="1"/>
          </p:cNvSpPr>
          <p:nvPr/>
        </p:nvSpPr>
        <p:spPr bwMode="auto">
          <a:xfrm>
            <a:off x="6705600" y="2506663"/>
            <a:ext cx="793750" cy="549275"/>
          </a:xfrm>
          <a:prstGeom prst="rect">
            <a:avLst/>
          </a:prstGeom>
          <a:noFill/>
          <a:ln w="28575" algn="ctr">
            <a:noFill/>
            <a:miter lim="800000"/>
            <a:headEnd/>
            <a:tailEnd/>
          </a:ln>
        </p:spPr>
        <p:txBody>
          <a:bodyPr lIns="0" tIns="0" rIns="0" bIns="0"/>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1800" b="0" i="0" u="none" strike="noStrike" kern="0" cap="none" spc="0" normalizeH="0" baseline="0" noProof="0">
                <a:ln>
                  <a:noFill/>
                </a:ln>
                <a:solidFill>
                  <a:srgbClr val="E78A2D"/>
                </a:solidFill>
                <a:effectLst/>
                <a:uLnTx/>
                <a:uFillTx/>
              </a:rPr>
              <a:t>Data</a:t>
            </a:r>
            <a:br>
              <a:rPr kumimoji="0" lang="en-US" sz="1800" b="0" i="0" u="none" strike="noStrike" kern="0" cap="none" spc="0" normalizeH="0" baseline="0" noProof="0">
                <a:ln>
                  <a:noFill/>
                </a:ln>
                <a:solidFill>
                  <a:srgbClr val="E78A2D"/>
                </a:solidFill>
                <a:effectLst/>
                <a:uLnTx/>
                <a:uFillTx/>
              </a:rPr>
            </a:br>
            <a:r>
              <a:rPr kumimoji="0" lang="en-US" sz="1800" b="0" i="0" u="none" strike="noStrike" kern="0" cap="none" spc="0" normalizeH="0" baseline="0" noProof="0">
                <a:ln>
                  <a:noFill/>
                </a:ln>
                <a:solidFill>
                  <a:srgbClr val="E78A2D"/>
                </a:solidFill>
                <a:effectLst/>
                <a:uLnTx/>
                <a:uFillTx/>
              </a:rPr>
              <a:t>Model</a:t>
            </a:r>
          </a:p>
        </p:txBody>
      </p:sp>
      <p:sp>
        <p:nvSpPr>
          <p:cNvPr id="49" name="Rectangle 33"/>
          <p:cNvSpPr>
            <a:spLocks noChangeArrowheads="1"/>
          </p:cNvSpPr>
          <p:nvPr/>
        </p:nvSpPr>
        <p:spPr bwMode="auto">
          <a:xfrm>
            <a:off x="6637338" y="2459038"/>
            <a:ext cx="930275" cy="646112"/>
          </a:xfrm>
          <a:prstGeom prst="rect">
            <a:avLst/>
          </a:prstGeom>
          <a:noFill/>
          <a:ln w="28575" algn="ctr">
            <a:solidFill>
              <a:srgbClr val="E78A2D"/>
            </a:solidFill>
            <a:miter lim="800000"/>
            <a:headEnd/>
            <a:tailEnd/>
          </a:ln>
        </p:spPr>
        <p:txBody>
          <a:bodyPr lIns="0" tIns="0" rIns="0" bIns="0"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rgbClr val="E78A2D"/>
              </a:solidFill>
              <a:effectLst/>
              <a:uLnTx/>
              <a:uFillTx/>
            </a:endParaRPr>
          </a:p>
        </p:txBody>
      </p:sp>
      <p:sp>
        <p:nvSpPr>
          <p:cNvPr id="50" name="Rectangle 34"/>
          <p:cNvSpPr>
            <a:spLocks noChangeArrowheads="1"/>
          </p:cNvSpPr>
          <p:nvPr/>
        </p:nvSpPr>
        <p:spPr bwMode="auto">
          <a:xfrm>
            <a:off x="7661275" y="2459038"/>
            <a:ext cx="930275" cy="646112"/>
          </a:xfrm>
          <a:prstGeom prst="rect">
            <a:avLst/>
          </a:prstGeom>
          <a:noFill/>
          <a:ln w="28575" algn="ctr">
            <a:solidFill>
              <a:srgbClr val="C0C0C0"/>
            </a:solidFill>
            <a:miter lim="800000"/>
            <a:headEnd/>
            <a:tailEnd/>
          </a:ln>
        </p:spPr>
        <p:txBody>
          <a:bodyPr lIns="0" tIns="0" rIns="0" bIns="0"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rgbClr val="E78A2D"/>
              </a:solidFill>
              <a:effectLst/>
              <a:uLnTx/>
              <a:uFillTx/>
            </a:endParaRPr>
          </a:p>
        </p:txBody>
      </p:sp>
      <p:sp>
        <p:nvSpPr>
          <p:cNvPr id="51" name="Rectangle 35"/>
          <p:cNvSpPr>
            <a:spLocks noChangeArrowheads="1"/>
          </p:cNvSpPr>
          <p:nvPr/>
        </p:nvSpPr>
        <p:spPr bwMode="auto">
          <a:xfrm>
            <a:off x="7661275" y="3200400"/>
            <a:ext cx="930275" cy="646113"/>
          </a:xfrm>
          <a:prstGeom prst="rect">
            <a:avLst/>
          </a:prstGeom>
          <a:noFill/>
          <a:ln w="28575" algn="ctr">
            <a:solidFill>
              <a:srgbClr val="C0C0C0"/>
            </a:solidFill>
            <a:miter lim="800000"/>
            <a:headEnd/>
            <a:tailEnd/>
          </a:ln>
        </p:spPr>
        <p:txBody>
          <a:bodyPr lIns="0" tIns="0" rIns="0" bIns="0"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rgbClr val="E78A2D"/>
              </a:solidFill>
              <a:effectLst/>
              <a:uLnTx/>
              <a:uFillTx/>
            </a:endParaRPr>
          </a:p>
        </p:txBody>
      </p:sp>
      <p:sp>
        <p:nvSpPr>
          <p:cNvPr id="52" name="Rectangle 36"/>
          <p:cNvSpPr>
            <a:spLocks noChangeArrowheads="1"/>
          </p:cNvSpPr>
          <p:nvPr/>
        </p:nvSpPr>
        <p:spPr bwMode="auto">
          <a:xfrm>
            <a:off x="6637338" y="3200400"/>
            <a:ext cx="930275" cy="646113"/>
          </a:xfrm>
          <a:prstGeom prst="rect">
            <a:avLst/>
          </a:prstGeom>
          <a:noFill/>
          <a:ln w="28575" algn="ctr">
            <a:solidFill>
              <a:srgbClr val="C0C0C0"/>
            </a:solidFill>
            <a:miter lim="800000"/>
            <a:headEnd/>
            <a:tailEnd/>
          </a:ln>
        </p:spPr>
        <p:txBody>
          <a:bodyPr lIns="0" tIns="0" rIns="0" bIns="0"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rgbClr val="E78A2D"/>
              </a:solidFill>
              <a:effectLst/>
              <a:uLnTx/>
              <a:uFillTx/>
            </a:endParaRPr>
          </a:p>
        </p:txBody>
      </p:sp>
      <p:sp>
        <p:nvSpPr>
          <p:cNvPr id="53" name="Text Box 37"/>
          <p:cNvSpPr txBox="1">
            <a:spLocks noChangeArrowheads="1"/>
          </p:cNvSpPr>
          <p:nvPr/>
        </p:nvSpPr>
        <p:spPr bwMode="auto">
          <a:xfrm>
            <a:off x="7729538"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1800" b="1" i="0" u="none" strike="noStrike" kern="0" cap="none" spc="0" normalizeH="0" baseline="0" noProof="0">
                <a:ln>
                  <a:noFill/>
                </a:ln>
                <a:solidFill>
                  <a:srgbClr val="C0C0C0"/>
                </a:solidFill>
                <a:effectLst/>
                <a:uLnTx/>
                <a:uFillTx/>
                <a:latin typeface="Arial" charset="0"/>
              </a:rPr>
              <a:t>User</a:t>
            </a:r>
            <a:br>
              <a:rPr kumimoji="0" lang="en-US" sz="1800" b="1" i="0" u="none" strike="noStrike" kern="0" cap="none" spc="0" normalizeH="0" baseline="0" noProof="0">
                <a:ln>
                  <a:noFill/>
                </a:ln>
                <a:solidFill>
                  <a:srgbClr val="C0C0C0"/>
                </a:solidFill>
                <a:effectLst/>
                <a:uLnTx/>
                <a:uFillTx/>
                <a:latin typeface="Arial" charset="0"/>
              </a:rPr>
            </a:br>
            <a:r>
              <a:rPr kumimoji="0" lang="en-US" sz="1800" b="1" i="0" u="none" strike="noStrike" kern="0" cap="none" spc="0" normalizeH="0" baseline="0" noProof="0">
                <a:ln>
                  <a:noFill/>
                </a:ln>
                <a:solidFill>
                  <a:srgbClr val="C0C0C0"/>
                </a:solidFill>
                <a:effectLst/>
                <a:uLnTx/>
                <a:uFillTx/>
                <a:latin typeface="Arial" charset="0"/>
              </a:rPr>
              <a:t>Inter.</a:t>
            </a:r>
          </a:p>
        </p:txBody>
      </p:sp>
      <p:sp>
        <p:nvSpPr>
          <p:cNvPr id="54" name="AutoShape 49"/>
          <p:cNvSpPr>
            <a:spLocks noChangeArrowheads="1"/>
          </p:cNvSpPr>
          <p:nvPr/>
        </p:nvSpPr>
        <p:spPr bwMode="auto">
          <a:xfrm>
            <a:off x="7169150" y="3956050"/>
            <a:ext cx="914400" cy="646113"/>
          </a:xfrm>
          <a:prstGeom prst="upArrow">
            <a:avLst>
              <a:gd name="adj1" fmla="val 50000"/>
              <a:gd name="adj2" fmla="val 25000"/>
            </a:avLst>
          </a:prstGeom>
          <a:gradFill rotWithShape="1">
            <a:gsLst>
              <a:gs pos="0">
                <a:srgbClr val="FF9933"/>
              </a:gs>
              <a:gs pos="100000">
                <a:srgbClr val="8F8F5C"/>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79124517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1"/>
          <p:cNvSpPr txBox="1">
            <a:spLocks noChangeArrowheads="1"/>
          </p:cNvSpPr>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3400" b="1" i="0" u="none">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sz="3400" b="1" i="0" u="none" strike="noStrike" kern="0" cap="none" spc="0" normalizeH="0" baseline="0" noProof="0">
                <a:ln>
                  <a:noFill/>
                </a:ln>
                <a:solidFill>
                  <a:srgbClr val="04628C"/>
                </a:solidFill>
                <a:effectLst/>
                <a:uLnTx/>
                <a:uFillTx/>
                <a:latin typeface="Calibri" pitchFamily="34" charset="0"/>
                <a:cs typeface="Calibri" pitchFamily="34" charset="0"/>
              </a:rPr>
              <a:t>BillingCenter data model</a:t>
            </a: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638" y="655638"/>
            <a:ext cx="8729662" cy="565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Tree>
    <p:extLst>
      <p:ext uri="{BB962C8B-B14F-4D97-AF65-F5344CB8AC3E}">
        <p14:creationId xmlns:p14="http://schemas.microsoft.com/office/powerpoint/2010/main" val="244304310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Title 385"/>
          <p:cNvSpPr txBox="1">
            <a:spLocks/>
          </p:cNvSpPr>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3400" b="1" i="0" u="none">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sz="3400" b="1" i="0" u="none" strike="noStrike" kern="0" cap="none" spc="0" normalizeH="0" baseline="0" noProof="0">
                <a:ln>
                  <a:noFill/>
                </a:ln>
                <a:solidFill>
                  <a:srgbClr val="04628C"/>
                </a:solidFill>
                <a:effectLst/>
                <a:uLnTx/>
                <a:uFillTx/>
                <a:latin typeface="Calibri" pitchFamily="34" charset="0"/>
                <a:cs typeface="Calibri" pitchFamily="34" charset="0"/>
              </a:rPr>
              <a:t>Entities relevant to accounts</a:t>
            </a:r>
          </a:p>
        </p:txBody>
      </p:sp>
      <p:sp>
        <p:nvSpPr>
          <p:cNvPr id="370" name="Line 301"/>
          <p:cNvSpPr>
            <a:spLocks noChangeShapeType="1"/>
          </p:cNvSpPr>
          <p:nvPr/>
        </p:nvSpPr>
        <p:spPr bwMode="auto">
          <a:xfrm>
            <a:off x="788988" y="2187575"/>
            <a:ext cx="75263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71" name="Line 302"/>
          <p:cNvSpPr>
            <a:spLocks noChangeShapeType="1"/>
          </p:cNvSpPr>
          <p:nvPr/>
        </p:nvSpPr>
        <p:spPr bwMode="auto">
          <a:xfrm>
            <a:off x="779463" y="2174875"/>
            <a:ext cx="0" cy="16351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72" name="Line 303"/>
          <p:cNvSpPr>
            <a:spLocks noChangeShapeType="1"/>
          </p:cNvSpPr>
          <p:nvPr/>
        </p:nvSpPr>
        <p:spPr bwMode="auto">
          <a:xfrm flipH="1" flipV="1">
            <a:off x="4648200" y="2063750"/>
            <a:ext cx="12700" cy="21939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73" name="Text Box 476"/>
          <p:cNvSpPr txBox="1">
            <a:spLocks noChangeArrowheads="1"/>
          </p:cNvSpPr>
          <p:nvPr/>
        </p:nvSpPr>
        <p:spPr bwMode="auto">
          <a:xfrm>
            <a:off x="368301" y="2363788"/>
            <a:ext cx="9588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1800" b="1" i="0" u="none" strike="noStrike" kern="0" cap="none" spc="0" normalizeH="0" baseline="0" noProof="0">
                <a:ln>
                  <a:noFill/>
                </a:ln>
                <a:solidFill>
                  <a:srgbClr val="000000"/>
                </a:solidFill>
                <a:effectLst/>
                <a:uLnTx/>
                <a:uFillTx/>
                <a:latin typeface="Arial" charset="0"/>
              </a:rPr>
              <a:t>Contact</a:t>
            </a:r>
          </a:p>
        </p:txBody>
      </p:sp>
      <p:grpSp>
        <p:nvGrpSpPr>
          <p:cNvPr id="374" name="Group 477"/>
          <p:cNvGrpSpPr>
            <a:grpSpLocks/>
          </p:cNvGrpSpPr>
          <p:nvPr/>
        </p:nvGrpSpPr>
        <p:grpSpPr bwMode="auto">
          <a:xfrm>
            <a:off x="1727203" y="2206625"/>
            <a:ext cx="1222376" cy="1724026"/>
            <a:chOff x="1103" y="1370"/>
            <a:chExt cx="770" cy="1086"/>
          </a:xfrm>
        </p:grpSpPr>
        <p:grpSp>
          <p:nvGrpSpPr>
            <p:cNvPr id="375" name="Group 478"/>
            <p:cNvGrpSpPr>
              <a:grpSpLocks/>
            </p:cNvGrpSpPr>
            <p:nvPr/>
          </p:nvGrpSpPr>
          <p:grpSpPr bwMode="auto">
            <a:xfrm>
              <a:off x="1103" y="1694"/>
              <a:ext cx="504" cy="489"/>
              <a:chOff x="2610" y="2181"/>
              <a:chExt cx="728" cy="706"/>
            </a:xfrm>
          </p:grpSpPr>
          <p:sp>
            <p:nvSpPr>
              <p:cNvPr id="398" name="Rectangle 479"/>
              <p:cNvSpPr>
                <a:spLocks noChangeArrowheads="1"/>
              </p:cNvSpPr>
              <p:nvPr/>
            </p:nvSpPr>
            <p:spPr bwMode="auto">
              <a:xfrm>
                <a:off x="2723" y="2230"/>
                <a:ext cx="613" cy="657"/>
              </a:xfrm>
              <a:prstGeom prst="rect">
                <a:avLst/>
              </a:prstGeom>
              <a:solidFill>
                <a:srgbClr val="CC9900"/>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99" name="AutoShape 480"/>
              <p:cNvSpPr>
                <a:spLocks noChangeArrowheads="1"/>
              </p:cNvSpPr>
              <p:nvPr/>
            </p:nvSpPr>
            <p:spPr bwMode="auto">
              <a:xfrm>
                <a:off x="2676" y="2228"/>
                <a:ext cx="662" cy="618"/>
              </a:xfrm>
              <a:prstGeom prst="parallelogram">
                <a:avLst>
                  <a:gd name="adj" fmla="val 8341"/>
                </a:avLst>
              </a:prstGeom>
              <a:solidFill>
                <a:srgbClr val="CCFFCC"/>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00" name="AutoShape 481"/>
              <p:cNvSpPr>
                <a:spLocks noChangeArrowheads="1"/>
              </p:cNvSpPr>
              <p:nvPr/>
            </p:nvSpPr>
            <p:spPr bwMode="auto">
              <a:xfrm>
                <a:off x="2692" y="2249"/>
                <a:ext cx="627" cy="610"/>
              </a:xfrm>
              <a:prstGeom prst="parallelogram">
                <a:avLst>
                  <a:gd name="adj" fmla="val 8004"/>
                </a:avLst>
              </a:prstGeom>
              <a:solidFill>
                <a:srgbClr val="CCFFCC"/>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01" name="AutoShape 482"/>
              <p:cNvSpPr>
                <a:spLocks noChangeArrowheads="1"/>
              </p:cNvSpPr>
              <p:nvPr/>
            </p:nvSpPr>
            <p:spPr bwMode="auto">
              <a:xfrm>
                <a:off x="2610" y="2230"/>
                <a:ext cx="726" cy="643"/>
              </a:xfrm>
              <a:prstGeom prst="parallelogram">
                <a:avLst>
                  <a:gd name="adj" fmla="val 17611"/>
                </a:avLst>
              </a:prstGeom>
              <a:solidFill>
                <a:srgbClr val="CCFFCC"/>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02" name="Freeform 483"/>
              <p:cNvSpPr>
                <a:spLocks/>
              </p:cNvSpPr>
              <p:nvPr/>
            </p:nvSpPr>
            <p:spPr bwMode="auto">
              <a:xfrm>
                <a:off x="2748" y="2181"/>
                <a:ext cx="62" cy="97"/>
              </a:xfrm>
              <a:custGeom>
                <a:avLst/>
                <a:gdLst>
                  <a:gd name="T0" fmla="*/ 2 w 77"/>
                  <a:gd name="T1" fmla="*/ 2 h 121"/>
                  <a:gd name="T2" fmla="*/ 2 w 77"/>
                  <a:gd name="T3" fmla="*/ 2 h 121"/>
                  <a:gd name="T4" fmla="*/ 2 w 77"/>
                  <a:gd name="T5" fmla="*/ 0 h 121"/>
                  <a:gd name="T6" fmla="*/ 2 w 77"/>
                  <a:gd name="T7" fmla="*/ 2 h 121"/>
                  <a:gd name="T8" fmla="*/ 2 w 77"/>
                  <a:gd name="T9" fmla="*/ 2 h 121"/>
                  <a:gd name="T10" fmla="*/ 2 w 77"/>
                  <a:gd name="T11" fmla="*/ 2 h 121"/>
                  <a:gd name="T12" fmla="*/ 2 w 77"/>
                  <a:gd name="T13" fmla="*/ 2 h 121"/>
                  <a:gd name="T14" fmla="*/ 2 w 77"/>
                  <a:gd name="T15" fmla="*/ 2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03" name="Freeform 484"/>
              <p:cNvSpPr>
                <a:spLocks/>
              </p:cNvSpPr>
              <p:nvPr/>
            </p:nvSpPr>
            <p:spPr bwMode="auto">
              <a:xfrm>
                <a:off x="2825" y="2181"/>
                <a:ext cx="61" cy="97"/>
              </a:xfrm>
              <a:custGeom>
                <a:avLst/>
                <a:gdLst>
                  <a:gd name="T0" fmla="*/ 2 w 77"/>
                  <a:gd name="T1" fmla="*/ 2 h 121"/>
                  <a:gd name="T2" fmla="*/ 2 w 77"/>
                  <a:gd name="T3" fmla="*/ 2 h 121"/>
                  <a:gd name="T4" fmla="*/ 2 w 77"/>
                  <a:gd name="T5" fmla="*/ 0 h 121"/>
                  <a:gd name="T6" fmla="*/ 2 w 77"/>
                  <a:gd name="T7" fmla="*/ 2 h 121"/>
                  <a:gd name="T8" fmla="*/ 2 w 77"/>
                  <a:gd name="T9" fmla="*/ 2 h 121"/>
                  <a:gd name="T10" fmla="*/ 2 w 77"/>
                  <a:gd name="T11" fmla="*/ 2 h 121"/>
                  <a:gd name="T12" fmla="*/ 2 w 77"/>
                  <a:gd name="T13" fmla="*/ 2 h 121"/>
                  <a:gd name="T14" fmla="*/ 2 w 77"/>
                  <a:gd name="T15" fmla="*/ 2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04" name="Freeform 485"/>
              <p:cNvSpPr>
                <a:spLocks/>
              </p:cNvSpPr>
              <p:nvPr/>
            </p:nvSpPr>
            <p:spPr bwMode="auto">
              <a:xfrm>
                <a:off x="2901" y="2181"/>
                <a:ext cx="61" cy="97"/>
              </a:xfrm>
              <a:custGeom>
                <a:avLst/>
                <a:gdLst>
                  <a:gd name="T0" fmla="*/ 2 w 77"/>
                  <a:gd name="T1" fmla="*/ 2 h 121"/>
                  <a:gd name="T2" fmla="*/ 2 w 77"/>
                  <a:gd name="T3" fmla="*/ 2 h 121"/>
                  <a:gd name="T4" fmla="*/ 2 w 77"/>
                  <a:gd name="T5" fmla="*/ 0 h 121"/>
                  <a:gd name="T6" fmla="*/ 2 w 77"/>
                  <a:gd name="T7" fmla="*/ 2 h 121"/>
                  <a:gd name="T8" fmla="*/ 2 w 77"/>
                  <a:gd name="T9" fmla="*/ 2 h 121"/>
                  <a:gd name="T10" fmla="*/ 2 w 77"/>
                  <a:gd name="T11" fmla="*/ 2 h 121"/>
                  <a:gd name="T12" fmla="*/ 2 w 77"/>
                  <a:gd name="T13" fmla="*/ 2 h 121"/>
                  <a:gd name="T14" fmla="*/ 2 w 77"/>
                  <a:gd name="T15" fmla="*/ 2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05" name="Freeform 486"/>
              <p:cNvSpPr>
                <a:spLocks/>
              </p:cNvSpPr>
              <p:nvPr/>
            </p:nvSpPr>
            <p:spPr bwMode="auto">
              <a:xfrm>
                <a:off x="2978" y="2181"/>
                <a:ext cx="61" cy="97"/>
              </a:xfrm>
              <a:custGeom>
                <a:avLst/>
                <a:gdLst>
                  <a:gd name="T0" fmla="*/ 2 w 77"/>
                  <a:gd name="T1" fmla="*/ 2 h 121"/>
                  <a:gd name="T2" fmla="*/ 2 w 77"/>
                  <a:gd name="T3" fmla="*/ 2 h 121"/>
                  <a:gd name="T4" fmla="*/ 2 w 77"/>
                  <a:gd name="T5" fmla="*/ 0 h 121"/>
                  <a:gd name="T6" fmla="*/ 2 w 77"/>
                  <a:gd name="T7" fmla="*/ 2 h 121"/>
                  <a:gd name="T8" fmla="*/ 2 w 77"/>
                  <a:gd name="T9" fmla="*/ 2 h 121"/>
                  <a:gd name="T10" fmla="*/ 2 w 77"/>
                  <a:gd name="T11" fmla="*/ 2 h 121"/>
                  <a:gd name="T12" fmla="*/ 2 w 77"/>
                  <a:gd name="T13" fmla="*/ 2 h 121"/>
                  <a:gd name="T14" fmla="*/ 2 w 77"/>
                  <a:gd name="T15" fmla="*/ 2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06" name="Freeform 487"/>
              <p:cNvSpPr>
                <a:spLocks/>
              </p:cNvSpPr>
              <p:nvPr/>
            </p:nvSpPr>
            <p:spPr bwMode="auto">
              <a:xfrm>
                <a:off x="3054" y="2181"/>
                <a:ext cx="61" cy="97"/>
              </a:xfrm>
              <a:custGeom>
                <a:avLst/>
                <a:gdLst>
                  <a:gd name="T0" fmla="*/ 2 w 77"/>
                  <a:gd name="T1" fmla="*/ 2 h 121"/>
                  <a:gd name="T2" fmla="*/ 2 w 77"/>
                  <a:gd name="T3" fmla="*/ 2 h 121"/>
                  <a:gd name="T4" fmla="*/ 2 w 77"/>
                  <a:gd name="T5" fmla="*/ 0 h 121"/>
                  <a:gd name="T6" fmla="*/ 2 w 77"/>
                  <a:gd name="T7" fmla="*/ 2 h 121"/>
                  <a:gd name="T8" fmla="*/ 2 w 77"/>
                  <a:gd name="T9" fmla="*/ 2 h 121"/>
                  <a:gd name="T10" fmla="*/ 2 w 77"/>
                  <a:gd name="T11" fmla="*/ 2 h 121"/>
                  <a:gd name="T12" fmla="*/ 2 w 77"/>
                  <a:gd name="T13" fmla="*/ 2 h 121"/>
                  <a:gd name="T14" fmla="*/ 2 w 77"/>
                  <a:gd name="T15" fmla="*/ 2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07" name="Freeform 488"/>
              <p:cNvSpPr>
                <a:spLocks/>
              </p:cNvSpPr>
              <p:nvPr/>
            </p:nvSpPr>
            <p:spPr bwMode="auto">
              <a:xfrm>
                <a:off x="3130" y="2181"/>
                <a:ext cx="62" cy="97"/>
              </a:xfrm>
              <a:custGeom>
                <a:avLst/>
                <a:gdLst>
                  <a:gd name="T0" fmla="*/ 2 w 77"/>
                  <a:gd name="T1" fmla="*/ 2 h 121"/>
                  <a:gd name="T2" fmla="*/ 2 w 77"/>
                  <a:gd name="T3" fmla="*/ 2 h 121"/>
                  <a:gd name="T4" fmla="*/ 2 w 77"/>
                  <a:gd name="T5" fmla="*/ 0 h 121"/>
                  <a:gd name="T6" fmla="*/ 2 w 77"/>
                  <a:gd name="T7" fmla="*/ 2 h 121"/>
                  <a:gd name="T8" fmla="*/ 2 w 77"/>
                  <a:gd name="T9" fmla="*/ 2 h 121"/>
                  <a:gd name="T10" fmla="*/ 2 w 77"/>
                  <a:gd name="T11" fmla="*/ 2 h 121"/>
                  <a:gd name="T12" fmla="*/ 2 w 77"/>
                  <a:gd name="T13" fmla="*/ 2 h 121"/>
                  <a:gd name="T14" fmla="*/ 2 w 77"/>
                  <a:gd name="T15" fmla="*/ 2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08" name="Freeform 489"/>
              <p:cNvSpPr>
                <a:spLocks/>
              </p:cNvSpPr>
              <p:nvPr/>
            </p:nvSpPr>
            <p:spPr bwMode="auto">
              <a:xfrm>
                <a:off x="3207" y="2183"/>
                <a:ext cx="61" cy="97"/>
              </a:xfrm>
              <a:custGeom>
                <a:avLst/>
                <a:gdLst>
                  <a:gd name="T0" fmla="*/ 2 w 77"/>
                  <a:gd name="T1" fmla="*/ 2 h 121"/>
                  <a:gd name="T2" fmla="*/ 2 w 77"/>
                  <a:gd name="T3" fmla="*/ 2 h 121"/>
                  <a:gd name="T4" fmla="*/ 2 w 77"/>
                  <a:gd name="T5" fmla="*/ 0 h 121"/>
                  <a:gd name="T6" fmla="*/ 2 w 77"/>
                  <a:gd name="T7" fmla="*/ 2 h 121"/>
                  <a:gd name="T8" fmla="*/ 2 w 77"/>
                  <a:gd name="T9" fmla="*/ 2 h 121"/>
                  <a:gd name="T10" fmla="*/ 2 w 77"/>
                  <a:gd name="T11" fmla="*/ 2 h 121"/>
                  <a:gd name="T12" fmla="*/ 2 w 77"/>
                  <a:gd name="T13" fmla="*/ 2 h 121"/>
                  <a:gd name="T14" fmla="*/ 2 w 77"/>
                  <a:gd name="T15" fmla="*/ 2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09" name="Line 490"/>
              <p:cNvSpPr>
                <a:spLocks noChangeShapeType="1"/>
              </p:cNvSpPr>
              <p:nvPr/>
            </p:nvSpPr>
            <p:spPr bwMode="auto">
              <a:xfrm>
                <a:off x="2734" y="2398"/>
                <a:ext cx="2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10" name="Line 491"/>
              <p:cNvSpPr>
                <a:spLocks noChangeShapeType="1"/>
              </p:cNvSpPr>
              <p:nvPr/>
            </p:nvSpPr>
            <p:spPr bwMode="auto">
              <a:xfrm>
                <a:off x="2719" y="2475"/>
                <a:ext cx="2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11" name="Line 492"/>
              <p:cNvSpPr>
                <a:spLocks noChangeShapeType="1"/>
              </p:cNvSpPr>
              <p:nvPr/>
            </p:nvSpPr>
            <p:spPr bwMode="auto">
              <a:xfrm>
                <a:off x="3013" y="2551"/>
                <a:ext cx="226"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12" name="Line 493"/>
              <p:cNvSpPr>
                <a:spLocks noChangeShapeType="1"/>
              </p:cNvSpPr>
              <p:nvPr/>
            </p:nvSpPr>
            <p:spPr bwMode="auto">
              <a:xfrm>
                <a:off x="2688" y="2628"/>
                <a:ext cx="2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13" name="Line 494"/>
              <p:cNvSpPr>
                <a:spLocks noChangeShapeType="1"/>
              </p:cNvSpPr>
              <p:nvPr/>
            </p:nvSpPr>
            <p:spPr bwMode="auto">
              <a:xfrm>
                <a:off x="2988" y="2704"/>
                <a:ext cx="22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14" name="Line 495"/>
              <p:cNvSpPr>
                <a:spLocks noChangeShapeType="1"/>
              </p:cNvSpPr>
              <p:nvPr/>
            </p:nvSpPr>
            <p:spPr bwMode="auto">
              <a:xfrm>
                <a:off x="2973" y="2781"/>
                <a:ext cx="226"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15" name="Line 496"/>
              <p:cNvSpPr>
                <a:spLocks noChangeShapeType="1"/>
              </p:cNvSpPr>
              <p:nvPr/>
            </p:nvSpPr>
            <p:spPr bwMode="auto">
              <a:xfrm>
                <a:off x="2741" y="2324"/>
                <a:ext cx="54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16" name="Line 497"/>
              <p:cNvSpPr>
                <a:spLocks noChangeShapeType="1"/>
              </p:cNvSpPr>
              <p:nvPr/>
            </p:nvSpPr>
            <p:spPr bwMode="auto">
              <a:xfrm flipH="1">
                <a:off x="2922" y="2316"/>
                <a:ext cx="84" cy="516"/>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376" name="Group 498"/>
            <p:cNvGrpSpPr>
              <a:grpSpLocks/>
            </p:cNvGrpSpPr>
            <p:nvPr/>
          </p:nvGrpSpPr>
          <p:grpSpPr bwMode="auto">
            <a:xfrm>
              <a:off x="1340" y="1967"/>
              <a:ext cx="504" cy="489"/>
              <a:chOff x="2610" y="2181"/>
              <a:chExt cx="728" cy="706"/>
            </a:xfrm>
          </p:grpSpPr>
          <p:sp>
            <p:nvSpPr>
              <p:cNvPr id="379" name="Rectangle 499"/>
              <p:cNvSpPr>
                <a:spLocks noChangeArrowheads="1"/>
              </p:cNvSpPr>
              <p:nvPr/>
            </p:nvSpPr>
            <p:spPr bwMode="auto">
              <a:xfrm>
                <a:off x="2723" y="2230"/>
                <a:ext cx="613" cy="657"/>
              </a:xfrm>
              <a:prstGeom prst="rect">
                <a:avLst/>
              </a:prstGeom>
              <a:solidFill>
                <a:srgbClr val="CC9900"/>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80" name="AutoShape 500"/>
              <p:cNvSpPr>
                <a:spLocks noChangeArrowheads="1"/>
              </p:cNvSpPr>
              <p:nvPr/>
            </p:nvSpPr>
            <p:spPr bwMode="auto">
              <a:xfrm>
                <a:off x="2676" y="2228"/>
                <a:ext cx="662" cy="618"/>
              </a:xfrm>
              <a:prstGeom prst="parallelogram">
                <a:avLst>
                  <a:gd name="adj" fmla="val 8341"/>
                </a:avLst>
              </a:prstGeom>
              <a:solidFill>
                <a:srgbClr val="CCFFCC"/>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81" name="AutoShape 501"/>
              <p:cNvSpPr>
                <a:spLocks noChangeArrowheads="1"/>
              </p:cNvSpPr>
              <p:nvPr/>
            </p:nvSpPr>
            <p:spPr bwMode="auto">
              <a:xfrm>
                <a:off x="2692" y="2249"/>
                <a:ext cx="627" cy="610"/>
              </a:xfrm>
              <a:prstGeom prst="parallelogram">
                <a:avLst>
                  <a:gd name="adj" fmla="val 8004"/>
                </a:avLst>
              </a:prstGeom>
              <a:solidFill>
                <a:srgbClr val="CCFFCC"/>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82" name="AutoShape 502"/>
              <p:cNvSpPr>
                <a:spLocks noChangeArrowheads="1"/>
              </p:cNvSpPr>
              <p:nvPr/>
            </p:nvSpPr>
            <p:spPr bwMode="auto">
              <a:xfrm>
                <a:off x="2610" y="2230"/>
                <a:ext cx="726" cy="643"/>
              </a:xfrm>
              <a:prstGeom prst="parallelogram">
                <a:avLst>
                  <a:gd name="adj" fmla="val 17611"/>
                </a:avLst>
              </a:prstGeom>
              <a:solidFill>
                <a:srgbClr val="CCFFCC"/>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83" name="Freeform 503"/>
              <p:cNvSpPr>
                <a:spLocks/>
              </p:cNvSpPr>
              <p:nvPr/>
            </p:nvSpPr>
            <p:spPr bwMode="auto">
              <a:xfrm>
                <a:off x="2748" y="2181"/>
                <a:ext cx="62" cy="97"/>
              </a:xfrm>
              <a:custGeom>
                <a:avLst/>
                <a:gdLst>
                  <a:gd name="T0" fmla="*/ 2 w 77"/>
                  <a:gd name="T1" fmla="*/ 2 h 121"/>
                  <a:gd name="T2" fmla="*/ 2 w 77"/>
                  <a:gd name="T3" fmla="*/ 2 h 121"/>
                  <a:gd name="T4" fmla="*/ 2 w 77"/>
                  <a:gd name="T5" fmla="*/ 0 h 121"/>
                  <a:gd name="T6" fmla="*/ 2 w 77"/>
                  <a:gd name="T7" fmla="*/ 2 h 121"/>
                  <a:gd name="T8" fmla="*/ 2 w 77"/>
                  <a:gd name="T9" fmla="*/ 2 h 121"/>
                  <a:gd name="T10" fmla="*/ 2 w 77"/>
                  <a:gd name="T11" fmla="*/ 2 h 121"/>
                  <a:gd name="T12" fmla="*/ 2 w 77"/>
                  <a:gd name="T13" fmla="*/ 2 h 121"/>
                  <a:gd name="T14" fmla="*/ 2 w 77"/>
                  <a:gd name="T15" fmla="*/ 2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84" name="Freeform 504"/>
              <p:cNvSpPr>
                <a:spLocks/>
              </p:cNvSpPr>
              <p:nvPr/>
            </p:nvSpPr>
            <p:spPr bwMode="auto">
              <a:xfrm>
                <a:off x="2825" y="2181"/>
                <a:ext cx="61" cy="97"/>
              </a:xfrm>
              <a:custGeom>
                <a:avLst/>
                <a:gdLst>
                  <a:gd name="T0" fmla="*/ 2 w 77"/>
                  <a:gd name="T1" fmla="*/ 2 h 121"/>
                  <a:gd name="T2" fmla="*/ 2 w 77"/>
                  <a:gd name="T3" fmla="*/ 2 h 121"/>
                  <a:gd name="T4" fmla="*/ 2 w 77"/>
                  <a:gd name="T5" fmla="*/ 0 h 121"/>
                  <a:gd name="T6" fmla="*/ 2 w 77"/>
                  <a:gd name="T7" fmla="*/ 2 h 121"/>
                  <a:gd name="T8" fmla="*/ 2 w 77"/>
                  <a:gd name="T9" fmla="*/ 2 h 121"/>
                  <a:gd name="T10" fmla="*/ 2 w 77"/>
                  <a:gd name="T11" fmla="*/ 2 h 121"/>
                  <a:gd name="T12" fmla="*/ 2 w 77"/>
                  <a:gd name="T13" fmla="*/ 2 h 121"/>
                  <a:gd name="T14" fmla="*/ 2 w 77"/>
                  <a:gd name="T15" fmla="*/ 2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85" name="Freeform 505"/>
              <p:cNvSpPr>
                <a:spLocks/>
              </p:cNvSpPr>
              <p:nvPr/>
            </p:nvSpPr>
            <p:spPr bwMode="auto">
              <a:xfrm>
                <a:off x="2901" y="2181"/>
                <a:ext cx="61" cy="97"/>
              </a:xfrm>
              <a:custGeom>
                <a:avLst/>
                <a:gdLst>
                  <a:gd name="T0" fmla="*/ 2 w 77"/>
                  <a:gd name="T1" fmla="*/ 2 h 121"/>
                  <a:gd name="T2" fmla="*/ 2 w 77"/>
                  <a:gd name="T3" fmla="*/ 2 h 121"/>
                  <a:gd name="T4" fmla="*/ 2 w 77"/>
                  <a:gd name="T5" fmla="*/ 0 h 121"/>
                  <a:gd name="T6" fmla="*/ 2 w 77"/>
                  <a:gd name="T7" fmla="*/ 2 h 121"/>
                  <a:gd name="T8" fmla="*/ 2 w 77"/>
                  <a:gd name="T9" fmla="*/ 2 h 121"/>
                  <a:gd name="T10" fmla="*/ 2 w 77"/>
                  <a:gd name="T11" fmla="*/ 2 h 121"/>
                  <a:gd name="T12" fmla="*/ 2 w 77"/>
                  <a:gd name="T13" fmla="*/ 2 h 121"/>
                  <a:gd name="T14" fmla="*/ 2 w 77"/>
                  <a:gd name="T15" fmla="*/ 2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86" name="Freeform 506"/>
              <p:cNvSpPr>
                <a:spLocks/>
              </p:cNvSpPr>
              <p:nvPr/>
            </p:nvSpPr>
            <p:spPr bwMode="auto">
              <a:xfrm>
                <a:off x="2978" y="2181"/>
                <a:ext cx="61" cy="97"/>
              </a:xfrm>
              <a:custGeom>
                <a:avLst/>
                <a:gdLst>
                  <a:gd name="T0" fmla="*/ 2 w 77"/>
                  <a:gd name="T1" fmla="*/ 2 h 121"/>
                  <a:gd name="T2" fmla="*/ 2 w 77"/>
                  <a:gd name="T3" fmla="*/ 2 h 121"/>
                  <a:gd name="T4" fmla="*/ 2 w 77"/>
                  <a:gd name="T5" fmla="*/ 0 h 121"/>
                  <a:gd name="T6" fmla="*/ 2 w 77"/>
                  <a:gd name="T7" fmla="*/ 2 h 121"/>
                  <a:gd name="T8" fmla="*/ 2 w 77"/>
                  <a:gd name="T9" fmla="*/ 2 h 121"/>
                  <a:gd name="T10" fmla="*/ 2 w 77"/>
                  <a:gd name="T11" fmla="*/ 2 h 121"/>
                  <a:gd name="T12" fmla="*/ 2 w 77"/>
                  <a:gd name="T13" fmla="*/ 2 h 121"/>
                  <a:gd name="T14" fmla="*/ 2 w 77"/>
                  <a:gd name="T15" fmla="*/ 2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87" name="Freeform 507"/>
              <p:cNvSpPr>
                <a:spLocks/>
              </p:cNvSpPr>
              <p:nvPr/>
            </p:nvSpPr>
            <p:spPr bwMode="auto">
              <a:xfrm>
                <a:off x="3054" y="2181"/>
                <a:ext cx="61" cy="97"/>
              </a:xfrm>
              <a:custGeom>
                <a:avLst/>
                <a:gdLst>
                  <a:gd name="T0" fmla="*/ 2 w 77"/>
                  <a:gd name="T1" fmla="*/ 2 h 121"/>
                  <a:gd name="T2" fmla="*/ 2 w 77"/>
                  <a:gd name="T3" fmla="*/ 2 h 121"/>
                  <a:gd name="T4" fmla="*/ 2 w 77"/>
                  <a:gd name="T5" fmla="*/ 0 h 121"/>
                  <a:gd name="T6" fmla="*/ 2 w 77"/>
                  <a:gd name="T7" fmla="*/ 2 h 121"/>
                  <a:gd name="T8" fmla="*/ 2 w 77"/>
                  <a:gd name="T9" fmla="*/ 2 h 121"/>
                  <a:gd name="T10" fmla="*/ 2 w 77"/>
                  <a:gd name="T11" fmla="*/ 2 h 121"/>
                  <a:gd name="T12" fmla="*/ 2 w 77"/>
                  <a:gd name="T13" fmla="*/ 2 h 121"/>
                  <a:gd name="T14" fmla="*/ 2 w 77"/>
                  <a:gd name="T15" fmla="*/ 2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88" name="Freeform 508"/>
              <p:cNvSpPr>
                <a:spLocks/>
              </p:cNvSpPr>
              <p:nvPr/>
            </p:nvSpPr>
            <p:spPr bwMode="auto">
              <a:xfrm>
                <a:off x="3130" y="2181"/>
                <a:ext cx="62" cy="97"/>
              </a:xfrm>
              <a:custGeom>
                <a:avLst/>
                <a:gdLst>
                  <a:gd name="T0" fmla="*/ 2 w 77"/>
                  <a:gd name="T1" fmla="*/ 2 h 121"/>
                  <a:gd name="T2" fmla="*/ 2 w 77"/>
                  <a:gd name="T3" fmla="*/ 2 h 121"/>
                  <a:gd name="T4" fmla="*/ 2 w 77"/>
                  <a:gd name="T5" fmla="*/ 0 h 121"/>
                  <a:gd name="T6" fmla="*/ 2 w 77"/>
                  <a:gd name="T7" fmla="*/ 2 h 121"/>
                  <a:gd name="T8" fmla="*/ 2 w 77"/>
                  <a:gd name="T9" fmla="*/ 2 h 121"/>
                  <a:gd name="T10" fmla="*/ 2 w 77"/>
                  <a:gd name="T11" fmla="*/ 2 h 121"/>
                  <a:gd name="T12" fmla="*/ 2 w 77"/>
                  <a:gd name="T13" fmla="*/ 2 h 121"/>
                  <a:gd name="T14" fmla="*/ 2 w 77"/>
                  <a:gd name="T15" fmla="*/ 2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89" name="Freeform 509"/>
              <p:cNvSpPr>
                <a:spLocks/>
              </p:cNvSpPr>
              <p:nvPr/>
            </p:nvSpPr>
            <p:spPr bwMode="auto">
              <a:xfrm>
                <a:off x="3207" y="2183"/>
                <a:ext cx="61" cy="97"/>
              </a:xfrm>
              <a:custGeom>
                <a:avLst/>
                <a:gdLst>
                  <a:gd name="T0" fmla="*/ 2 w 77"/>
                  <a:gd name="T1" fmla="*/ 2 h 121"/>
                  <a:gd name="T2" fmla="*/ 2 w 77"/>
                  <a:gd name="T3" fmla="*/ 2 h 121"/>
                  <a:gd name="T4" fmla="*/ 2 w 77"/>
                  <a:gd name="T5" fmla="*/ 0 h 121"/>
                  <a:gd name="T6" fmla="*/ 2 w 77"/>
                  <a:gd name="T7" fmla="*/ 2 h 121"/>
                  <a:gd name="T8" fmla="*/ 2 w 77"/>
                  <a:gd name="T9" fmla="*/ 2 h 121"/>
                  <a:gd name="T10" fmla="*/ 2 w 77"/>
                  <a:gd name="T11" fmla="*/ 2 h 121"/>
                  <a:gd name="T12" fmla="*/ 2 w 77"/>
                  <a:gd name="T13" fmla="*/ 2 h 121"/>
                  <a:gd name="T14" fmla="*/ 2 w 77"/>
                  <a:gd name="T15" fmla="*/ 2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90" name="Line 510"/>
              <p:cNvSpPr>
                <a:spLocks noChangeShapeType="1"/>
              </p:cNvSpPr>
              <p:nvPr/>
            </p:nvSpPr>
            <p:spPr bwMode="auto">
              <a:xfrm>
                <a:off x="2734" y="2398"/>
                <a:ext cx="2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91" name="Line 511"/>
              <p:cNvSpPr>
                <a:spLocks noChangeShapeType="1"/>
              </p:cNvSpPr>
              <p:nvPr/>
            </p:nvSpPr>
            <p:spPr bwMode="auto">
              <a:xfrm>
                <a:off x="2719" y="2475"/>
                <a:ext cx="2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92" name="Line 512"/>
              <p:cNvSpPr>
                <a:spLocks noChangeShapeType="1"/>
              </p:cNvSpPr>
              <p:nvPr/>
            </p:nvSpPr>
            <p:spPr bwMode="auto">
              <a:xfrm>
                <a:off x="3013" y="2551"/>
                <a:ext cx="226"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93" name="Line 513"/>
              <p:cNvSpPr>
                <a:spLocks noChangeShapeType="1"/>
              </p:cNvSpPr>
              <p:nvPr/>
            </p:nvSpPr>
            <p:spPr bwMode="auto">
              <a:xfrm>
                <a:off x="2688" y="2628"/>
                <a:ext cx="2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94" name="Line 514"/>
              <p:cNvSpPr>
                <a:spLocks noChangeShapeType="1"/>
              </p:cNvSpPr>
              <p:nvPr/>
            </p:nvSpPr>
            <p:spPr bwMode="auto">
              <a:xfrm>
                <a:off x="2988" y="2704"/>
                <a:ext cx="22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95" name="Line 515"/>
              <p:cNvSpPr>
                <a:spLocks noChangeShapeType="1"/>
              </p:cNvSpPr>
              <p:nvPr/>
            </p:nvSpPr>
            <p:spPr bwMode="auto">
              <a:xfrm>
                <a:off x="2973" y="2781"/>
                <a:ext cx="226"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96" name="Line 516"/>
              <p:cNvSpPr>
                <a:spLocks noChangeShapeType="1"/>
              </p:cNvSpPr>
              <p:nvPr/>
            </p:nvSpPr>
            <p:spPr bwMode="auto">
              <a:xfrm>
                <a:off x="2741" y="2324"/>
                <a:ext cx="54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97" name="Line 517"/>
              <p:cNvSpPr>
                <a:spLocks noChangeShapeType="1"/>
              </p:cNvSpPr>
              <p:nvPr/>
            </p:nvSpPr>
            <p:spPr bwMode="auto">
              <a:xfrm flipH="1">
                <a:off x="2922" y="2316"/>
                <a:ext cx="84" cy="516"/>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377" name="Line 518"/>
            <p:cNvSpPr>
              <a:spLocks noChangeShapeType="1"/>
            </p:cNvSpPr>
            <p:nvPr/>
          </p:nvSpPr>
          <p:spPr bwMode="auto">
            <a:xfrm>
              <a:off x="1488" y="1370"/>
              <a:ext cx="0" cy="10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78" name="Text Box 519"/>
            <p:cNvSpPr txBox="1">
              <a:spLocks noChangeArrowheads="1"/>
            </p:cNvSpPr>
            <p:nvPr/>
          </p:nvSpPr>
          <p:spPr bwMode="auto">
            <a:xfrm>
              <a:off x="1135" y="1488"/>
              <a:ext cx="73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1800" b="1" i="0" u="none" strike="noStrike" kern="0" cap="none" spc="0" normalizeH="0" baseline="0" noProof="0">
                  <a:ln>
                    <a:noFill/>
                  </a:ln>
                  <a:solidFill>
                    <a:srgbClr val="000000"/>
                  </a:solidFill>
                  <a:effectLst/>
                  <a:uLnTx/>
                  <a:uFillTx/>
                  <a:latin typeface="Arial" charset="0"/>
                </a:rPr>
                <a:t>T-account</a:t>
              </a:r>
            </a:p>
          </p:txBody>
        </p:sp>
      </p:grpSp>
      <p:grpSp>
        <p:nvGrpSpPr>
          <p:cNvPr id="417" name="Group 521"/>
          <p:cNvGrpSpPr>
            <a:grpSpLocks/>
          </p:cNvGrpSpPr>
          <p:nvPr/>
        </p:nvGrpSpPr>
        <p:grpSpPr bwMode="auto">
          <a:xfrm>
            <a:off x="3340101" y="2487820"/>
            <a:ext cx="1206500" cy="1387475"/>
            <a:chOff x="3887" y="1478"/>
            <a:chExt cx="760" cy="874"/>
          </a:xfrm>
        </p:grpSpPr>
        <p:sp>
          <p:nvSpPr>
            <p:cNvPr id="418" name="Text Box 522"/>
            <p:cNvSpPr txBox="1">
              <a:spLocks noChangeArrowheads="1"/>
            </p:cNvSpPr>
            <p:nvPr/>
          </p:nvSpPr>
          <p:spPr bwMode="auto">
            <a:xfrm>
              <a:off x="3887" y="1478"/>
              <a:ext cx="62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1800" b="1" i="0" u="none" strike="noStrike" kern="0" cap="none" spc="0" normalizeH="0" baseline="0" noProof="0">
                  <a:ln>
                    <a:noFill/>
                  </a:ln>
                  <a:solidFill>
                    <a:srgbClr val="000000"/>
                  </a:solidFill>
                  <a:effectLst/>
                  <a:uLnTx/>
                  <a:uFillTx/>
                  <a:latin typeface="Arial" charset="0"/>
                </a:rPr>
                <a:t>Trouble</a:t>
              </a:r>
              <a:br>
                <a:rPr kumimoji="0" lang="en-US" sz="1800" b="1" i="0" u="none" strike="noStrike" kern="0" cap="none" spc="0" normalizeH="0" baseline="0" noProof="0">
                  <a:ln>
                    <a:noFill/>
                  </a:ln>
                  <a:solidFill>
                    <a:srgbClr val="000000"/>
                  </a:solidFill>
                  <a:effectLst/>
                  <a:uLnTx/>
                  <a:uFillTx/>
                  <a:latin typeface="Arial" charset="0"/>
                </a:rPr>
              </a:br>
              <a:r>
                <a:rPr kumimoji="0" lang="en-US" sz="1800" b="1" i="0" u="none" strike="noStrike" kern="0" cap="none" spc="0" normalizeH="0" baseline="0" noProof="0">
                  <a:ln>
                    <a:noFill/>
                  </a:ln>
                  <a:solidFill>
                    <a:srgbClr val="000000"/>
                  </a:solidFill>
                  <a:effectLst/>
                  <a:uLnTx/>
                  <a:uFillTx/>
                  <a:latin typeface="Arial" charset="0"/>
                </a:rPr>
                <a:t>ticket</a:t>
              </a:r>
            </a:p>
          </p:txBody>
        </p:sp>
        <p:grpSp>
          <p:nvGrpSpPr>
            <p:cNvPr id="419" name="Group 523"/>
            <p:cNvGrpSpPr>
              <a:grpSpLocks/>
            </p:cNvGrpSpPr>
            <p:nvPr/>
          </p:nvGrpSpPr>
          <p:grpSpPr bwMode="auto">
            <a:xfrm>
              <a:off x="3942" y="1867"/>
              <a:ext cx="513" cy="293"/>
              <a:chOff x="2332" y="2320"/>
              <a:chExt cx="1000" cy="572"/>
            </a:xfrm>
          </p:grpSpPr>
          <p:sp>
            <p:nvSpPr>
              <p:cNvPr id="444" name="Freeform 524"/>
              <p:cNvSpPr>
                <a:spLocks/>
              </p:cNvSpPr>
              <p:nvPr/>
            </p:nvSpPr>
            <p:spPr bwMode="auto">
              <a:xfrm rot="5400000">
                <a:off x="2546" y="2106"/>
                <a:ext cx="572" cy="1000"/>
              </a:xfrm>
              <a:custGeom>
                <a:avLst/>
                <a:gdLst>
                  <a:gd name="T0" fmla="*/ 0 w 572"/>
                  <a:gd name="T1" fmla="*/ 998 h 1000"/>
                  <a:gd name="T2" fmla="*/ 0 w 572"/>
                  <a:gd name="T3" fmla="*/ 0 h 1000"/>
                  <a:gd name="T4" fmla="*/ 80 w 572"/>
                  <a:gd name="T5" fmla="*/ 0 h 1000"/>
                  <a:gd name="T6" fmla="*/ 94 w 572"/>
                  <a:gd name="T7" fmla="*/ 50 h 1000"/>
                  <a:gd name="T8" fmla="*/ 120 w 572"/>
                  <a:gd name="T9" fmla="*/ 72 h 1000"/>
                  <a:gd name="T10" fmla="*/ 166 w 572"/>
                  <a:gd name="T11" fmla="*/ 86 h 1000"/>
                  <a:gd name="T12" fmla="*/ 214 w 572"/>
                  <a:gd name="T13" fmla="*/ 72 h 1000"/>
                  <a:gd name="T14" fmla="*/ 238 w 572"/>
                  <a:gd name="T15" fmla="*/ 40 h 1000"/>
                  <a:gd name="T16" fmla="*/ 246 w 572"/>
                  <a:gd name="T17" fmla="*/ 0 h 1000"/>
                  <a:gd name="T18" fmla="*/ 330 w 572"/>
                  <a:gd name="T19" fmla="*/ 0 h 1000"/>
                  <a:gd name="T20" fmla="*/ 334 w 572"/>
                  <a:gd name="T21" fmla="*/ 42 h 1000"/>
                  <a:gd name="T22" fmla="*/ 376 w 572"/>
                  <a:gd name="T23" fmla="*/ 74 h 1000"/>
                  <a:gd name="T24" fmla="*/ 418 w 572"/>
                  <a:gd name="T25" fmla="*/ 80 h 1000"/>
                  <a:gd name="T26" fmla="*/ 464 w 572"/>
                  <a:gd name="T27" fmla="*/ 64 h 1000"/>
                  <a:gd name="T28" fmla="*/ 484 w 572"/>
                  <a:gd name="T29" fmla="*/ 34 h 1000"/>
                  <a:gd name="T30" fmla="*/ 492 w 572"/>
                  <a:gd name="T31" fmla="*/ 0 h 1000"/>
                  <a:gd name="T32" fmla="*/ 572 w 572"/>
                  <a:gd name="T33" fmla="*/ 0 h 1000"/>
                  <a:gd name="T34" fmla="*/ 572 w 572"/>
                  <a:gd name="T35" fmla="*/ 1000 h 1000"/>
                  <a:gd name="T36" fmla="*/ 490 w 572"/>
                  <a:gd name="T37" fmla="*/ 1000 h 1000"/>
                  <a:gd name="T38" fmla="*/ 484 w 572"/>
                  <a:gd name="T39" fmla="*/ 956 h 1000"/>
                  <a:gd name="T40" fmla="*/ 458 w 572"/>
                  <a:gd name="T41" fmla="*/ 928 h 1000"/>
                  <a:gd name="T42" fmla="*/ 410 w 572"/>
                  <a:gd name="T43" fmla="*/ 910 h 1000"/>
                  <a:gd name="T44" fmla="*/ 364 w 572"/>
                  <a:gd name="T45" fmla="*/ 924 h 1000"/>
                  <a:gd name="T46" fmla="*/ 334 w 572"/>
                  <a:gd name="T47" fmla="*/ 960 h 1000"/>
                  <a:gd name="T48" fmla="*/ 326 w 572"/>
                  <a:gd name="T49" fmla="*/ 996 h 1000"/>
                  <a:gd name="T50" fmla="*/ 244 w 572"/>
                  <a:gd name="T51" fmla="*/ 996 h 1000"/>
                  <a:gd name="T52" fmla="*/ 234 w 572"/>
                  <a:gd name="T53" fmla="*/ 954 h 1000"/>
                  <a:gd name="T54" fmla="*/ 208 w 572"/>
                  <a:gd name="T55" fmla="*/ 928 h 1000"/>
                  <a:gd name="T56" fmla="*/ 166 w 572"/>
                  <a:gd name="T57" fmla="*/ 914 h 1000"/>
                  <a:gd name="T58" fmla="*/ 114 w 572"/>
                  <a:gd name="T59" fmla="*/ 926 h 1000"/>
                  <a:gd name="T60" fmla="*/ 92 w 572"/>
                  <a:gd name="T61" fmla="*/ 956 h 1000"/>
                  <a:gd name="T62" fmla="*/ 80 w 572"/>
                  <a:gd name="T63" fmla="*/ 1000 h 1000"/>
                  <a:gd name="T64" fmla="*/ 0 w 572"/>
                  <a:gd name="T65" fmla="*/ 998 h 10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72"/>
                  <a:gd name="T100" fmla="*/ 0 h 1000"/>
                  <a:gd name="T101" fmla="*/ 572 w 572"/>
                  <a:gd name="T102" fmla="*/ 1000 h 10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72" h="1000">
                    <a:moveTo>
                      <a:pt x="0" y="998"/>
                    </a:moveTo>
                    <a:lnTo>
                      <a:pt x="0" y="0"/>
                    </a:lnTo>
                    <a:lnTo>
                      <a:pt x="80" y="0"/>
                    </a:lnTo>
                    <a:lnTo>
                      <a:pt x="94" y="50"/>
                    </a:lnTo>
                    <a:lnTo>
                      <a:pt x="120" y="72"/>
                    </a:lnTo>
                    <a:lnTo>
                      <a:pt x="166" y="86"/>
                    </a:lnTo>
                    <a:lnTo>
                      <a:pt x="214" y="72"/>
                    </a:lnTo>
                    <a:lnTo>
                      <a:pt x="238" y="40"/>
                    </a:lnTo>
                    <a:lnTo>
                      <a:pt x="246" y="0"/>
                    </a:lnTo>
                    <a:lnTo>
                      <a:pt x="330" y="0"/>
                    </a:lnTo>
                    <a:lnTo>
                      <a:pt x="334" y="42"/>
                    </a:lnTo>
                    <a:lnTo>
                      <a:pt x="376" y="74"/>
                    </a:lnTo>
                    <a:lnTo>
                      <a:pt x="418" y="80"/>
                    </a:lnTo>
                    <a:lnTo>
                      <a:pt x="464" y="64"/>
                    </a:lnTo>
                    <a:lnTo>
                      <a:pt x="484" y="34"/>
                    </a:lnTo>
                    <a:lnTo>
                      <a:pt x="492" y="0"/>
                    </a:lnTo>
                    <a:lnTo>
                      <a:pt x="572" y="0"/>
                    </a:lnTo>
                    <a:lnTo>
                      <a:pt x="572" y="1000"/>
                    </a:lnTo>
                    <a:lnTo>
                      <a:pt x="490" y="1000"/>
                    </a:lnTo>
                    <a:lnTo>
                      <a:pt x="484" y="956"/>
                    </a:lnTo>
                    <a:lnTo>
                      <a:pt x="458" y="928"/>
                    </a:lnTo>
                    <a:lnTo>
                      <a:pt x="410" y="910"/>
                    </a:lnTo>
                    <a:lnTo>
                      <a:pt x="364" y="924"/>
                    </a:lnTo>
                    <a:lnTo>
                      <a:pt x="334" y="960"/>
                    </a:lnTo>
                    <a:lnTo>
                      <a:pt x="326" y="996"/>
                    </a:lnTo>
                    <a:lnTo>
                      <a:pt x="244" y="996"/>
                    </a:lnTo>
                    <a:lnTo>
                      <a:pt x="234" y="954"/>
                    </a:lnTo>
                    <a:lnTo>
                      <a:pt x="208" y="928"/>
                    </a:lnTo>
                    <a:lnTo>
                      <a:pt x="166" y="914"/>
                    </a:lnTo>
                    <a:lnTo>
                      <a:pt x="114" y="926"/>
                    </a:lnTo>
                    <a:lnTo>
                      <a:pt x="92" y="956"/>
                    </a:lnTo>
                    <a:lnTo>
                      <a:pt x="80" y="1000"/>
                    </a:lnTo>
                    <a:lnTo>
                      <a:pt x="0" y="998"/>
                    </a:lnTo>
                    <a:close/>
                  </a:path>
                </a:pathLst>
              </a:custGeom>
              <a:solidFill>
                <a:srgbClr val="FFFFCC"/>
              </a:solidFill>
              <a:ln w="19050">
                <a:solidFill>
                  <a:srgbClr val="000000"/>
                </a:solidFill>
                <a:round/>
                <a:headEnd/>
                <a:tailEnd/>
              </a:ln>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445" name="Group 525"/>
              <p:cNvGrpSpPr>
                <a:grpSpLocks/>
              </p:cNvGrpSpPr>
              <p:nvPr/>
            </p:nvGrpSpPr>
            <p:grpSpPr bwMode="auto">
              <a:xfrm>
                <a:off x="2493" y="2388"/>
                <a:ext cx="677" cy="435"/>
                <a:chOff x="2443" y="2350"/>
                <a:chExt cx="776" cy="499"/>
              </a:xfrm>
            </p:grpSpPr>
            <p:grpSp>
              <p:nvGrpSpPr>
                <p:cNvPr id="446" name="Group 526"/>
                <p:cNvGrpSpPr>
                  <a:grpSpLocks/>
                </p:cNvGrpSpPr>
                <p:nvPr/>
              </p:nvGrpSpPr>
              <p:grpSpPr bwMode="auto">
                <a:xfrm>
                  <a:off x="2443" y="2350"/>
                  <a:ext cx="225" cy="499"/>
                  <a:chOff x="2673" y="2255"/>
                  <a:chExt cx="318" cy="704"/>
                </a:xfrm>
              </p:grpSpPr>
              <p:sp>
                <p:nvSpPr>
                  <p:cNvPr id="453" name="AutoShape 527"/>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54" name="Oval 528"/>
                  <p:cNvSpPr>
                    <a:spLocks noChangeArrowheads="1"/>
                  </p:cNvSpPr>
                  <p:nvPr/>
                </p:nvSpPr>
                <p:spPr bwMode="auto">
                  <a:xfrm>
                    <a:off x="2733" y="2762"/>
                    <a:ext cx="197" cy="197"/>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447" name="Group 529"/>
                <p:cNvGrpSpPr>
                  <a:grpSpLocks/>
                </p:cNvGrpSpPr>
                <p:nvPr/>
              </p:nvGrpSpPr>
              <p:grpSpPr bwMode="auto">
                <a:xfrm>
                  <a:off x="2718" y="2350"/>
                  <a:ext cx="225" cy="499"/>
                  <a:chOff x="2673" y="2255"/>
                  <a:chExt cx="318" cy="704"/>
                </a:xfrm>
              </p:grpSpPr>
              <p:sp>
                <p:nvSpPr>
                  <p:cNvPr id="451" name="AutoShape 530"/>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52" name="Oval 531"/>
                  <p:cNvSpPr>
                    <a:spLocks noChangeArrowheads="1"/>
                  </p:cNvSpPr>
                  <p:nvPr/>
                </p:nvSpPr>
                <p:spPr bwMode="auto">
                  <a:xfrm>
                    <a:off x="2733" y="2762"/>
                    <a:ext cx="197" cy="197"/>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448" name="Group 532"/>
                <p:cNvGrpSpPr>
                  <a:grpSpLocks/>
                </p:cNvGrpSpPr>
                <p:nvPr/>
              </p:nvGrpSpPr>
              <p:grpSpPr bwMode="auto">
                <a:xfrm>
                  <a:off x="2994" y="2350"/>
                  <a:ext cx="225" cy="499"/>
                  <a:chOff x="2673" y="2255"/>
                  <a:chExt cx="318" cy="704"/>
                </a:xfrm>
              </p:grpSpPr>
              <p:sp>
                <p:nvSpPr>
                  <p:cNvPr id="449" name="AutoShape 533"/>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50" name="Oval 534"/>
                  <p:cNvSpPr>
                    <a:spLocks noChangeArrowheads="1"/>
                  </p:cNvSpPr>
                  <p:nvPr/>
                </p:nvSpPr>
                <p:spPr bwMode="auto">
                  <a:xfrm>
                    <a:off x="2733" y="2762"/>
                    <a:ext cx="197" cy="197"/>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grpSp>
        <p:grpSp>
          <p:nvGrpSpPr>
            <p:cNvPr id="420" name="Group 535"/>
            <p:cNvGrpSpPr>
              <a:grpSpLocks/>
            </p:cNvGrpSpPr>
            <p:nvPr/>
          </p:nvGrpSpPr>
          <p:grpSpPr bwMode="auto">
            <a:xfrm>
              <a:off x="4038" y="1963"/>
              <a:ext cx="513" cy="293"/>
              <a:chOff x="2332" y="2320"/>
              <a:chExt cx="1000" cy="572"/>
            </a:xfrm>
          </p:grpSpPr>
          <p:sp>
            <p:nvSpPr>
              <p:cNvPr id="433" name="Freeform 536"/>
              <p:cNvSpPr>
                <a:spLocks/>
              </p:cNvSpPr>
              <p:nvPr/>
            </p:nvSpPr>
            <p:spPr bwMode="auto">
              <a:xfrm rot="5400000">
                <a:off x="2546" y="2106"/>
                <a:ext cx="572" cy="1000"/>
              </a:xfrm>
              <a:custGeom>
                <a:avLst/>
                <a:gdLst>
                  <a:gd name="T0" fmla="*/ 0 w 572"/>
                  <a:gd name="T1" fmla="*/ 998 h 1000"/>
                  <a:gd name="T2" fmla="*/ 0 w 572"/>
                  <a:gd name="T3" fmla="*/ 0 h 1000"/>
                  <a:gd name="T4" fmla="*/ 80 w 572"/>
                  <a:gd name="T5" fmla="*/ 0 h 1000"/>
                  <a:gd name="T6" fmla="*/ 94 w 572"/>
                  <a:gd name="T7" fmla="*/ 50 h 1000"/>
                  <a:gd name="T8" fmla="*/ 120 w 572"/>
                  <a:gd name="T9" fmla="*/ 72 h 1000"/>
                  <a:gd name="T10" fmla="*/ 166 w 572"/>
                  <a:gd name="T11" fmla="*/ 86 h 1000"/>
                  <a:gd name="T12" fmla="*/ 214 w 572"/>
                  <a:gd name="T13" fmla="*/ 72 h 1000"/>
                  <a:gd name="T14" fmla="*/ 238 w 572"/>
                  <a:gd name="T15" fmla="*/ 40 h 1000"/>
                  <a:gd name="T16" fmla="*/ 246 w 572"/>
                  <a:gd name="T17" fmla="*/ 0 h 1000"/>
                  <a:gd name="T18" fmla="*/ 330 w 572"/>
                  <a:gd name="T19" fmla="*/ 0 h 1000"/>
                  <a:gd name="T20" fmla="*/ 334 w 572"/>
                  <a:gd name="T21" fmla="*/ 42 h 1000"/>
                  <a:gd name="T22" fmla="*/ 376 w 572"/>
                  <a:gd name="T23" fmla="*/ 74 h 1000"/>
                  <a:gd name="T24" fmla="*/ 418 w 572"/>
                  <a:gd name="T25" fmla="*/ 80 h 1000"/>
                  <a:gd name="T26" fmla="*/ 464 w 572"/>
                  <a:gd name="T27" fmla="*/ 64 h 1000"/>
                  <a:gd name="T28" fmla="*/ 484 w 572"/>
                  <a:gd name="T29" fmla="*/ 34 h 1000"/>
                  <a:gd name="T30" fmla="*/ 492 w 572"/>
                  <a:gd name="T31" fmla="*/ 0 h 1000"/>
                  <a:gd name="T32" fmla="*/ 572 w 572"/>
                  <a:gd name="T33" fmla="*/ 0 h 1000"/>
                  <a:gd name="T34" fmla="*/ 572 w 572"/>
                  <a:gd name="T35" fmla="*/ 1000 h 1000"/>
                  <a:gd name="T36" fmla="*/ 490 w 572"/>
                  <a:gd name="T37" fmla="*/ 1000 h 1000"/>
                  <a:gd name="T38" fmla="*/ 484 w 572"/>
                  <a:gd name="T39" fmla="*/ 956 h 1000"/>
                  <a:gd name="T40" fmla="*/ 458 w 572"/>
                  <a:gd name="T41" fmla="*/ 928 h 1000"/>
                  <a:gd name="T42" fmla="*/ 410 w 572"/>
                  <a:gd name="T43" fmla="*/ 910 h 1000"/>
                  <a:gd name="T44" fmla="*/ 364 w 572"/>
                  <a:gd name="T45" fmla="*/ 924 h 1000"/>
                  <a:gd name="T46" fmla="*/ 334 w 572"/>
                  <a:gd name="T47" fmla="*/ 960 h 1000"/>
                  <a:gd name="T48" fmla="*/ 326 w 572"/>
                  <a:gd name="T49" fmla="*/ 996 h 1000"/>
                  <a:gd name="T50" fmla="*/ 244 w 572"/>
                  <a:gd name="T51" fmla="*/ 996 h 1000"/>
                  <a:gd name="T52" fmla="*/ 234 w 572"/>
                  <a:gd name="T53" fmla="*/ 954 h 1000"/>
                  <a:gd name="T54" fmla="*/ 208 w 572"/>
                  <a:gd name="T55" fmla="*/ 928 h 1000"/>
                  <a:gd name="T56" fmla="*/ 166 w 572"/>
                  <a:gd name="T57" fmla="*/ 914 h 1000"/>
                  <a:gd name="T58" fmla="*/ 114 w 572"/>
                  <a:gd name="T59" fmla="*/ 926 h 1000"/>
                  <a:gd name="T60" fmla="*/ 92 w 572"/>
                  <a:gd name="T61" fmla="*/ 956 h 1000"/>
                  <a:gd name="T62" fmla="*/ 80 w 572"/>
                  <a:gd name="T63" fmla="*/ 1000 h 1000"/>
                  <a:gd name="T64" fmla="*/ 0 w 572"/>
                  <a:gd name="T65" fmla="*/ 998 h 10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72"/>
                  <a:gd name="T100" fmla="*/ 0 h 1000"/>
                  <a:gd name="T101" fmla="*/ 572 w 572"/>
                  <a:gd name="T102" fmla="*/ 1000 h 10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72" h="1000">
                    <a:moveTo>
                      <a:pt x="0" y="998"/>
                    </a:moveTo>
                    <a:lnTo>
                      <a:pt x="0" y="0"/>
                    </a:lnTo>
                    <a:lnTo>
                      <a:pt x="80" y="0"/>
                    </a:lnTo>
                    <a:lnTo>
                      <a:pt x="94" y="50"/>
                    </a:lnTo>
                    <a:lnTo>
                      <a:pt x="120" y="72"/>
                    </a:lnTo>
                    <a:lnTo>
                      <a:pt x="166" y="86"/>
                    </a:lnTo>
                    <a:lnTo>
                      <a:pt x="214" y="72"/>
                    </a:lnTo>
                    <a:lnTo>
                      <a:pt x="238" y="40"/>
                    </a:lnTo>
                    <a:lnTo>
                      <a:pt x="246" y="0"/>
                    </a:lnTo>
                    <a:lnTo>
                      <a:pt x="330" y="0"/>
                    </a:lnTo>
                    <a:lnTo>
                      <a:pt x="334" y="42"/>
                    </a:lnTo>
                    <a:lnTo>
                      <a:pt x="376" y="74"/>
                    </a:lnTo>
                    <a:lnTo>
                      <a:pt x="418" y="80"/>
                    </a:lnTo>
                    <a:lnTo>
                      <a:pt x="464" y="64"/>
                    </a:lnTo>
                    <a:lnTo>
                      <a:pt x="484" y="34"/>
                    </a:lnTo>
                    <a:lnTo>
                      <a:pt x="492" y="0"/>
                    </a:lnTo>
                    <a:lnTo>
                      <a:pt x="572" y="0"/>
                    </a:lnTo>
                    <a:lnTo>
                      <a:pt x="572" y="1000"/>
                    </a:lnTo>
                    <a:lnTo>
                      <a:pt x="490" y="1000"/>
                    </a:lnTo>
                    <a:lnTo>
                      <a:pt x="484" y="956"/>
                    </a:lnTo>
                    <a:lnTo>
                      <a:pt x="458" y="928"/>
                    </a:lnTo>
                    <a:lnTo>
                      <a:pt x="410" y="910"/>
                    </a:lnTo>
                    <a:lnTo>
                      <a:pt x="364" y="924"/>
                    </a:lnTo>
                    <a:lnTo>
                      <a:pt x="334" y="960"/>
                    </a:lnTo>
                    <a:lnTo>
                      <a:pt x="326" y="996"/>
                    </a:lnTo>
                    <a:lnTo>
                      <a:pt x="244" y="996"/>
                    </a:lnTo>
                    <a:lnTo>
                      <a:pt x="234" y="954"/>
                    </a:lnTo>
                    <a:lnTo>
                      <a:pt x="208" y="928"/>
                    </a:lnTo>
                    <a:lnTo>
                      <a:pt x="166" y="914"/>
                    </a:lnTo>
                    <a:lnTo>
                      <a:pt x="114" y="926"/>
                    </a:lnTo>
                    <a:lnTo>
                      <a:pt x="92" y="956"/>
                    </a:lnTo>
                    <a:lnTo>
                      <a:pt x="80" y="1000"/>
                    </a:lnTo>
                    <a:lnTo>
                      <a:pt x="0" y="998"/>
                    </a:lnTo>
                    <a:close/>
                  </a:path>
                </a:pathLst>
              </a:custGeom>
              <a:solidFill>
                <a:srgbClr val="FFFFCC"/>
              </a:solidFill>
              <a:ln w="19050">
                <a:solidFill>
                  <a:srgbClr val="000000"/>
                </a:solidFill>
                <a:round/>
                <a:headEnd/>
                <a:tailEnd/>
              </a:ln>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434" name="Group 537"/>
              <p:cNvGrpSpPr>
                <a:grpSpLocks/>
              </p:cNvGrpSpPr>
              <p:nvPr/>
            </p:nvGrpSpPr>
            <p:grpSpPr bwMode="auto">
              <a:xfrm>
                <a:off x="2493" y="2388"/>
                <a:ext cx="677" cy="435"/>
                <a:chOff x="2443" y="2350"/>
                <a:chExt cx="776" cy="499"/>
              </a:xfrm>
            </p:grpSpPr>
            <p:grpSp>
              <p:nvGrpSpPr>
                <p:cNvPr id="435" name="Group 538"/>
                <p:cNvGrpSpPr>
                  <a:grpSpLocks/>
                </p:cNvGrpSpPr>
                <p:nvPr/>
              </p:nvGrpSpPr>
              <p:grpSpPr bwMode="auto">
                <a:xfrm>
                  <a:off x="2443" y="2350"/>
                  <a:ext cx="225" cy="499"/>
                  <a:chOff x="2673" y="2255"/>
                  <a:chExt cx="318" cy="704"/>
                </a:xfrm>
              </p:grpSpPr>
              <p:sp>
                <p:nvSpPr>
                  <p:cNvPr id="442" name="AutoShape 539"/>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43" name="Oval 540"/>
                  <p:cNvSpPr>
                    <a:spLocks noChangeArrowheads="1"/>
                  </p:cNvSpPr>
                  <p:nvPr/>
                </p:nvSpPr>
                <p:spPr bwMode="auto">
                  <a:xfrm>
                    <a:off x="2733" y="2762"/>
                    <a:ext cx="197" cy="197"/>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436" name="Group 541"/>
                <p:cNvGrpSpPr>
                  <a:grpSpLocks/>
                </p:cNvGrpSpPr>
                <p:nvPr/>
              </p:nvGrpSpPr>
              <p:grpSpPr bwMode="auto">
                <a:xfrm>
                  <a:off x="2718" y="2350"/>
                  <a:ext cx="225" cy="499"/>
                  <a:chOff x="2673" y="2255"/>
                  <a:chExt cx="318" cy="704"/>
                </a:xfrm>
              </p:grpSpPr>
              <p:sp>
                <p:nvSpPr>
                  <p:cNvPr id="440" name="AutoShape 542"/>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41" name="Oval 543"/>
                  <p:cNvSpPr>
                    <a:spLocks noChangeArrowheads="1"/>
                  </p:cNvSpPr>
                  <p:nvPr/>
                </p:nvSpPr>
                <p:spPr bwMode="auto">
                  <a:xfrm>
                    <a:off x="2733" y="2762"/>
                    <a:ext cx="197" cy="197"/>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437" name="Group 544"/>
                <p:cNvGrpSpPr>
                  <a:grpSpLocks/>
                </p:cNvGrpSpPr>
                <p:nvPr/>
              </p:nvGrpSpPr>
              <p:grpSpPr bwMode="auto">
                <a:xfrm>
                  <a:off x="2994" y="2350"/>
                  <a:ext cx="225" cy="499"/>
                  <a:chOff x="2673" y="2255"/>
                  <a:chExt cx="318" cy="704"/>
                </a:xfrm>
              </p:grpSpPr>
              <p:sp>
                <p:nvSpPr>
                  <p:cNvPr id="438" name="AutoShape 545"/>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39" name="Oval 546"/>
                  <p:cNvSpPr>
                    <a:spLocks noChangeArrowheads="1"/>
                  </p:cNvSpPr>
                  <p:nvPr/>
                </p:nvSpPr>
                <p:spPr bwMode="auto">
                  <a:xfrm>
                    <a:off x="2733" y="2762"/>
                    <a:ext cx="197" cy="197"/>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grpSp>
        <p:grpSp>
          <p:nvGrpSpPr>
            <p:cNvPr id="421" name="Group 547"/>
            <p:cNvGrpSpPr>
              <a:grpSpLocks/>
            </p:cNvGrpSpPr>
            <p:nvPr/>
          </p:nvGrpSpPr>
          <p:grpSpPr bwMode="auto">
            <a:xfrm>
              <a:off x="4134" y="2059"/>
              <a:ext cx="513" cy="293"/>
              <a:chOff x="2332" y="2320"/>
              <a:chExt cx="1000" cy="572"/>
            </a:xfrm>
          </p:grpSpPr>
          <p:sp>
            <p:nvSpPr>
              <p:cNvPr id="422" name="Freeform 548"/>
              <p:cNvSpPr>
                <a:spLocks/>
              </p:cNvSpPr>
              <p:nvPr/>
            </p:nvSpPr>
            <p:spPr bwMode="auto">
              <a:xfrm rot="5400000">
                <a:off x="2546" y="2106"/>
                <a:ext cx="572" cy="1000"/>
              </a:xfrm>
              <a:custGeom>
                <a:avLst/>
                <a:gdLst>
                  <a:gd name="T0" fmla="*/ 0 w 572"/>
                  <a:gd name="T1" fmla="*/ 998 h 1000"/>
                  <a:gd name="T2" fmla="*/ 0 w 572"/>
                  <a:gd name="T3" fmla="*/ 0 h 1000"/>
                  <a:gd name="T4" fmla="*/ 80 w 572"/>
                  <a:gd name="T5" fmla="*/ 0 h 1000"/>
                  <a:gd name="T6" fmla="*/ 94 w 572"/>
                  <a:gd name="T7" fmla="*/ 50 h 1000"/>
                  <a:gd name="T8" fmla="*/ 120 w 572"/>
                  <a:gd name="T9" fmla="*/ 72 h 1000"/>
                  <a:gd name="T10" fmla="*/ 166 w 572"/>
                  <a:gd name="T11" fmla="*/ 86 h 1000"/>
                  <a:gd name="T12" fmla="*/ 214 w 572"/>
                  <a:gd name="T13" fmla="*/ 72 h 1000"/>
                  <a:gd name="T14" fmla="*/ 238 w 572"/>
                  <a:gd name="T15" fmla="*/ 40 h 1000"/>
                  <a:gd name="T16" fmla="*/ 246 w 572"/>
                  <a:gd name="T17" fmla="*/ 0 h 1000"/>
                  <a:gd name="T18" fmla="*/ 330 w 572"/>
                  <a:gd name="T19" fmla="*/ 0 h 1000"/>
                  <a:gd name="T20" fmla="*/ 334 w 572"/>
                  <a:gd name="T21" fmla="*/ 42 h 1000"/>
                  <a:gd name="T22" fmla="*/ 376 w 572"/>
                  <a:gd name="T23" fmla="*/ 74 h 1000"/>
                  <a:gd name="T24" fmla="*/ 418 w 572"/>
                  <a:gd name="T25" fmla="*/ 80 h 1000"/>
                  <a:gd name="T26" fmla="*/ 464 w 572"/>
                  <a:gd name="T27" fmla="*/ 64 h 1000"/>
                  <a:gd name="T28" fmla="*/ 484 w 572"/>
                  <a:gd name="T29" fmla="*/ 34 h 1000"/>
                  <a:gd name="T30" fmla="*/ 492 w 572"/>
                  <a:gd name="T31" fmla="*/ 0 h 1000"/>
                  <a:gd name="T32" fmla="*/ 572 w 572"/>
                  <a:gd name="T33" fmla="*/ 0 h 1000"/>
                  <a:gd name="T34" fmla="*/ 572 w 572"/>
                  <a:gd name="T35" fmla="*/ 1000 h 1000"/>
                  <a:gd name="T36" fmla="*/ 490 w 572"/>
                  <a:gd name="T37" fmla="*/ 1000 h 1000"/>
                  <a:gd name="T38" fmla="*/ 484 w 572"/>
                  <a:gd name="T39" fmla="*/ 956 h 1000"/>
                  <a:gd name="T40" fmla="*/ 458 w 572"/>
                  <a:gd name="T41" fmla="*/ 928 h 1000"/>
                  <a:gd name="T42" fmla="*/ 410 w 572"/>
                  <a:gd name="T43" fmla="*/ 910 h 1000"/>
                  <a:gd name="T44" fmla="*/ 364 w 572"/>
                  <a:gd name="T45" fmla="*/ 924 h 1000"/>
                  <a:gd name="T46" fmla="*/ 334 w 572"/>
                  <a:gd name="T47" fmla="*/ 960 h 1000"/>
                  <a:gd name="T48" fmla="*/ 326 w 572"/>
                  <a:gd name="T49" fmla="*/ 996 h 1000"/>
                  <a:gd name="T50" fmla="*/ 244 w 572"/>
                  <a:gd name="T51" fmla="*/ 996 h 1000"/>
                  <a:gd name="T52" fmla="*/ 234 w 572"/>
                  <a:gd name="T53" fmla="*/ 954 h 1000"/>
                  <a:gd name="T54" fmla="*/ 208 w 572"/>
                  <a:gd name="T55" fmla="*/ 928 h 1000"/>
                  <a:gd name="T56" fmla="*/ 166 w 572"/>
                  <a:gd name="T57" fmla="*/ 914 h 1000"/>
                  <a:gd name="T58" fmla="*/ 114 w 572"/>
                  <a:gd name="T59" fmla="*/ 926 h 1000"/>
                  <a:gd name="T60" fmla="*/ 92 w 572"/>
                  <a:gd name="T61" fmla="*/ 956 h 1000"/>
                  <a:gd name="T62" fmla="*/ 80 w 572"/>
                  <a:gd name="T63" fmla="*/ 1000 h 1000"/>
                  <a:gd name="T64" fmla="*/ 0 w 572"/>
                  <a:gd name="T65" fmla="*/ 998 h 10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72"/>
                  <a:gd name="T100" fmla="*/ 0 h 1000"/>
                  <a:gd name="T101" fmla="*/ 572 w 572"/>
                  <a:gd name="T102" fmla="*/ 1000 h 10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72" h="1000">
                    <a:moveTo>
                      <a:pt x="0" y="998"/>
                    </a:moveTo>
                    <a:lnTo>
                      <a:pt x="0" y="0"/>
                    </a:lnTo>
                    <a:lnTo>
                      <a:pt x="80" y="0"/>
                    </a:lnTo>
                    <a:lnTo>
                      <a:pt x="94" y="50"/>
                    </a:lnTo>
                    <a:lnTo>
                      <a:pt x="120" y="72"/>
                    </a:lnTo>
                    <a:lnTo>
                      <a:pt x="166" y="86"/>
                    </a:lnTo>
                    <a:lnTo>
                      <a:pt x="214" y="72"/>
                    </a:lnTo>
                    <a:lnTo>
                      <a:pt x="238" y="40"/>
                    </a:lnTo>
                    <a:lnTo>
                      <a:pt x="246" y="0"/>
                    </a:lnTo>
                    <a:lnTo>
                      <a:pt x="330" y="0"/>
                    </a:lnTo>
                    <a:lnTo>
                      <a:pt x="334" y="42"/>
                    </a:lnTo>
                    <a:lnTo>
                      <a:pt x="376" y="74"/>
                    </a:lnTo>
                    <a:lnTo>
                      <a:pt x="418" y="80"/>
                    </a:lnTo>
                    <a:lnTo>
                      <a:pt x="464" y="64"/>
                    </a:lnTo>
                    <a:lnTo>
                      <a:pt x="484" y="34"/>
                    </a:lnTo>
                    <a:lnTo>
                      <a:pt x="492" y="0"/>
                    </a:lnTo>
                    <a:lnTo>
                      <a:pt x="572" y="0"/>
                    </a:lnTo>
                    <a:lnTo>
                      <a:pt x="572" y="1000"/>
                    </a:lnTo>
                    <a:lnTo>
                      <a:pt x="490" y="1000"/>
                    </a:lnTo>
                    <a:lnTo>
                      <a:pt x="484" y="956"/>
                    </a:lnTo>
                    <a:lnTo>
                      <a:pt x="458" y="928"/>
                    </a:lnTo>
                    <a:lnTo>
                      <a:pt x="410" y="910"/>
                    </a:lnTo>
                    <a:lnTo>
                      <a:pt x="364" y="924"/>
                    </a:lnTo>
                    <a:lnTo>
                      <a:pt x="334" y="960"/>
                    </a:lnTo>
                    <a:lnTo>
                      <a:pt x="326" y="996"/>
                    </a:lnTo>
                    <a:lnTo>
                      <a:pt x="244" y="996"/>
                    </a:lnTo>
                    <a:lnTo>
                      <a:pt x="234" y="954"/>
                    </a:lnTo>
                    <a:lnTo>
                      <a:pt x="208" y="928"/>
                    </a:lnTo>
                    <a:lnTo>
                      <a:pt x="166" y="914"/>
                    </a:lnTo>
                    <a:lnTo>
                      <a:pt x="114" y="926"/>
                    </a:lnTo>
                    <a:lnTo>
                      <a:pt x="92" y="956"/>
                    </a:lnTo>
                    <a:lnTo>
                      <a:pt x="80" y="1000"/>
                    </a:lnTo>
                    <a:lnTo>
                      <a:pt x="0" y="998"/>
                    </a:lnTo>
                    <a:close/>
                  </a:path>
                </a:pathLst>
              </a:custGeom>
              <a:solidFill>
                <a:srgbClr val="FFFFCC"/>
              </a:solidFill>
              <a:ln w="19050">
                <a:solidFill>
                  <a:srgbClr val="000000"/>
                </a:solidFill>
                <a:round/>
                <a:headEnd/>
                <a:tailEnd/>
              </a:ln>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423" name="Group 549"/>
              <p:cNvGrpSpPr>
                <a:grpSpLocks/>
              </p:cNvGrpSpPr>
              <p:nvPr/>
            </p:nvGrpSpPr>
            <p:grpSpPr bwMode="auto">
              <a:xfrm>
                <a:off x="2493" y="2388"/>
                <a:ext cx="677" cy="435"/>
                <a:chOff x="2443" y="2350"/>
                <a:chExt cx="776" cy="499"/>
              </a:xfrm>
            </p:grpSpPr>
            <p:grpSp>
              <p:nvGrpSpPr>
                <p:cNvPr id="424" name="Group 550"/>
                <p:cNvGrpSpPr>
                  <a:grpSpLocks/>
                </p:cNvGrpSpPr>
                <p:nvPr/>
              </p:nvGrpSpPr>
              <p:grpSpPr bwMode="auto">
                <a:xfrm>
                  <a:off x="2443" y="2350"/>
                  <a:ext cx="225" cy="499"/>
                  <a:chOff x="2673" y="2255"/>
                  <a:chExt cx="318" cy="704"/>
                </a:xfrm>
              </p:grpSpPr>
              <p:sp>
                <p:nvSpPr>
                  <p:cNvPr id="431" name="AutoShape 551"/>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32" name="Oval 552"/>
                  <p:cNvSpPr>
                    <a:spLocks noChangeArrowheads="1"/>
                  </p:cNvSpPr>
                  <p:nvPr/>
                </p:nvSpPr>
                <p:spPr bwMode="auto">
                  <a:xfrm>
                    <a:off x="2733" y="2762"/>
                    <a:ext cx="197" cy="197"/>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425" name="Group 553"/>
                <p:cNvGrpSpPr>
                  <a:grpSpLocks/>
                </p:cNvGrpSpPr>
                <p:nvPr/>
              </p:nvGrpSpPr>
              <p:grpSpPr bwMode="auto">
                <a:xfrm>
                  <a:off x="2718" y="2350"/>
                  <a:ext cx="225" cy="499"/>
                  <a:chOff x="2673" y="2255"/>
                  <a:chExt cx="318" cy="704"/>
                </a:xfrm>
              </p:grpSpPr>
              <p:sp>
                <p:nvSpPr>
                  <p:cNvPr id="429" name="AutoShape 554"/>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30" name="Oval 555"/>
                  <p:cNvSpPr>
                    <a:spLocks noChangeArrowheads="1"/>
                  </p:cNvSpPr>
                  <p:nvPr/>
                </p:nvSpPr>
                <p:spPr bwMode="auto">
                  <a:xfrm>
                    <a:off x="2733" y="2762"/>
                    <a:ext cx="197" cy="197"/>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426" name="Group 556"/>
                <p:cNvGrpSpPr>
                  <a:grpSpLocks/>
                </p:cNvGrpSpPr>
                <p:nvPr/>
              </p:nvGrpSpPr>
              <p:grpSpPr bwMode="auto">
                <a:xfrm>
                  <a:off x="2994" y="2350"/>
                  <a:ext cx="225" cy="499"/>
                  <a:chOff x="2673" y="2255"/>
                  <a:chExt cx="318" cy="704"/>
                </a:xfrm>
              </p:grpSpPr>
              <p:sp>
                <p:nvSpPr>
                  <p:cNvPr id="427" name="AutoShape 557"/>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28" name="Oval 558"/>
                  <p:cNvSpPr>
                    <a:spLocks noChangeArrowheads="1"/>
                  </p:cNvSpPr>
                  <p:nvPr/>
                </p:nvSpPr>
                <p:spPr bwMode="auto">
                  <a:xfrm>
                    <a:off x="2733" y="2762"/>
                    <a:ext cx="197" cy="197"/>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grpSp>
      </p:grpSp>
      <p:sp>
        <p:nvSpPr>
          <p:cNvPr id="455" name="Line 559"/>
          <p:cNvSpPr>
            <a:spLocks noChangeShapeType="1"/>
          </p:cNvSpPr>
          <p:nvPr/>
        </p:nvSpPr>
        <p:spPr bwMode="auto">
          <a:xfrm>
            <a:off x="3948113" y="2185988"/>
            <a:ext cx="0" cy="1492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456" name="Group 560"/>
          <p:cNvGrpSpPr>
            <a:grpSpLocks/>
          </p:cNvGrpSpPr>
          <p:nvPr/>
        </p:nvGrpSpPr>
        <p:grpSpPr bwMode="auto">
          <a:xfrm>
            <a:off x="6280152" y="2363792"/>
            <a:ext cx="1171575" cy="1528765"/>
            <a:chOff x="2021" y="1488"/>
            <a:chExt cx="738" cy="963"/>
          </a:xfrm>
        </p:grpSpPr>
        <p:grpSp>
          <p:nvGrpSpPr>
            <p:cNvPr id="457" name="Group 561"/>
            <p:cNvGrpSpPr>
              <a:grpSpLocks/>
            </p:cNvGrpSpPr>
            <p:nvPr/>
          </p:nvGrpSpPr>
          <p:grpSpPr bwMode="auto">
            <a:xfrm>
              <a:off x="2098" y="1699"/>
              <a:ext cx="406" cy="458"/>
              <a:chOff x="3445" y="2543"/>
              <a:chExt cx="406" cy="458"/>
            </a:xfrm>
          </p:grpSpPr>
          <p:sp>
            <p:nvSpPr>
              <p:cNvPr id="473" name="AutoShape 562"/>
              <p:cNvSpPr>
                <a:spLocks noChangeArrowheads="1"/>
              </p:cNvSpPr>
              <p:nvPr/>
            </p:nvSpPr>
            <p:spPr bwMode="auto">
              <a:xfrm rot="10800000" flipH="1">
                <a:off x="3445" y="2543"/>
                <a:ext cx="406" cy="458"/>
              </a:xfrm>
              <a:prstGeom prst="foldedCorner">
                <a:avLst>
                  <a:gd name="adj" fmla="val 26509"/>
                </a:avLst>
              </a:prstGeom>
              <a:solidFill>
                <a:srgbClr val="FFFFCC"/>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74" name="Line 563"/>
              <p:cNvSpPr>
                <a:spLocks noChangeShapeType="1"/>
              </p:cNvSpPr>
              <p:nvPr/>
            </p:nvSpPr>
            <p:spPr bwMode="auto">
              <a:xfrm>
                <a:off x="3502" y="273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75" name="Line 564"/>
              <p:cNvSpPr>
                <a:spLocks noChangeShapeType="1"/>
              </p:cNvSpPr>
              <p:nvPr/>
            </p:nvSpPr>
            <p:spPr bwMode="auto">
              <a:xfrm>
                <a:off x="3502" y="2804"/>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76" name="Line 565"/>
              <p:cNvSpPr>
                <a:spLocks noChangeShapeType="1"/>
              </p:cNvSpPr>
              <p:nvPr/>
            </p:nvSpPr>
            <p:spPr bwMode="auto">
              <a:xfrm>
                <a:off x="3502" y="2871"/>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77" name="Line 566"/>
              <p:cNvSpPr>
                <a:spLocks noChangeShapeType="1"/>
              </p:cNvSpPr>
              <p:nvPr/>
            </p:nvSpPr>
            <p:spPr bwMode="auto">
              <a:xfrm>
                <a:off x="3502" y="2937"/>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78" name="Freeform 567"/>
              <p:cNvSpPr>
                <a:spLocks/>
              </p:cNvSpPr>
              <p:nvPr/>
            </p:nvSpPr>
            <p:spPr bwMode="auto">
              <a:xfrm>
                <a:off x="3498" y="2568"/>
                <a:ext cx="293" cy="132"/>
              </a:xfrm>
              <a:custGeom>
                <a:avLst/>
                <a:gdLst>
                  <a:gd name="T0" fmla="*/ 0 w 609"/>
                  <a:gd name="T1" fmla="*/ 0 h 275"/>
                  <a:gd name="T2" fmla="*/ 0 w 609"/>
                  <a:gd name="T3" fmla="*/ 0 h 275"/>
                  <a:gd name="T4" fmla="*/ 0 w 609"/>
                  <a:gd name="T5" fmla="*/ 0 h 275"/>
                  <a:gd name="T6" fmla="*/ 0 w 609"/>
                  <a:gd name="T7" fmla="*/ 0 h 275"/>
                  <a:gd name="T8" fmla="*/ 0 w 609"/>
                  <a:gd name="T9" fmla="*/ 0 h 275"/>
                  <a:gd name="T10" fmla="*/ 0 w 609"/>
                  <a:gd name="T11" fmla="*/ 0 h 275"/>
                  <a:gd name="T12" fmla="*/ 0 w 609"/>
                  <a:gd name="T13" fmla="*/ 0 h 275"/>
                  <a:gd name="T14" fmla="*/ 0 w 609"/>
                  <a:gd name="T15" fmla="*/ 0 h 275"/>
                  <a:gd name="T16" fmla="*/ 0 w 609"/>
                  <a:gd name="T17" fmla="*/ 0 h 275"/>
                  <a:gd name="T18" fmla="*/ 0 w 609"/>
                  <a:gd name="T19" fmla="*/ 0 h 275"/>
                  <a:gd name="T20" fmla="*/ 0 w 609"/>
                  <a:gd name="T21" fmla="*/ 0 h 275"/>
                  <a:gd name="T22" fmla="*/ 0 w 609"/>
                  <a:gd name="T23" fmla="*/ 0 h 275"/>
                  <a:gd name="T24" fmla="*/ 0 w 609"/>
                  <a:gd name="T25" fmla="*/ 0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458" name="Text Box 568"/>
            <p:cNvSpPr txBox="1">
              <a:spLocks noChangeArrowheads="1"/>
            </p:cNvSpPr>
            <p:nvPr/>
          </p:nvSpPr>
          <p:spPr bwMode="auto">
            <a:xfrm>
              <a:off x="2021" y="1488"/>
              <a:ext cx="73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1800" b="1" i="0" u="none" strike="noStrike" kern="0" cap="none" spc="0" normalizeH="0" baseline="0" noProof="0">
                  <a:ln>
                    <a:noFill/>
                  </a:ln>
                  <a:solidFill>
                    <a:srgbClr val="000000"/>
                  </a:solidFill>
                  <a:effectLst/>
                  <a:uLnTx/>
                  <a:uFillTx/>
                  <a:latin typeface="Arial" charset="0"/>
                </a:rPr>
                <a:t>Document</a:t>
              </a:r>
            </a:p>
          </p:txBody>
        </p:sp>
        <p:grpSp>
          <p:nvGrpSpPr>
            <p:cNvPr id="459" name="Group 569"/>
            <p:cNvGrpSpPr>
              <a:grpSpLocks/>
            </p:cNvGrpSpPr>
            <p:nvPr/>
          </p:nvGrpSpPr>
          <p:grpSpPr bwMode="auto">
            <a:xfrm>
              <a:off x="2194" y="1846"/>
              <a:ext cx="406" cy="458"/>
              <a:chOff x="3445" y="2543"/>
              <a:chExt cx="406" cy="458"/>
            </a:xfrm>
          </p:grpSpPr>
          <p:sp>
            <p:nvSpPr>
              <p:cNvPr id="467" name="AutoShape 570"/>
              <p:cNvSpPr>
                <a:spLocks noChangeArrowheads="1"/>
              </p:cNvSpPr>
              <p:nvPr/>
            </p:nvSpPr>
            <p:spPr bwMode="auto">
              <a:xfrm rot="10800000" flipH="1">
                <a:off x="3445" y="2543"/>
                <a:ext cx="406" cy="458"/>
              </a:xfrm>
              <a:prstGeom prst="foldedCorner">
                <a:avLst>
                  <a:gd name="adj" fmla="val 26509"/>
                </a:avLst>
              </a:prstGeom>
              <a:solidFill>
                <a:srgbClr val="FFFFCC"/>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68" name="Line 571"/>
              <p:cNvSpPr>
                <a:spLocks noChangeShapeType="1"/>
              </p:cNvSpPr>
              <p:nvPr/>
            </p:nvSpPr>
            <p:spPr bwMode="auto">
              <a:xfrm>
                <a:off x="3502" y="273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69" name="Line 572"/>
              <p:cNvSpPr>
                <a:spLocks noChangeShapeType="1"/>
              </p:cNvSpPr>
              <p:nvPr/>
            </p:nvSpPr>
            <p:spPr bwMode="auto">
              <a:xfrm>
                <a:off x="3502" y="2804"/>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70" name="Line 573"/>
              <p:cNvSpPr>
                <a:spLocks noChangeShapeType="1"/>
              </p:cNvSpPr>
              <p:nvPr/>
            </p:nvSpPr>
            <p:spPr bwMode="auto">
              <a:xfrm>
                <a:off x="3502" y="2871"/>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71" name="Line 574"/>
              <p:cNvSpPr>
                <a:spLocks noChangeShapeType="1"/>
              </p:cNvSpPr>
              <p:nvPr/>
            </p:nvSpPr>
            <p:spPr bwMode="auto">
              <a:xfrm>
                <a:off x="3502" y="2937"/>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72" name="Freeform 575"/>
              <p:cNvSpPr>
                <a:spLocks/>
              </p:cNvSpPr>
              <p:nvPr/>
            </p:nvSpPr>
            <p:spPr bwMode="auto">
              <a:xfrm>
                <a:off x="3498" y="2568"/>
                <a:ext cx="293" cy="132"/>
              </a:xfrm>
              <a:custGeom>
                <a:avLst/>
                <a:gdLst>
                  <a:gd name="T0" fmla="*/ 0 w 609"/>
                  <a:gd name="T1" fmla="*/ 0 h 275"/>
                  <a:gd name="T2" fmla="*/ 0 w 609"/>
                  <a:gd name="T3" fmla="*/ 0 h 275"/>
                  <a:gd name="T4" fmla="*/ 0 w 609"/>
                  <a:gd name="T5" fmla="*/ 0 h 275"/>
                  <a:gd name="T6" fmla="*/ 0 w 609"/>
                  <a:gd name="T7" fmla="*/ 0 h 275"/>
                  <a:gd name="T8" fmla="*/ 0 w 609"/>
                  <a:gd name="T9" fmla="*/ 0 h 275"/>
                  <a:gd name="T10" fmla="*/ 0 w 609"/>
                  <a:gd name="T11" fmla="*/ 0 h 275"/>
                  <a:gd name="T12" fmla="*/ 0 w 609"/>
                  <a:gd name="T13" fmla="*/ 0 h 275"/>
                  <a:gd name="T14" fmla="*/ 0 w 609"/>
                  <a:gd name="T15" fmla="*/ 0 h 275"/>
                  <a:gd name="T16" fmla="*/ 0 w 609"/>
                  <a:gd name="T17" fmla="*/ 0 h 275"/>
                  <a:gd name="T18" fmla="*/ 0 w 609"/>
                  <a:gd name="T19" fmla="*/ 0 h 275"/>
                  <a:gd name="T20" fmla="*/ 0 w 609"/>
                  <a:gd name="T21" fmla="*/ 0 h 275"/>
                  <a:gd name="T22" fmla="*/ 0 w 609"/>
                  <a:gd name="T23" fmla="*/ 0 h 275"/>
                  <a:gd name="T24" fmla="*/ 0 w 609"/>
                  <a:gd name="T25" fmla="*/ 0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460" name="Group 576"/>
            <p:cNvGrpSpPr>
              <a:grpSpLocks/>
            </p:cNvGrpSpPr>
            <p:nvPr/>
          </p:nvGrpSpPr>
          <p:grpSpPr bwMode="auto">
            <a:xfrm>
              <a:off x="2290" y="1993"/>
              <a:ext cx="406" cy="458"/>
              <a:chOff x="3445" y="2543"/>
              <a:chExt cx="406" cy="458"/>
            </a:xfrm>
          </p:grpSpPr>
          <p:sp>
            <p:nvSpPr>
              <p:cNvPr id="461" name="AutoShape 577"/>
              <p:cNvSpPr>
                <a:spLocks noChangeArrowheads="1"/>
              </p:cNvSpPr>
              <p:nvPr/>
            </p:nvSpPr>
            <p:spPr bwMode="auto">
              <a:xfrm rot="10800000" flipH="1">
                <a:off x="3445" y="2543"/>
                <a:ext cx="406" cy="458"/>
              </a:xfrm>
              <a:prstGeom prst="foldedCorner">
                <a:avLst>
                  <a:gd name="adj" fmla="val 26509"/>
                </a:avLst>
              </a:prstGeom>
              <a:solidFill>
                <a:srgbClr val="FFFFCC"/>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62" name="Line 578"/>
              <p:cNvSpPr>
                <a:spLocks noChangeShapeType="1"/>
              </p:cNvSpPr>
              <p:nvPr/>
            </p:nvSpPr>
            <p:spPr bwMode="auto">
              <a:xfrm>
                <a:off x="3502" y="273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63" name="Line 579"/>
              <p:cNvSpPr>
                <a:spLocks noChangeShapeType="1"/>
              </p:cNvSpPr>
              <p:nvPr/>
            </p:nvSpPr>
            <p:spPr bwMode="auto">
              <a:xfrm>
                <a:off x="3502" y="2804"/>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64" name="Line 580"/>
              <p:cNvSpPr>
                <a:spLocks noChangeShapeType="1"/>
              </p:cNvSpPr>
              <p:nvPr/>
            </p:nvSpPr>
            <p:spPr bwMode="auto">
              <a:xfrm>
                <a:off x="3502" y="2871"/>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65" name="Line 581"/>
              <p:cNvSpPr>
                <a:spLocks noChangeShapeType="1"/>
              </p:cNvSpPr>
              <p:nvPr/>
            </p:nvSpPr>
            <p:spPr bwMode="auto">
              <a:xfrm>
                <a:off x="3502" y="2937"/>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66" name="Freeform 582"/>
              <p:cNvSpPr>
                <a:spLocks/>
              </p:cNvSpPr>
              <p:nvPr/>
            </p:nvSpPr>
            <p:spPr bwMode="auto">
              <a:xfrm>
                <a:off x="3498" y="2568"/>
                <a:ext cx="293" cy="132"/>
              </a:xfrm>
              <a:custGeom>
                <a:avLst/>
                <a:gdLst>
                  <a:gd name="T0" fmla="*/ 0 w 609"/>
                  <a:gd name="T1" fmla="*/ 0 h 275"/>
                  <a:gd name="T2" fmla="*/ 0 w 609"/>
                  <a:gd name="T3" fmla="*/ 0 h 275"/>
                  <a:gd name="T4" fmla="*/ 0 w 609"/>
                  <a:gd name="T5" fmla="*/ 0 h 275"/>
                  <a:gd name="T6" fmla="*/ 0 w 609"/>
                  <a:gd name="T7" fmla="*/ 0 h 275"/>
                  <a:gd name="T8" fmla="*/ 0 w 609"/>
                  <a:gd name="T9" fmla="*/ 0 h 275"/>
                  <a:gd name="T10" fmla="*/ 0 w 609"/>
                  <a:gd name="T11" fmla="*/ 0 h 275"/>
                  <a:gd name="T12" fmla="*/ 0 w 609"/>
                  <a:gd name="T13" fmla="*/ 0 h 275"/>
                  <a:gd name="T14" fmla="*/ 0 w 609"/>
                  <a:gd name="T15" fmla="*/ 0 h 275"/>
                  <a:gd name="T16" fmla="*/ 0 w 609"/>
                  <a:gd name="T17" fmla="*/ 0 h 275"/>
                  <a:gd name="T18" fmla="*/ 0 w 609"/>
                  <a:gd name="T19" fmla="*/ 0 h 275"/>
                  <a:gd name="T20" fmla="*/ 0 w 609"/>
                  <a:gd name="T21" fmla="*/ 0 h 275"/>
                  <a:gd name="T22" fmla="*/ 0 w 609"/>
                  <a:gd name="T23" fmla="*/ 0 h 275"/>
                  <a:gd name="T24" fmla="*/ 0 w 609"/>
                  <a:gd name="T25" fmla="*/ 0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grpSp>
        <p:nvGrpSpPr>
          <p:cNvPr id="479" name="Group 583"/>
          <p:cNvGrpSpPr>
            <a:grpSpLocks/>
          </p:cNvGrpSpPr>
          <p:nvPr/>
        </p:nvGrpSpPr>
        <p:grpSpPr bwMode="auto">
          <a:xfrm>
            <a:off x="7699379" y="2363787"/>
            <a:ext cx="1225551" cy="1322386"/>
            <a:chOff x="3059" y="1484"/>
            <a:chExt cx="772" cy="833"/>
          </a:xfrm>
        </p:grpSpPr>
        <p:sp>
          <p:nvSpPr>
            <p:cNvPr id="480" name="Text Box 584"/>
            <p:cNvSpPr txBox="1">
              <a:spLocks noChangeArrowheads="1"/>
            </p:cNvSpPr>
            <p:nvPr/>
          </p:nvSpPr>
          <p:spPr bwMode="auto">
            <a:xfrm>
              <a:off x="3086" y="1484"/>
              <a:ext cx="4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1800" b="1" i="0" u="none" strike="noStrike" kern="0" cap="none" spc="0" normalizeH="0" baseline="0" noProof="0">
                  <a:ln>
                    <a:noFill/>
                  </a:ln>
                  <a:solidFill>
                    <a:srgbClr val="000000"/>
                  </a:solidFill>
                  <a:effectLst/>
                  <a:uLnTx/>
                  <a:uFillTx/>
                  <a:latin typeface="Arial" charset="0"/>
                </a:rPr>
                <a:t>Note</a:t>
              </a:r>
            </a:p>
          </p:txBody>
        </p:sp>
        <p:grpSp>
          <p:nvGrpSpPr>
            <p:cNvPr id="481" name="Group 585"/>
            <p:cNvGrpSpPr>
              <a:grpSpLocks/>
            </p:cNvGrpSpPr>
            <p:nvPr/>
          </p:nvGrpSpPr>
          <p:grpSpPr bwMode="auto">
            <a:xfrm>
              <a:off x="3059" y="1648"/>
              <a:ext cx="585" cy="521"/>
              <a:chOff x="2322" y="507"/>
              <a:chExt cx="1203" cy="1071"/>
            </a:xfrm>
          </p:grpSpPr>
          <p:sp>
            <p:nvSpPr>
              <p:cNvPr id="492" name="Freeform 586"/>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rgbClr val="000000"/>
                </a:solidFill>
                <a:round/>
                <a:headEnd/>
                <a:tailEnd/>
              </a:ln>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93" name="Oval 587"/>
              <p:cNvSpPr>
                <a:spLocks noChangeArrowheads="1"/>
              </p:cNvSpPr>
              <p:nvPr/>
            </p:nvSpPr>
            <p:spPr bwMode="auto">
              <a:xfrm>
                <a:off x="2448" y="699"/>
                <a:ext cx="375" cy="300"/>
              </a:xfrm>
              <a:prstGeom prst="ellipse">
                <a:avLst/>
              </a:prstGeom>
              <a:solidFill>
                <a:srgbClr val="FF0000"/>
              </a:solidFill>
              <a:ln w="12700" algn="ctr">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94" name="Freeform 588"/>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rgbClr val="000000"/>
                </a:solidFill>
                <a:round/>
                <a:headEnd/>
                <a:tailEnd/>
              </a:ln>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95" name="Line 589"/>
              <p:cNvSpPr>
                <a:spLocks noChangeShapeType="1"/>
              </p:cNvSpPr>
              <p:nvPr/>
            </p:nvSpPr>
            <p:spPr bwMode="auto">
              <a:xfrm>
                <a:off x="2637" y="999"/>
                <a:ext cx="0" cy="9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96" name="Freeform 590"/>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97" name="Freeform 591"/>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98" name="Freeform 592"/>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99" name="Freeform 593"/>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00" name="Oval 594"/>
              <p:cNvSpPr>
                <a:spLocks noChangeArrowheads="1"/>
              </p:cNvSpPr>
              <p:nvPr/>
            </p:nvSpPr>
            <p:spPr bwMode="auto">
              <a:xfrm>
                <a:off x="2502" y="507"/>
                <a:ext cx="276" cy="222"/>
              </a:xfrm>
              <a:prstGeom prst="ellipse">
                <a:avLst/>
              </a:prstGeom>
              <a:solidFill>
                <a:srgbClr val="FF0000"/>
              </a:solidFill>
              <a:ln w="12700" algn="ctr">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482" name="Group 595"/>
            <p:cNvGrpSpPr>
              <a:grpSpLocks/>
            </p:cNvGrpSpPr>
            <p:nvPr/>
          </p:nvGrpSpPr>
          <p:grpSpPr bwMode="auto">
            <a:xfrm>
              <a:off x="3246" y="1796"/>
              <a:ext cx="585" cy="521"/>
              <a:chOff x="2322" y="507"/>
              <a:chExt cx="1203" cy="1071"/>
            </a:xfrm>
          </p:grpSpPr>
          <p:sp>
            <p:nvSpPr>
              <p:cNvPr id="483" name="Freeform 596"/>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rgbClr val="000000"/>
                </a:solidFill>
                <a:round/>
                <a:headEnd/>
                <a:tailEnd/>
              </a:ln>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84" name="Oval 597"/>
              <p:cNvSpPr>
                <a:spLocks noChangeArrowheads="1"/>
              </p:cNvSpPr>
              <p:nvPr/>
            </p:nvSpPr>
            <p:spPr bwMode="auto">
              <a:xfrm>
                <a:off x="2448" y="699"/>
                <a:ext cx="375" cy="300"/>
              </a:xfrm>
              <a:prstGeom prst="ellipse">
                <a:avLst/>
              </a:prstGeom>
              <a:solidFill>
                <a:srgbClr val="FF0000"/>
              </a:solidFill>
              <a:ln w="12700" algn="ctr">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85" name="Freeform 598"/>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rgbClr val="000000"/>
                </a:solidFill>
                <a:round/>
                <a:headEnd/>
                <a:tailEnd/>
              </a:ln>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86" name="Line 599"/>
              <p:cNvSpPr>
                <a:spLocks noChangeShapeType="1"/>
              </p:cNvSpPr>
              <p:nvPr/>
            </p:nvSpPr>
            <p:spPr bwMode="auto">
              <a:xfrm>
                <a:off x="2637" y="999"/>
                <a:ext cx="0" cy="9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87" name="Freeform 600"/>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88" name="Freeform 601"/>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89" name="Freeform 602"/>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90" name="Freeform 603"/>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91" name="Oval 604"/>
              <p:cNvSpPr>
                <a:spLocks noChangeArrowheads="1"/>
              </p:cNvSpPr>
              <p:nvPr/>
            </p:nvSpPr>
            <p:spPr bwMode="auto">
              <a:xfrm>
                <a:off x="2502" y="507"/>
                <a:ext cx="276" cy="222"/>
              </a:xfrm>
              <a:prstGeom prst="ellipse">
                <a:avLst/>
              </a:prstGeom>
              <a:solidFill>
                <a:srgbClr val="FF0000"/>
              </a:solidFill>
              <a:ln w="12700" algn="ctr">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sp>
        <p:nvSpPr>
          <p:cNvPr id="501" name="Line 605"/>
          <p:cNvSpPr>
            <a:spLocks noChangeShapeType="1"/>
          </p:cNvSpPr>
          <p:nvPr/>
        </p:nvSpPr>
        <p:spPr bwMode="auto">
          <a:xfrm>
            <a:off x="5354637" y="2185988"/>
            <a:ext cx="0" cy="1492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02" name="Line 606"/>
          <p:cNvSpPr>
            <a:spLocks noChangeShapeType="1"/>
          </p:cNvSpPr>
          <p:nvPr/>
        </p:nvSpPr>
        <p:spPr bwMode="auto">
          <a:xfrm>
            <a:off x="6883400" y="2185988"/>
            <a:ext cx="0" cy="1492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03" name="Text Box 607"/>
          <p:cNvSpPr txBox="1">
            <a:spLocks noChangeArrowheads="1"/>
          </p:cNvSpPr>
          <p:nvPr/>
        </p:nvSpPr>
        <p:spPr bwMode="auto">
          <a:xfrm>
            <a:off x="2659063" y="1447800"/>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2000" b="1" i="0" u="none" strike="noStrike" kern="0" cap="none" spc="0" normalizeH="0" baseline="0" noProof="0">
                <a:ln>
                  <a:noFill/>
                </a:ln>
                <a:solidFill>
                  <a:srgbClr val="000000"/>
                </a:solidFill>
                <a:effectLst/>
                <a:uLnTx/>
                <a:uFillTx/>
                <a:latin typeface="Arial" charset="0"/>
              </a:rPr>
              <a:t>Account</a:t>
            </a:r>
          </a:p>
        </p:txBody>
      </p:sp>
      <p:grpSp>
        <p:nvGrpSpPr>
          <p:cNvPr id="504" name="Group 629"/>
          <p:cNvGrpSpPr>
            <a:grpSpLocks/>
          </p:cNvGrpSpPr>
          <p:nvPr/>
        </p:nvGrpSpPr>
        <p:grpSpPr bwMode="auto">
          <a:xfrm>
            <a:off x="4683125" y="2363786"/>
            <a:ext cx="1579562" cy="992186"/>
            <a:chOff x="4591" y="1484"/>
            <a:chExt cx="995" cy="625"/>
          </a:xfrm>
        </p:grpSpPr>
        <p:sp>
          <p:nvSpPr>
            <p:cNvPr id="505" name="Text Box 630"/>
            <p:cNvSpPr txBox="1">
              <a:spLocks noChangeArrowheads="1"/>
            </p:cNvSpPr>
            <p:nvPr/>
          </p:nvSpPr>
          <p:spPr bwMode="auto">
            <a:xfrm>
              <a:off x="4591" y="1484"/>
              <a:ext cx="9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1800" b="1" i="0" u="none" strike="noStrike" kern="0" cap="none" spc="0" normalizeH="0" baseline="0" noProof="0">
                  <a:ln>
                    <a:noFill/>
                  </a:ln>
                  <a:solidFill>
                    <a:srgbClr val="000000"/>
                  </a:solidFill>
                  <a:effectLst/>
                  <a:uLnTx/>
                  <a:uFillTx/>
                  <a:latin typeface="Arial" charset="0"/>
                </a:rPr>
                <a:t>Delinquency</a:t>
              </a:r>
            </a:p>
          </p:txBody>
        </p:sp>
        <p:grpSp>
          <p:nvGrpSpPr>
            <p:cNvPr id="506" name="Group 631"/>
            <p:cNvGrpSpPr>
              <a:grpSpLocks/>
            </p:cNvGrpSpPr>
            <p:nvPr/>
          </p:nvGrpSpPr>
          <p:grpSpPr bwMode="auto">
            <a:xfrm>
              <a:off x="4887" y="1681"/>
              <a:ext cx="479" cy="428"/>
              <a:chOff x="712" y="2335"/>
              <a:chExt cx="1153" cy="1032"/>
            </a:xfrm>
          </p:grpSpPr>
          <p:sp>
            <p:nvSpPr>
              <p:cNvPr id="507" name="Oval 632"/>
              <p:cNvSpPr>
                <a:spLocks noChangeArrowheads="1"/>
              </p:cNvSpPr>
              <p:nvPr/>
            </p:nvSpPr>
            <p:spPr bwMode="auto">
              <a:xfrm>
                <a:off x="712" y="2479"/>
                <a:ext cx="889" cy="888"/>
              </a:xfrm>
              <a:prstGeom prst="ellipse">
                <a:avLst/>
              </a:prstGeom>
              <a:solidFill>
                <a:srgbClr val="000000"/>
              </a:solidFill>
              <a:ln w="12700" algn="ctr">
                <a:solidFill>
                  <a:srgbClr val="C0C0C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08" name="AutoShape 633"/>
              <p:cNvSpPr>
                <a:spLocks noChangeArrowheads="1"/>
              </p:cNvSpPr>
              <p:nvPr/>
            </p:nvSpPr>
            <p:spPr bwMode="auto">
              <a:xfrm rot="2099521">
                <a:off x="1317" y="2434"/>
                <a:ext cx="237" cy="253"/>
              </a:xfrm>
              <a:prstGeom prst="can">
                <a:avLst>
                  <a:gd name="adj" fmla="val 40471"/>
                </a:avLst>
              </a:prstGeom>
              <a:solidFill>
                <a:srgbClr val="00000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509" name="Group 634"/>
              <p:cNvGrpSpPr>
                <a:grpSpLocks/>
              </p:cNvGrpSpPr>
              <p:nvPr/>
            </p:nvGrpSpPr>
            <p:grpSpPr bwMode="auto">
              <a:xfrm rot="2037667">
                <a:off x="1598" y="3030"/>
                <a:ext cx="267" cy="305"/>
                <a:chOff x="1830" y="2215"/>
                <a:chExt cx="267" cy="305"/>
              </a:xfrm>
            </p:grpSpPr>
            <p:sp>
              <p:nvSpPr>
                <p:cNvPr id="511" name="Line 635"/>
                <p:cNvSpPr>
                  <a:spLocks noChangeShapeType="1"/>
                </p:cNvSpPr>
                <p:nvPr/>
              </p:nvSpPr>
              <p:spPr bwMode="auto">
                <a:xfrm flipV="1">
                  <a:off x="1974" y="2215"/>
                  <a:ext cx="0" cy="11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12" name="Line 636"/>
                <p:cNvSpPr>
                  <a:spLocks noChangeShapeType="1"/>
                </p:cNvSpPr>
                <p:nvPr/>
              </p:nvSpPr>
              <p:spPr bwMode="auto">
                <a:xfrm flipV="1">
                  <a:off x="2026" y="2327"/>
                  <a:ext cx="71" cy="4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13" name="Line 637"/>
                <p:cNvSpPr>
                  <a:spLocks noChangeShapeType="1"/>
                </p:cNvSpPr>
                <p:nvPr/>
              </p:nvSpPr>
              <p:spPr bwMode="auto">
                <a:xfrm>
                  <a:off x="2005" y="2407"/>
                  <a:ext cx="83" cy="5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14" name="Line 638"/>
                <p:cNvSpPr>
                  <a:spLocks noChangeShapeType="1"/>
                </p:cNvSpPr>
                <p:nvPr/>
              </p:nvSpPr>
              <p:spPr bwMode="auto">
                <a:xfrm flipH="1">
                  <a:off x="1954" y="2428"/>
                  <a:ext cx="11" cy="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15" name="Line 639"/>
                <p:cNvSpPr>
                  <a:spLocks noChangeShapeType="1"/>
                </p:cNvSpPr>
                <p:nvPr/>
              </p:nvSpPr>
              <p:spPr bwMode="auto">
                <a:xfrm flipH="1">
                  <a:off x="1830" y="2398"/>
                  <a:ext cx="83" cy="2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510" name="Freeform 640"/>
              <p:cNvSpPr>
                <a:spLocks/>
              </p:cNvSpPr>
              <p:nvPr/>
            </p:nvSpPr>
            <p:spPr bwMode="auto">
              <a:xfrm>
                <a:off x="1474" y="2335"/>
                <a:ext cx="344" cy="872"/>
              </a:xfrm>
              <a:custGeom>
                <a:avLst/>
                <a:gdLst>
                  <a:gd name="T0" fmla="*/ 0 w 443"/>
                  <a:gd name="T1" fmla="*/ 3 h 1023"/>
                  <a:gd name="T2" fmla="*/ 2 w 443"/>
                  <a:gd name="T3" fmla="*/ 3 h 1023"/>
                  <a:gd name="T4" fmla="*/ 2 w 443"/>
                  <a:gd name="T5" fmla="*/ 3 h 1023"/>
                  <a:gd name="T6" fmla="*/ 2 w 443"/>
                  <a:gd name="T7" fmla="*/ 3 h 1023"/>
                  <a:gd name="T8" fmla="*/ 2 w 443"/>
                  <a:gd name="T9" fmla="*/ 3 h 1023"/>
                  <a:gd name="T10" fmla="*/ 2 w 443"/>
                  <a:gd name="T11" fmla="*/ 3 h 1023"/>
                  <a:gd name="T12" fmla="*/ 2 w 443"/>
                  <a:gd name="T13" fmla="*/ 4 h 1023"/>
                  <a:gd name="T14" fmla="*/ 2 w 443"/>
                  <a:gd name="T15" fmla="*/ 7 h 1023"/>
                  <a:gd name="T16" fmla="*/ 2 w 443"/>
                  <a:gd name="T17" fmla="*/ 8 h 1023"/>
                  <a:gd name="T18" fmla="*/ 2 w 443"/>
                  <a:gd name="T19" fmla="*/ 9 h 1023"/>
                  <a:gd name="T20" fmla="*/ 2 w 443"/>
                  <a:gd name="T21" fmla="*/ 10 h 10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3"/>
                  <a:gd name="T34" fmla="*/ 0 h 1023"/>
                  <a:gd name="T35" fmla="*/ 443 w 443"/>
                  <a:gd name="T36" fmla="*/ 1023 h 10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3" h="1023">
                    <a:moveTo>
                      <a:pt x="0" y="137"/>
                    </a:moveTo>
                    <a:cubicBezTo>
                      <a:pt x="14" y="95"/>
                      <a:pt x="28" y="53"/>
                      <a:pt x="53" y="31"/>
                    </a:cubicBezTo>
                    <a:cubicBezTo>
                      <a:pt x="78" y="9"/>
                      <a:pt x="109" y="5"/>
                      <a:pt x="150" y="4"/>
                    </a:cubicBezTo>
                    <a:cubicBezTo>
                      <a:pt x="191" y="3"/>
                      <a:pt x="263" y="0"/>
                      <a:pt x="301" y="22"/>
                    </a:cubicBezTo>
                    <a:cubicBezTo>
                      <a:pt x="339" y="44"/>
                      <a:pt x="360" y="91"/>
                      <a:pt x="381" y="137"/>
                    </a:cubicBezTo>
                    <a:cubicBezTo>
                      <a:pt x="402" y="183"/>
                      <a:pt x="416" y="247"/>
                      <a:pt x="425" y="297"/>
                    </a:cubicBezTo>
                    <a:cubicBezTo>
                      <a:pt x="434" y="347"/>
                      <a:pt x="443" y="386"/>
                      <a:pt x="434" y="438"/>
                    </a:cubicBezTo>
                    <a:cubicBezTo>
                      <a:pt x="425" y="490"/>
                      <a:pt x="399" y="549"/>
                      <a:pt x="372" y="607"/>
                    </a:cubicBezTo>
                    <a:cubicBezTo>
                      <a:pt x="345" y="665"/>
                      <a:pt x="290" y="732"/>
                      <a:pt x="274" y="784"/>
                    </a:cubicBezTo>
                    <a:cubicBezTo>
                      <a:pt x="258" y="836"/>
                      <a:pt x="264" y="877"/>
                      <a:pt x="274" y="917"/>
                    </a:cubicBezTo>
                    <a:cubicBezTo>
                      <a:pt x="284" y="957"/>
                      <a:pt x="310" y="990"/>
                      <a:pt x="336" y="1023"/>
                    </a:cubicBezTo>
                  </a:path>
                </a:pathLst>
              </a:cu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sp>
        <p:nvSpPr>
          <p:cNvPr id="516" name="Line 641"/>
          <p:cNvSpPr>
            <a:spLocks noChangeShapeType="1"/>
          </p:cNvSpPr>
          <p:nvPr/>
        </p:nvSpPr>
        <p:spPr bwMode="auto">
          <a:xfrm>
            <a:off x="8310562" y="2185988"/>
            <a:ext cx="0" cy="1492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517" name="Group 642"/>
          <p:cNvGrpSpPr>
            <a:grpSpLocks/>
          </p:cNvGrpSpPr>
          <p:nvPr/>
        </p:nvGrpSpPr>
        <p:grpSpPr bwMode="auto">
          <a:xfrm>
            <a:off x="492126" y="2647952"/>
            <a:ext cx="935036" cy="1228726"/>
            <a:chOff x="362" y="1703"/>
            <a:chExt cx="589" cy="774"/>
          </a:xfrm>
        </p:grpSpPr>
        <p:sp>
          <p:nvSpPr>
            <p:cNvPr id="518" name="AutoShape 643"/>
            <p:cNvSpPr>
              <a:spLocks noChangeArrowheads="1"/>
            </p:cNvSpPr>
            <p:nvPr/>
          </p:nvSpPr>
          <p:spPr bwMode="auto">
            <a:xfrm>
              <a:off x="362" y="1703"/>
              <a:ext cx="379" cy="387"/>
            </a:xfrm>
            <a:prstGeom prst="smileyFace">
              <a:avLst>
                <a:gd name="adj" fmla="val 4653"/>
              </a:avLst>
            </a:prstGeom>
            <a:solidFill>
              <a:srgbClr val="FFCC99"/>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19" name="AutoShape 644"/>
            <p:cNvSpPr>
              <a:spLocks noChangeArrowheads="1"/>
            </p:cNvSpPr>
            <p:nvPr/>
          </p:nvSpPr>
          <p:spPr bwMode="auto">
            <a:xfrm>
              <a:off x="467" y="1897"/>
              <a:ext cx="379" cy="387"/>
            </a:xfrm>
            <a:prstGeom prst="smileyFace">
              <a:avLst>
                <a:gd name="adj" fmla="val 4653"/>
              </a:avLst>
            </a:prstGeom>
            <a:solidFill>
              <a:srgbClr val="FFCC99"/>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20" name="AutoShape 645"/>
            <p:cNvSpPr>
              <a:spLocks noChangeArrowheads="1"/>
            </p:cNvSpPr>
            <p:nvPr/>
          </p:nvSpPr>
          <p:spPr bwMode="auto">
            <a:xfrm>
              <a:off x="572" y="2090"/>
              <a:ext cx="379" cy="387"/>
            </a:xfrm>
            <a:prstGeom prst="smileyFace">
              <a:avLst>
                <a:gd name="adj" fmla="val 4653"/>
              </a:avLst>
            </a:prstGeom>
            <a:solidFill>
              <a:srgbClr val="FFCC99"/>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521" name="Group 148"/>
          <p:cNvGrpSpPr>
            <a:grpSpLocks/>
          </p:cNvGrpSpPr>
          <p:nvPr/>
        </p:nvGrpSpPr>
        <p:grpSpPr bwMode="auto">
          <a:xfrm>
            <a:off x="3913775" y="970134"/>
            <a:ext cx="1399396" cy="1107062"/>
            <a:chOff x="3942556" y="1245638"/>
            <a:chExt cx="1284287" cy="1016000"/>
          </a:xfrm>
        </p:grpSpPr>
        <p:pic>
          <p:nvPicPr>
            <p:cNvPr id="522" name="Picture 110" descr="j02909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23" name="Group 3"/>
            <p:cNvGrpSpPr>
              <a:grpSpLocks/>
            </p:cNvGrpSpPr>
            <p:nvPr/>
          </p:nvGrpSpPr>
          <p:grpSpPr bwMode="auto">
            <a:xfrm rot="-960000">
              <a:off x="4485519" y="1533397"/>
              <a:ext cx="426056" cy="480044"/>
              <a:chOff x="2324" y="435"/>
              <a:chExt cx="933" cy="1052"/>
            </a:xfrm>
          </p:grpSpPr>
          <p:sp>
            <p:nvSpPr>
              <p:cNvPr id="524" name="AutoShape 4"/>
              <p:cNvSpPr>
                <a:spLocks noChangeArrowheads="1"/>
              </p:cNvSpPr>
              <p:nvPr/>
            </p:nvSpPr>
            <p:spPr bwMode="auto">
              <a:xfrm rot="-5400000">
                <a:off x="2265" y="494"/>
                <a:ext cx="1052" cy="933"/>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25" name="Freeform 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26" name="Freeform 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27" name="Freeform 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528" name="Group 8"/>
              <p:cNvGrpSpPr>
                <a:grpSpLocks/>
              </p:cNvGrpSpPr>
              <p:nvPr/>
            </p:nvGrpSpPr>
            <p:grpSpPr bwMode="auto">
              <a:xfrm>
                <a:off x="2889" y="957"/>
                <a:ext cx="348" cy="510"/>
                <a:chOff x="2784" y="3210"/>
                <a:chExt cx="523" cy="772"/>
              </a:xfrm>
            </p:grpSpPr>
            <p:sp>
              <p:nvSpPr>
                <p:cNvPr id="529"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30"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31" name="AutoShape 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32" name="Oval 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grpSp>
      <p:sp>
        <p:nvSpPr>
          <p:cNvPr id="533" name="Line 74"/>
          <p:cNvSpPr>
            <a:spLocks noChangeShapeType="1"/>
          </p:cNvSpPr>
          <p:nvPr/>
        </p:nvSpPr>
        <p:spPr bwMode="auto">
          <a:xfrm>
            <a:off x="661448" y="4216400"/>
            <a:ext cx="7850188" cy="1111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534" name="Group 201"/>
          <p:cNvGrpSpPr>
            <a:grpSpLocks/>
          </p:cNvGrpSpPr>
          <p:nvPr/>
        </p:nvGrpSpPr>
        <p:grpSpPr bwMode="auto">
          <a:xfrm>
            <a:off x="5119148" y="4238625"/>
            <a:ext cx="1579563" cy="1754188"/>
            <a:chOff x="3184" y="2670"/>
            <a:chExt cx="995" cy="1105"/>
          </a:xfrm>
        </p:grpSpPr>
        <p:grpSp>
          <p:nvGrpSpPr>
            <p:cNvPr id="535" name="Group 202"/>
            <p:cNvGrpSpPr>
              <a:grpSpLocks/>
            </p:cNvGrpSpPr>
            <p:nvPr/>
          </p:nvGrpSpPr>
          <p:grpSpPr bwMode="auto">
            <a:xfrm>
              <a:off x="3335" y="2981"/>
              <a:ext cx="569" cy="454"/>
              <a:chOff x="2690" y="2476"/>
              <a:chExt cx="941" cy="750"/>
            </a:xfrm>
          </p:grpSpPr>
          <p:sp>
            <p:nvSpPr>
              <p:cNvPr id="544" name="AutoShape 203"/>
              <p:cNvSpPr>
                <a:spLocks noChangeArrowheads="1"/>
              </p:cNvSpPr>
              <p:nvPr/>
            </p:nvSpPr>
            <p:spPr bwMode="auto">
              <a:xfrm>
                <a:off x="2690" y="2476"/>
                <a:ext cx="941" cy="750"/>
              </a:xfrm>
              <a:prstGeom prst="rightArrow">
                <a:avLst>
                  <a:gd name="adj1" fmla="val 58398"/>
                  <a:gd name="adj2" fmla="val 47468"/>
                </a:avLst>
              </a:prstGeom>
              <a:solidFill>
                <a:srgbClr val="CCFFCC"/>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545" name="Picture 20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66" y="2644"/>
                <a:ext cx="262"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36" name="Text Box 205"/>
            <p:cNvSpPr txBox="1">
              <a:spLocks noChangeArrowheads="1"/>
            </p:cNvSpPr>
            <p:nvPr/>
          </p:nvSpPr>
          <p:spPr bwMode="auto">
            <a:xfrm>
              <a:off x="3184" y="2805"/>
              <a:ext cx="9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1800" b="1" i="0" u="none" strike="noStrike" kern="0" cap="none" spc="0" normalizeH="0" baseline="0" noProof="0">
                  <a:ln>
                    <a:noFill/>
                  </a:ln>
                  <a:solidFill>
                    <a:srgbClr val="000000"/>
                  </a:solidFill>
                  <a:effectLst/>
                  <a:uLnTx/>
                  <a:uFillTx/>
                  <a:latin typeface="Arial" charset="0"/>
                </a:rPr>
                <a:t>Transaction</a:t>
              </a:r>
            </a:p>
          </p:txBody>
        </p:sp>
        <p:grpSp>
          <p:nvGrpSpPr>
            <p:cNvPr id="537" name="Group 206"/>
            <p:cNvGrpSpPr>
              <a:grpSpLocks/>
            </p:cNvGrpSpPr>
            <p:nvPr/>
          </p:nvGrpSpPr>
          <p:grpSpPr bwMode="auto">
            <a:xfrm>
              <a:off x="3449" y="3151"/>
              <a:ext cx="569" cy="454"/>
              <a:chOff x="2690" y="2476"/>
              <a:chExt cx="941" cy="750"/>
            </a:xfrm>
          </p:grpSpPr>
          <p:sp>
            <p:nvSpPr>
              <p:cNvPr id="542" name="AutoShape 207"/>
              <p:cNvSpPr>
                <a:spLocks noChangeArrowheads="1"/>
              </p:cNvSpPr>
              <p:nvPr/>
            </p:nvSpPr>
            <p:spPr bwMode="auto">
              <a:xfrm>
                <a:off x="2690" y="2476"/>
                <a:ext cx="941" cy="750"/>
              </a:xfrm>
              <a:prstGeom prst="rightArrow">
                <a:avLst>
                  <a:gd name="adj1" fmla="val 58398"/>
                  <a:gd name="adj2" fmla="val 47468"/>
                </a:avLst>
              </a:prstGeom>
              <a:solidFill>
                <a:srgbClr val="CCFFCC"/>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543" name="Picture 20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66" y="2644"/>
                <a:ext cx="262"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38" name="Group 209"/>
            <p:cNvGrpSpPr>
              <a:grpSpLocks/>
            </p:cNvGrpSpPr>
            <p:nvPr/>
          </p:nvGrpSpPr>
          <p:grpSpPr bwMode="auto">
            <a:xfrm>
              <a:off x="3563" y="3321"/>
              <a:ext cx="569" cy="454"/>
              <a:chOff x="2690" y="2476"/>
              <a:chExt cx="941" cy="750"/>
            </a:xfrm>
          </p:grpSpPr>
          <p:sp>
            <p:nvSpPr>
              <p:cNvPr id="540" name="AutoShape 210"/>
              <p:cNvSpPr>
                <a:spLocks noChangeArrowheads="1"/>
              </p:cNvSpPr>
              <p:nvPr/>
            </p:nvSpPr>
            <p:spPr bwMode="auto">
              <a:xfrm>
                <a:off x="2690" y="2476"/>
                <a:ext cx="941" cy="750"/>
              </a:xfrm>
              <a:prstGeom prst="rightArrow">
                <a:avLst>
                  <a:gd name="adj1" fmla="val 58398"/>
                  <a:gd name="adj2" fmla="val 47468"/>
                </a:avLst>
              </a:prstGeom>
              <a:solidFill>
                <a:srgbClr val="CCFFCC"/>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541" name="Picture 21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66" y="2644"/>
                <a:ext cx="262"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39" name="Line 212"/>
            <p:cNvSpPr>
              <a:spLocks noChangeShapeType="1"/>
            </p:cNvSpPr>
            <p:nvPr/>
          </p:nvSpPr>
          <p:spPr bwMode="auto">
            <a:xfrm>
              <a:off x="3626" y="2670"/>
              <a:ext cx="0" cy="10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546" name="Group 213"/>
          <p:cNvGrpSpPr>
            <a:grpSpLocks/>
          </p:cNvGrpSpPr>
          <p:nvPr/>
        </p:nvGrpSpPr>
        <p:grpSpPr bwMode="auto">
          <a:xfrm>
            <a:off x="6668548" y="4224338"/>
            <a:ext cx="1200150" cy="1882775"/>
            <a:chOff x="4160" y="2661"/>
            <a:chExt cx="756" cy="1186"/>
          </a:xfrm>
        </p:grpSpPr>
        <p:sp>
          <p:nvSpPr>
            <p:cNvPr id="547" name="Text Box 214"/>
            <p:cNvSpPr txBox="1">
              <a:spLocks noChangeArrowheads="1"/>
            </p:cNvSpPr>
            <p:nvPr/>
          </p:nvSpPr>
          <p:spPr bwMode="auto">
            <a:xfrm>
              <a:off x="4160" y="2805"/>
              <a:ext cx="75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1800" b="1" i="0" u="none" strike="noStrike" kern="0" cap="none" spc="0" normalizeH="0" baseline="0" noProof="0">
                  <a:ln>
                    <a:noFill/>
                  </a:ln>
                  <a:solidFill>
                    <a:srgbClr val="000000"/>
                  </a:solidFill>
                  <a:effectLst/>
                  <a:uLnTx/>
                  <a:uFillTx/>
                  <a:latin typeface="Arial" charset="0"/>
                </a:rPr>
                <a:t>Disburse-</a:t>
              </a:r>
              <a:br>
                <a:rPr kumimoji="0" lang="en-US" sz="1800" b="1" i="0" u="none" strike="noStrike" kern="0" cap="none" spc="0" normalizeH="0" baseline="0" noProof="0">
                  <a:ln>
                    <a:noFill/>
                  </a:ln>
                  <a:solidFill>
                    <a:srgbClr val="000000"/>
                  </a:solidFill>
                  <a:effectLst/>
                  <a:uLnTx/>
                  <a:uFillTx/>
                  <a:latin typeface="Arial" charset="0"/>
                </a:rPr>
              </a:br>
              <a:r>
                <a:rPr kumimoji="0" lang="en-US" sz="1800" b="1" i="0" u="none" strike="noStrike" kern="0" cap="none" spc="0" normalizeH="0" baseline="0" noProof="0">
                  <a:ln>
                    <a:noFill/>
                  </a:ln>
                  <a:solidFill>
                    <a:srgbClr val="000000"/>
                  </a:solidFill>
                  <a:effectLst/>
                  <a:uLnTx/>
                  <a:uFillTx/>
                  <a:latin typeface="Arial" charset="0"/>
                </a:rPr>
                <a:t>ment</a:t>
              </a:r>
            </a:p>
          </p:txBody>
        </p:sp>
        <p:grpSp>
          <p:nvGrpSpPr>
            <p:cNvPr id="548" name="Group 215"/>
            <p:cNvGrpSpPr>
              <a:grpSpLocks/>
            </p:cNvGrpSpPr>
            <p:nvPr/>
          </p:nvGrpSpPr>
          <p:grpSpPr bwMode="auto">
            <a:xfrm>
              <a:off x="4237" y="3138"/>
              <a:ext cx="507" cy="492"/>
              <a:chOff x="3679" y="774"/>
              <a:chExt cx="871" cy="846"/>
            </a:xfrm>
          </p:grpSpPr>
          <p:sp>
            <p:nvSpPr>
              <p:cNvPr id="555" name="Rectangle 216"/>
              <p:cNvSpPr>
                <a:spLocks noChangeArrowheads="1"/>
              </p:cNvSpPr>
              <p:nvPr/>
            </p:nvSpPr>
            <p:spPr bwMode="auto">
              <a:xfrm>
                <a:off x="3740" y="1177"/>
                <a:ext cx="810" cy="168"/>
              </a:xfrm>
              <a:prstGeom prst="rect">
                <a:avLst/>
              </a:prstGeom>
              <a:solidFill>
                <a:srgbClr val="DDDDDD"/>
              </a:solidFill>
              <a:ln w="1905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56" name="AutoShape 217"/>
              <p:cNvSpPr>
                <a:spLocks noChangeArrowheads="1"/>
              </p:cNvSpPr>
              <p:nvPr/>
            </p:nvSpPr>
            <p:spPr bwMode="auto">
              <a:xfrm rot="-5400000">
                <a:off x="3721" y="732"/>
                <a:ext cx="576" cy="65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17694720 60000 65536"/>
                  <a:gd name="T11" fmla="*/ 5898240 60000 65536"/>
                  <a:gd name="T12" fmla="*/ 5898240 60000 65536"/>
                  <a:gd name="T13" fmla="*/ 5898240 60000 65536"/>
                  <a:gd name="T14" fmla="*/ 0 60000 65536"/>
                  <a:gd name="T15" fmla="*/ 0 w 21600"/>
                  <a:gd name="T16" fmla="*/ 8325 h 21600"/>
                  <a:gd name="T17" fmla="*/ 6113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close/>
                  </a:path>
                </a:pathLst>
              </a:custGeom>
              <a:solidFill>
                <a:srgbClr val="DDDDDD"/>
              </a:solidFill>
              <a:ln w="1905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57" name="Rectangle 218"/>
              <p:cNvSpPr>
                <a:spLocks noChangeArrowheads="1"/>
              </p:cNvSpPr>
              <p:nvPr/>
            </p:nvSpPr>
            <p:spPr bwMode="auto">
              <a:xfrm>
                <a:off x="3740" y="1106"/>
                <a:ext cx="748" cy="514"/>
              </a:xfrm>
              <a:prstGeom prst="rect">
                <a:avLst/>
              </a:prstGeom>
              <a:solidFill>
                <a:srgbClr val="CCFFCC"/>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558" name="Picture 219"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38" y="1100"/>
                <a:ext cx="345" cy="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49" name="Group 220"/>
            <p:cNvGrpSpPr>
              <a:grpSpLocks/>
            </p:cNvGrpSpPr>
            <p:nvPr/>
          </p:nvGrpSpPr>
          <p:grpSpPr bwMode="auto">
            <a:xfrm>
              <a:off x="4361" y="3355"/>
              <a:ext cx="507" cy="492"/>
              <a:chOff x="3679" y="774"/>
              <a:chExt cx="871" cy="846"/>
            </a:xfrm>
          </p:grpSpPr>
          <p:sp>
            <p:nvSpPr>
              <p:cNvPr id="551" name="Rectangle 221"/>
              <p:cNvSpPr>
                <a:spLocks noChangeArrowheads="1"/>
              </p:cNvSpPr>
              <p:nvPr/>
            </p:nvSpPr>
            <p:spPr bwMode="auto">
              <a:xfrm>
                <a:off x="3740" y="1177"/>
                <a:ext cx="810" cy="168"/>
              </a:xfrm>
              <a:prstGeom prst="rect">
                <a:avLst/>
              </a:prstGeom>
              <a:solidFill>
                <a:srgbClr val="DDDDDD"/>
              </a:solidFill>
              <a:ln w="1905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52" name="AutoShape 222"/>
              <p:cNvSpPr>
                <a:spLocks noChangeArrowheads="1"/>
              </p:cNvSpPr>
              <p:nvPr/>
            </p:nvSpPr>
            <p:spPr bwMode="auto">
              <a:xfrm rot="-5400000">
                <a:off x="3721" y="732"/>
                <a:ext cx="576" cy="65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17694720 60000 65536"/>
                  <a:gd name="T11" fmla="*/ 5898240 60000 65536"/>
                  <a:gd name="T12" fmla="*/ 5898240 60000 65536"/>
                  <a:gd name="T13" fmla="*/ 5898240 60000 65536"/>
                  <a:gd name="T14" fmla="*/ 0 60000 65536"/>
                  <a:gd name="T15" fmla="*/ 0 w 21600"/>
                  <a:gd name="T16" fmla="*/ 8325 h 21600"/>
                  <a:gd name="T17" fmla="*/ 6113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close/>
                  </a:path>
                </a:pathLst>
              </a:custGeom>
              <a:solidFill>
                <a:srgbClr val="DDDDDD"/>
              </a:solidFill>
              <a:ln w="1905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53" name="Rectangle 223"/>
              <p:cNvSpPr>
                <a:spLocks noChangeArrowheads="1"/>
              </p:cNvSpPr>
              <p:nvPr/>
            </p:nvSpPr>
            <p:spPr bwMode="auto">
              <a:xfrm>
                <a:off x="3740" y="1106"/>
                <a:ext cx="748" cy="514"/>
              </a:xfrm>
              <a:prstGeom prst="rect">
                <a:avLst/>
              </a:prstGeom>
              <a:solidFill>
                <a:srgbClr val="CCFFCC"/>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554" name="Picture 22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38" y="1100"/>
                <a:ext cx="345" cy="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50" name="Line 225"/>
            <p:cNvSpPr>
              <a:spLocks noChangeShapeType="1"/>
            </p:cNvSpPr>
            <p:nvPr/>
          </p:nvSpPr>
          <p:spPr bwMode="auto">
            <a:xfrm>
              <a:off x="4437" y="2661"/>
              <a:ext cx="0" cy="10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559" name="Group 226"/>
          <p:cNvGrpSpPr>
            <a:grpSpLocks/>
          </p:cNvGrpSpPr>
          <p:nvPr/>
        </p:nvGrpSpPr>
        <p:grpSpPr bwMode="auto">
          <a:xfrm>
            <a:off x="7873461" y="4227513"/>
            <a:ext cx="1173162" cy="1363662"/>
            <a:chOff x="4919" y="2663"/>
            <a:chExt cx="739" cy="859"/>
          </a:xfrm>
        </p:grpSpPr>
        <p:sp>
          <p:nvSpPr>
            <p:cNvPr id="560" name="Line 227"/>
            <p:cNvSpPr>
              <a:spLocks noChangeShapeType="1"/>
            </p:cNvSpPr>
            <p:nvPr/>
          </p:nvSpPr>
          <p:spPr bwMode="auto">
            <a:xfrm>
              <a:off x="5317" y="2663"/>
              <a:ext cx="0" cy="10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561" name="Group 228"/>
            <p:cNvGrpSpPr>
              <a:grpSpLocks/>
            </p:cNvGrpSpPr>
            <p:nvPr/>
          </p:nvGrpSpPr>
          <p:grpSpPr bwMode="auto">
            <a:xfrm>
              <a:off x="5026" y="3021"/>
              <a:ext cx="597" cy="501"/>
              <a:chOff x="736" y="1779"/>
              <a:chExt cx="671" cy="563"/>
            </a:xfrm>
          </p:grpSpPr>
          <p:grpSp>
            <p:nvGrpSpPr>
              <p:cNvPr id="563" name="Group 229"/>
              <p:cNvGrpSpPr>
                <a:grpSpLocks/>
              </p:cNvGrpSpPr>
              <p:nvPr/>
            </p:nvGrpSpPr>
            <p:grpSpPr bwMode="auto">
              <a:xfrm>
                <a:off x="736" y="1779"/>
                <a:ext cx="529" cy="368"/>
                <a:chOff x="3153" y="1049"/>
                <a:chExt cx="752" cy="523"/>
              </a:xfrm>
            </p:grpSpPr>
            <p:sp>
              <p:nvSpPr>
                <p:cNvPr id="578" name="Rectangle 230"/>
                <p:cNvSpPr>
                  <a:spLocks noChangeArrowheads="1"/>
                </p:cNvSpPr>
                <p:nvPr/>
              </p:nvSpPr>
              <p:spPr bwMode="auto">
                <a:xfrm>
                  <a:off x="3153" y="1055"/>
                  <a:ext cx="752" cy="517"/>
                </a:xfrm>
                <a:prstGeom prst="rect">
                  <a:avLst/>
                </a:prstGeom>
                <a:solidFill>
                  <a:srgbClr val="CCFFCC"/>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579" name="Picture 23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64" name="Group 232"/>
              <p:cNvGrpSpPr>
                <a:grpSpLocks/>
              </p:cNvGrpSpPr>
              <p:nvPr/>
            </p:nvGrpSpPr>
            <p:grpSpPr bwMode="auto">
              <a:xfrm>
                <a:off x="1120" y="1881"/>
                <a:ext cx="287" cy="461"/>
                <a:chOff x="4124" y="1922"/>
                <a:chExt cx="481" cy="772"/>
              </a:xfrm>
            </p:grpSpPr>
            <p:sp>
              <p:nvSpPr>
                <p:cNvPr id="565" name="Freeform 233"/>
                <p:cNvSpPr>
                  <a:spLocks/>
                </p:cNvSpPr>
                <p:nvPr/>
              </p:nvSpPr>
              <p:spPr bwMode="auto">
                <a:xfrm>
                  <a:off x="4191" y="1941"/>
                  <a:ext cx="357" cy="333"/>
                </a:xfrm>
                <a:custGeom>
                  <a:avLst/>
                  <a:gdLst>
                    <a:gd name="T0" fmla="*/ 42 w 357"/>
                    <a:gd name="T1" fmla="*/ 324 h 333"/>
                    <a:gd name="T2" fmla="*/ 0 w 357"/>
                    <a:gd name="T3" fmla="*/ 325 h 333"/>
                    <a:gd name="T4" fmla="*/ 4 w 357"/>
                    <a:gd name="T5" fmla="*/ 121 h 333"/>
                    <a:gd name="T6" fmla="*/ 33 w 357"/>
                    <a:gd name="T7" fmla="*/ 58 h 333"/>
                    <a:gd name="T8" fmla="*/ 84 w 357"/>
                    <a:gd name="T9" fmla="*/ 22 h 333"/>
                    <a:gd name="T10" fmla="*/ 141 w 357"/>
                    <a:gd name="T11" fmla="*/ 5 h 333"/>
                    <a:gd name="T12" fmla="*/ 181 w 357"/>
                    <a:gd name="T13" fmla="*/ 0 h 333"/>
                    <a:gd name="T14" fmla="*/ 267 w 357"/>
                    <a:gd name="T15" fmla="*/ 13 h 333"/>
                    <a:gd name="T16" fmla="*/ 329 w 357"/>
                    <a:gd name="T17" fmla="*/ 81 h 333"/>
                    <a:gd name="T18" fmla="*/ 357 w 357"/>
                    <a:gd name="T19" fmla="*/ 165 h 333"/>
                    <a:gd name="T20" fmla="*/ 357 w 357"/>
                    <a:gd name="T21" fmla="*/ 325 h 333"/>
                    <a:gd name="T22" fmla="*/ 293 w 357"/>
                    <a:gd name="T23" fmla="*/ 333 h 333"/>
                    <a:gd name="T24" fmla="*/ 292 w 357"/>
                    <a:gd name="T25" fmla="*/ 138 h 333"/>
                    <a:gd name="T26" fmla="*/ 231 w 357"/>
                    <a:gd name="T27" fmla="*/ 58 h 333"/>
                    <a:gd name="T28" fmla="*/ 170 w 357"/>
                    <a:gd name="T29" fmla="*/ 42 h 333"/>
                    <a:gd name="T30" fmla="*/ 98 w 357"/>
                    <a:gd name="T31" fmla="*/ 61 h 333"/>
                    <a:gd name="T32" fmla="*/ 67 w 357"/>
                    <a:gd name="T33" fmla="*/ 95 h 333"/>
                    <a:gd name="T34" fmla="*/ 45 w 357"/>
                    <a:gd name="T35" fmla="*/ 135 h 333"/>
                    <a:gd name="T36" fmla="*/ 43 w 357"/>
                    <a:gd name="T37" fmla="*/ 194 h 333"/>
                    <a:gd name="T38" fmla="*/ 42 w 357"/>
                    <a:gd name="T39" fmla="*/ 324 h 333"/>
                    <a:gd name="T40" fmla="*/ 42 w 357"/>
                    <a:gd name="T41" fmla="*/ 324 h 3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57"/>
                    <a:gd name="T64" fmla="*/ 0 h 333"/>
                    <a:gd name="T65" fmla="*/ 357 w 357"/>
                    <a:gd name="T66" fmla="*/ 333 h 33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57" h="333">
                      <a:moveTo>
                        <a:pt x="42" y="324"/>
                      </a:moveTo>
                      <a:lnTo>
                        <a:pt x="0" y="325"/>
                      </a:lnTo>
                      <a:lnTo>
                        <a:pt x="4" y="121"/>
                      </a:lnTo>
                      <a:lnTo>
                        <a:pt x="33" y="58"/>
                      </a:lnTo>
                      <a:lnTo>
                        <a:pt x="84" y="22"/>
                      </a:lnTo>
                      <a:lnTo>
                        <a:pt x="141" y="5"/>
                      </a:lnTo>
                      <a:lnTo>
                        <a:pt x="181" y="0"/>
                      </a:lnTo>
                      <a:lnTo>
                        <a:pt x="267" y="13"/>
                      </a:lnTo>
                      <a:lnTo>
                        <a:pt x="329" y="81"/>
                      </a:lnTo>
                      <a:lnTo>
                        <a:pt x="357" y="165"/>
                      </a:lnTo>
                      <a:lnTo>
                        <a:pt x="357" y="325"/>
                      </a:lnTo>
                      <a:lnTo>
                        <a:pt x="293" y="333"/>
                      </a:lnTo>
                      <a:lnTo>
                        <a:pt x="292" y="138"/>
                      </a:lnTo>
                      <a:lnTo>
                        <a:pt x="231" y="58"/>
                      </a:lnTo>
                      <a:lnTo>
                        <a:pt x="170" y="42"/>
                      </a:lnTo>
                      <a:lnTo>
                        <a:pt x="98" y="61"/>
                      </a:lnTo>
                      <a:lnTo>
                        <a:pt x="67" y="95"/>
                      </a:lnTo>
                      <a:lnTo>
                        <a:pt x="45" y="135"/>
                      </a:lnTo>
                      <a:lnTo>
                        <a:pt x="43" y="194"/>
                      </a:lnTo>
                      <a:lnTo>
                        <a:pt x="42" y="324"/>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66" name="Freeform 234"/>
                <p:cNvSpPr>
                  <a:spLocks/>
                </p:cNvSpPr>
                <p:nvPr/>
              </p:nvSpPr>
              <p:spPr bwMode="auto">
                <a:xfrm>
                  <a:off x="4147" y="2278"/>
                  <a:ext cx="432" cy="395"/>
                </a:xfrm>
                <a:custGeom>
                  <a:avLst/>
                  <a:gdLst>
                    <a:gd name="T0" fmla="*/ 0 w 2393"/>
                    <a:gd name="T1" fmla="*/ 0 h 2189"/>
                    <a:gd name="T2" fmla="*/ 0 w 2393"/>
                    <a:gd name="T3" fmla="*/ 0 h 2189"/>
                    <a:gd name="T4" fmla="*/ 0 w 2393"/>
                    <a:gd name="T5" fmla="*/ 0 h 2189"/>
                    <a:gd name="T6" fmla="*/ 0 w 2393"/>
                    <a:gd name="T7" fmla="*/ 0 h 2189"/>
                    <a:gd name="T8" fmla="*/ 0 w 2393"/>
                    <a:gd name="T9" fmla="*/ 0 h 2189"/>
                    <a:gd name="T10" fmla="*/ 0 w 2393"/>
                    <a:gd name="T11" fmla="*/ 0 h 2189"/>
                    <a:gd name="T12" fmla="*/ 0 w 2393"/>
                    <a:gd name="T13" fmla="*/ 0 h 2189"/>
                    <a:gd name="T14" fmla="*/ 0 w 2393"/>
                    <a:gd name="T15" fmla="*/ 0 h 2189"/>
                    <a:gd name="T16" fmla="*/ 0 w 2393"/>
                    <a:gd name="T17" fmla="*/ 0 h 2189"/>
                    <a:gd name="T18" fmla="*/ 0 w 2393"/>
                    <a:gd name="T19" fmla="*/ 0 h 21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93"/>
                    <a:gd name="T31" fmla="*/ 0 h 2189"/>
                    <a:gd name="T32" fmla="*/ 2393 w 2393"/>
                    <a:gd name="T33" fmla="*/ 2189 h 21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93" h="2189">
                      <a:moveTo>
                        <a:pt x="0" y="28"/>
                      </a:moveTo>
                      <a:lnTo>
                        <a:pt x="23" y="1330"/>
                      </a:lnTo>
                      <a:lnTo>
                        <a:pt x="436" y="1935"/>
                      </a:lnTo>
                      <a:lnTo>
                        <a:pt x="1204" y="2189"/>
                      </a:lnTo>
                      <a:lnTo>
                        <a:pt x="1851" y="2060"/>
                      </a:lnTo>
                      <a:lnTo>
                        <a:pt x="2259" y="1653"/>
                      </a:lnTo>
                      <a:lnTo>
                        <a:pt x="2393" y="1005"/>
                      </a:lnTo>
                      <a:lnTo>
                        <a:pt x="2366" y="0"/>
                      </a:lnTo>
                      <a:lnTo>
                        <a:pt x="0" y="28"/>
                      </a:lnTo>
                      <a:close/>
                    </a:path>
                  </a:pathLst>
                </a:custGeom>
                <a:solidFill>
                  <a:srgbClr val="A6A6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67" name="Freeform 235"/>
                <p:cNvSpPr>
                  <a:spLocks/>
                </p:cNvSpPr>
                <p:nvPr/>
              </p:nvSpPr>
              <p:spPr bwMode="auto">
                <a:xfrm>
                  <a:off x="4319" y="2399"/>
                  <a:ext cx="96" cy="177"/>
                </a:xfrm>
                <a:custGeom>
                  <a:avLst/>
                  <a:gdLst>
                    <a:gd name="T0" fmla="*/ 0 w 534"/>
                    <a:gd name="T1" fmla="*/ 0 h 978"/>
                    <a:gd name="T2" fmla="*/ 0 w 534"/>
                    <a:gd name="T3" fmla="*/ 0 h 978"/>
                    <a:gd name="T4" fmla="*/ 0 w 534"/>
                    <a:gd name="T5" fmla="*/ 0 h 978"/>
                    <a:gd name="T6" fmla="*/ 0 w 534"/>
                    <a:gd name="T7" fmla="*/ 0 h 978"/>
                    <a:gd name="T8" fmla="*/ 0 w 534"/>
                    <a:gd name="T9" fmla="*/ 0 h 978"/>
                    <a:gd name="T10" fmla="*/ 0 w 534"/>
                    <a:gd name="T11" fmla="*/ 0 h 978"/>
                    <a:gd name="T12" fmla="*/ 0 w 534"/>
                    <a:gd name="T13" fmla="*/ 0 h 978"/>
                    <a:gd name="T14" fmla="*/ 0 w 534"/>
                    <a:gd name="T15" fmla="*/ 0 h 978"/>
                    <a:gd name="T16" fmla="*/ 0 w 534"/>
                    <a:gd name="T17" fmla="*/ 0 h 978"/>
                    <a:gd name="T18" fmla="*/ 0 w 534"/>
                    <a:gd name="T19" fmla="*/ 0 h 978"/>
                    <a:gd name="T20" fmla="*/ 0 w 534"/>
                    <a:gd name="T21" fmla="*/ 0 h 9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4"/>
                    <a:gd name="T34" fmla="*/ 0 h 978"/>
                    <a:gd name="T35" fmla="*/ 534 w 534"/>
                    <a:gd name="T36" fmla="*/ 978 h 9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4" h="978">
                      <a:moveTo>
                        <a:pt x="112" y="20"/>
                      </a:moveTo>
                      <a:lnTo>
                        <a:pt x="0" y="218"/>
                      </a:lnTo>
                      <a:lnTo>
                        <a:pt x="99" y="465"/>
                      </a:lnTo>
                      <a:lnTo>
                        <a:pt x="70" y="950"/>
                      </a:lnTo>
                      <a:lnTo>
                        <a:pt x="457" y="978"/>
                      </a:lnTo>
                      <a:lnTo>
                        <a:pt x="380" y="458"/>
                      </a:lnTo>
                      <a:lnTo>
                        <a:pt x="534" y="309"/>
                      </a:lnTo>
                      <a:lnTo>
                        <a:pt x="477" y="114"/>
                      </a:lnTo>
                      <a:lnTo>
                        <a:pt x="310" y="0"/>
                      </a:lnTo>
                      <a:lnTo>
                        <a:pt x="112"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68" name="Freeform 236"/>
                <p:cNvSpPr>
                  <a:spLocks/>
                </p:cNvSpPr>
                <p:nvPr/>
              </p:nvSpPr>
              <p:spPr bwMode="auto">
                <a:xfrm>
                  <a:off x="4168" y="2124"/>
                  <a:ext cx="29" cy="175"/>
                </a:xfrm>
                <a:custGeom>
                  <a:avLst/>
                  <a:gdLst>
                    <a:gd name="T0" fmla="*/ 0 w 165"/>
                    <a:gd name="T1" fmla="*/ 0 h 972"/>
                    <a:gd name="T2" fmla="*/ 0 w 165"/>
                    <a:gd name="T3" fmla="*/ 0 h 972"/>
                    <a:gd name="T4" fmla="*/ 0 w 165"/>
                    <a:gd name="T5" fmla="*/ 0 h 972"/>
                    <a:gd name="T6" fmla="*/ 0 w 165"/>
                    <a:gd name="T7" fmla="*/ 0 h 972"/>
                    <a:gd name="T8" fmla="*/ 0 w 165"/>
                    <a:gd name="T9" fmla="*/ 0 h 972"/>
                    <a:gd name="T10" fmla="*/ 0 w 165"/>
                    <a:gd name="T11" fmla="*/ 0 h 972"/>
                    <a:gd name="T12" fmla="*/ 0 60000 65536"/>
                    <a:gd name="T13" fmla="*/ 0 60000 65536"/>
                    <a:gd name="T14" fmla="*/ 0 60000 65536"/>
                    <a:gd name="T15" fmla="*/ 0 60000 65536"/>
                    <a:gd name="T16" fmla="*/ 0 60000 65536"/>
                    <a:gd name="T17" fmla="*/ 0 60000 65536"/>
                    <a:gd name="T18" fmla="*/ 0 w 165"/>
                    <a:gd name="T19" fmla="*/ 0 h 972"/>
                    <a:gd name="T20" fmla="*/ 165 w 165"/>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5" h="972">
                      <a:moveTo>
                        <a:pt x="0" y="0"/>
                      </a:moveTo>
                      <a:lnTo>
                        <a:pt x="0" y="972"/>
                      </a:lnTo>
                      <a:lnTo>
                        <a:pt x="165" y="972"/>
                      </a:lnTo>
                      <a:lnTo>
                        <a:pt x="165" y="0"/>
                      </a:lnTo>
                      <a:lnTo>
                        <a:pt x="0" y="0"/>
                      </a:lnTo>
                      <a:close/>
                    </a:path>
                  </a:pathLst>
                </a:custGeom>
                <a:solidFill>
                  <a:srgbClr val="5F5F5F"/>
                </a:solidFill>
                <a:ln w="9525">
                  <a:solidFill>
                    <a:srgbClr val="5F5F5F"/>
                  </a:solidFill>
                  <a:round/>
                  <a:headEnd/>
                  <a:tailEnd/>
                </a:ln>
              </p:spPr>
              <p:txBody>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69" name="Freeform 237"/>
                <p:cNvSpPr>
                  <a:spLocks/>
                </p:cNvSpPr>
                <p:nvPr/>
              </p:nvSpPr>
              <p:spPr bwMode="auto">
                <a:xfrm>
                  <a:off x="4225" y="2124"/>
                  <a:ext cx="30" cy="175"/>
                </a:xfrm>
                <a:custGeom>
                  <a:avLst/>
                  <a:gdLst>
                    <a:gd name="T0" fmla="*/ 0 w 165"/>
                    <a:gd name="T1" fmla="*/ 0 h 972"/>
                    <a:gd name="T2" fmla="*/ 0 w 165"/>
                    <a:gd name="T3" fmla="*/ 0 h 972"/>
                    <a:gd name="T4" fmla="*/ 0 w 165"/>
                    <a:gd name="T5" fmla="*/ 0 h 972"/>
                    <a:gd name="T6" fmla="*/ 0 w 165"/>
                    <a:gd name="T7" fmla="*/ 0 h 972"/>
                    <a:gd name="T8" fmla="*/ 0 w 165"/>
                    <a:gd name="T9" fmla="*/ 0 h 972"/>
                    <a:gd name="T10" fmla="*/ 0 w 165"/>
                    <a:gd name="T11" fmla="*/ 0 h 972"/>
                    <a:gd name="T12" fmla="*/ 0 60000 65536"/>
                    <a:gd name="T13" fmla="*/ 0 60000 65536"/>
                    <a:gd name="T14" fmla="*/ 0 60000 65536"/>
                    <a:gd name="T15" fmla="*/ 0 60000 65536"/>
                    <a:gd name="T16" fmla="*/ 0 60000 65536"/>
                    <a:gd name="T17" fmla="*/ 0 60000 65536"/>
                    <a:gd name="T18" fmla="*/ 0 w 165"/>
                    <a:gd name="T19" fmla="*/ 0 h 972"/>
                    <a:gd name="T20" fmla="*/ 165 w 165"/>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5" h="972">
                      <a:moveTo>
                        <a:pt x="0" y="0"/>
                      </a:moveTo>
                      <a:lnTo>
                        <a:pt x="0" y="972"/>
                      </a:lnTo>
                      <a:lnTo>
                        <a:pt x="165" y="972"/>
                      </a:lnTo>
                      <a:lnTo>
                        <a:pt x="165" y="0"/>
                      </a:lnTo>
                      <a:lnTo>
                        <a:pt x="0" y="0"/>
                      </a:lnTo>
                      <a:close/>
                    </a:path>
                  </a:pathLst>
                </a:custGeom>
                <a:solidFill>
                  <a:srgbClr val="5F5F5F"/>
                </a:solidFill>
                <a:ln w="9525">
                  <a:solidFill>
                    <a:srgbClr val="5F5F5F"/>
                  </a:solidFill>
                  <a:round/>
                  <a:headEnd/>
                  <a:tailEnd/>
                </a:ln>
              </p:spPr>
              <p:txBody>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70" name="Freeform 238"/>
                <p:cNvSpPr>
                  <a:spLocks/>
                </p:cNvSpPr>
                <p:nvPr/>
              </p:nvSpPr>
              <p:spPr bwMode="auto">
                <a:xfrm>
                  <a:off x="4532" y="2124"/>
                  <a:ext cx="29" cy="175"/>
                </a:xfrm>
                <a:custGeom>
                  <a:avLst/>
                  <a:gdLst>
                    <a:gd name="T0" fmla="*/ 0 w 166"/>
                    <a:gd name="T1" fmla="*/ 0 h 972"/>
                    <a:gd name="T2" fmla="*/ 0 w 166"/>
                    <a:gd name="T3" fmla="*/ 0 h 972"/>
                    <a:gd name="T4" fmla="*/ 0 w 166"/>
                    <a:gd name="T5" fmla="*/ 0 h 972"/>
                    <a:gd name="T6" fmla="*/ 0 w 166"/>
                    <a:gd name="T7" fmla="*/ 0 h 972"/>
                    <a:gd name="T8" fmla="*/ 0 w 166"/>
                    <a:gd name="T9" fmla="*/ 0 h 972"/>
                    <a:gd name="T10" fmla="*/ 0 w 166"/>
                    <a:gd name="T11" fmla="*/ 0 h 972"/>
                    <a:gd name="T12" fmla="*/ 0 60000 65536"/>
                    <a:gd name="T13" fmla="*/ 0 60000 65536"/>
                    <a:gd name="T14" fmla="*/ 0 60000 65536"/>
                    <a:gd name="T15" fmla="*/ 0 60000 65536"/>
                    <a:gd name="T16" fmla="*/ 0 60000 65536"/>
                    <a:gd name="T17" fmla="*/ 0 60000 65536"/>
                    <a:gd name="T18" fmla="*/ 0 w 166"/>
                    <a:gd name="T19" fmla="*/ 0 h 972"/>
                    <a:gd name="T20" fmla="*/ 166 w 166"/>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6" h="972">
                      <a:moveTo>
                        <a:pt x="0" y="0"/>
                      </a:moveTo>
                      <a:lnTo>
                        <a:pt x="0" y="972"/>
                      </a:lnTo>
                      <a:lnTo>
                        <a:pt x="166" y="972"/>
                      </a:lnTo>
                      <a:lnTo>
                        <a:pt x="166" y="0"/>
                      </a:lnTo>
                      <a:lnTo>
                        <a:pt x="0" y="0"/>
                      </a:lnTo>
                      <a:close/>
                    </a:path>
                  </a:pathLst>
                </a:custGeom>
                <a:solidFill>
                  <a:srgbClr val="5F5F5F"/>
                </a:solidFill>
                <a:ln w="9525">
                  <a:solidFill>
                    <a:srgbClr val="5F5F5F"/>
                  </a:solidFill>
                  <a:round/>
                  <a:headEnd/>
                  <a:tailEnd/>
                </a:ln>
              </p:spPr>
              <p:txBody>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71" name="Freeform 239"/>
                <p:cNvSpPr>
                  <a:spLocks/>
                </p:cNvSpPr>
                <p:nvPr/>
              </p:nvSpPr>
              <p:spPr bwMode="auto">
                <a:xfrm>
                  <a:off x="4474" y="2124"/>
                  <a:ext cx="30" cy="175"/>
                </a:xfrm>
                <a:custGeom>
                  <a:avLst/>
                  <a:gdLst>
                    <a:gd name="T0" fmla="*/ 0 w 165"/>
                    <a:gd name="T1" fmla="*/ 0 h 972"/>
                    <a:gd name="T2" fmla="*/ 0 w 165"/>
                    <a:gd name="T3" fmla="*/ 0 h 972"/>
                    <a:gd name="T4" fmla="*/ 0 w 165"/>
                    <a:gd name="T5" fmla="*/ 0 h 972"/>
                    <a:gd name="T6" fmla="*/ 0 w 165"/>
                    <a:gd name="T7" fmla="*/ 0 h 972"/>
                    <a:gd name="T8" fmla="*/ 0 w 165"/>
                    <a:gd name="T9" fmla="*/ 0 h 972"/>
                    <a:gd name="T10" fmla="*/ 0 w 165"/>
                    <a:gd name="T11" fmla="*/ 0 h 972"/>
                    <a:gd name="T12" fmla="*/ 0 60000 65536"/>
                    <a:gd name="T13" fmla="*/ 0 60000 65536"/>
                    <a:gd name="T14" fmla="*/ 0 60000 65536"/>
                    <a:gd name="T15" fmla="*/ 0 60000 65536"/>
                    <a:gd name="T16" fmla="*/ 0 60000 65536"/>
                    <a:gd name="T17" fmla="*/ 0 60000 65536"/>
                    <a:gd name="T18" fmla="*/ 0 w 165"/>
                    <a:gd name="T19" fmla="*/ 0 h 972"/>
                    <a:gd name="T20" fmla="*/ 165 w 165"/>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5" h="972">
                      <a:moveTo>
                        <a:pt x="0" y="0"/>
                      </a:moveTo>
                      <a:lnTo>
                        <a:pt x="0" y="972"/>
                      </a:lnTo>
                      <a:lnTo>
                        <a:pt x="165" y="972"/>
                      </a:lnTo>
                      <a:lnTo>
                        <a:pt x="165" y="0"/>
                      </a:lnTo>
                      <a:lnTo>
                        <a:pt x="0" y="0"/>
                      </a:lnTo>
                      <a:close/>
                    </a:path>
                  </a:pathLst>
                </a:custGeom>
                <a:solidFill>
                  <a:srgbClr val="5F5F5F"/>
                </a:solidFill>
                <a:ln w="9525">
                  <a:solidFill>
                    <a:srgbClr val="5F5F5F"/>
                  </a:solidFill>
                  <a:round/>
                  <a:headEnd/>
                  <a:tailEnd/>
                </a:ln>
              </p:spPr>
              <p:txBody>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72" name="Freeform 240"/>
                <p:cNvSpPr>
                  <a:spLocks/>
                </p:cNvSpPr>
                <p:nvPr/>
              </p:nvSpPr>
              <p:spPr bwMode="auto">
                <a:xfrm>
                  <a:off x="4124" y="2256"/>
                  <a:ext cx="481" cy="198"/>
                </a:xfrm>
                <a:custGeom>
                  <a:avLst/>
                  <a:gdLst>
                    <a:gd name="T0" fmla="*/ 0 w 2668"/>
                    <a:gd name="T1" fmla="*/ 0 h 1093"/>
                    <a:gd name="T2" fmla="*/ 0 w 2668"/>
                    <a:gd name="T3" fmla="*/ 0 h 1093"/>
                    <a:gd name="T4" fmla="*/ 0 w 2668"/>
                    <a:gd name="T5" fmla="*/ 0 h 1093"/>
                    <a:gd name="T6" fmla="*/ 0 w 2668"/>
                    <a:gd name="T7" fmla="*/ 0 h 1093"/>
                    <a:gd name="T8" fmla="*/ 0 w 2668"/>
                    <a:gd name="T9" fmla="*/ 0 h 1093"/>
                    <a:gd name="T10" fmla="*/ 0 w 2668"/>
                    <a:gd name="T11" fmla="*/ 0 h 1093"/>
                    <a:gd name="T12" fmla="*/ 0 w 2668"/>
                    <a:gd name="T13" fmla="*/ 0 h 1093"/>
                    <a:gd name="T14" fmla="*/ 0 w 2668"/>
                    <a:gd name="T15" fmla="*/ 0 h 1093"/>
                    <a:gd name="T16" fmla="*/ 0 w 2668"/>
                    <a:gd name="T17" fmla="*/ 0 h 1093"/>
                    <a:gd name="T18" fmla="*/ 0 w 2668"/>
                    <a:gd name="T19" fmla="*/ 0 h 10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68"/>
                    <a:gd name="T31" fmla="*/ 0 h 1093"/>
                    <a:gd name="T32" fmla="*/ 2668 w 2668"/>
                    <a:gd name="T33" fmla="*/ 1093 h 10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68" h="1093">
                      <a:moveTo>
                        <a:pt x="0" y="1093"/>
                      </a:moveTo>
                      <a:lnTo>
                        <a:pt x="0" y="0"/>
                      </a:lnTo>
                      <a:lnTo>
                        <a:pt x="2668" y="0"/>
                      </a:lnTo>
                      <a:lnTo>
                        <a:pt x="2668" y="1093"/>
                      </a:lnTo>
                      <a:lnTo>
                        <a:pt x="2425" y="1093"/>
                      </a:lnTo>
                      <a:lnTo>
                        <a:pt x="2425" y="243"/>
                      </a:lnTo>
                      <a:lnTo>
                        <a:pt x="242" y="243"/>
                      </a:lnTo>
                      <a:lnTo>
                        <a:pt x="242" y="1093"/>
                      </a:lnTo>
                      <a:lnTo>
                        <a:pt x="0" y="1093"/>
                      </a:lnTo>
                      <a:close/>
                    </a:path>
                  </a:pathLst>
                </a:custGeom>
                <a:solidFill>
                  <a:srgbClr val="5F5F5F"/>
                </a:solidFill>
                <a:ln w="9525">
                  <a:solidFill>
                    <a:srgbClr val="5F5F5F"/>
                  </a:solidFill>
                  <a:round/>
                  <a:headEnd/>
                  <a:tailEnd/>
                </a:ln>
              </p:spPr>
              <p:txBody>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73" name="Freeform 241"/>
                <p:cNvSpPr>
                  <a:spLocks/>
                </p:cNvSpPr>
                <p:nvPr/>
              </p:nvSpPr>
              <p:spPr bwMode="auto">
                <a:xfrm>
                  <a:off x="4124" y="2454"/>
                  <a:ext cx="481" cy="240"/>
                </a:xfrm>
                <a:custGeom>
                  <a:avLst/>
                  <a:gdLst>
                    <a:gd name="T0" fmla="*/ 0 w 2668"/>
                    <a:gd name="T1" fmla="*/ 0 h 1334"/>
                    <a:gd name="T2" fmla="*/ 0 w 2668"/>
                    <a:gd name="T3" fmla="*/ 0 h 1334"/>
                    <a:gd name="T4" fmla="*/ 0 w 2668"/>
                    <a:gd name="T5" fmla="*/ 0 h 1334"/>
                    <a:gd name="T6" fmla="*/ 0 w 2668"/>
                    <a:gd name="T7" fmla="*/ 0 h 1334"/>
                    <a:gd name="T8" fmla="*/ 0 w 2668"/>
                    <a:gd name="T9" fmla="*/ 0 h 1334"/>
                    <a:gd name="T10" fmla="*/ 0 w 2668"/>
                    <a:gd name="T11" fmla="*/ 0 h 1334"/>
                    <a:gd name="T12" fmla="*/ 0 w 2668"/>
                    <a:gd name="T13" fmla="*/ 0 h 1334"/>
                    <a:gd name="T14" fmla="*/ 0 w 2668"/>
                    <a:gd name="T15" fmla="*/ 0 h 1334"/>
                    <a:gd name="T16" fmla="*/ 0 w 2668"/>
                    <a:gd name="T17" fmla="*/ 0 h 1334"/>
                    <a:gd name="T18" fmla="*/ 0 w 2668"/>
                    <a:gd name="T19" fmla="*/ 0 h 1334"/>
                    <a:gd name="T20" fmla="*/ 0 w 2668"/>
                    <a:gd name="T21" fmla="*/ 0 h 1334"/>
                    <a:gd name="T22" fmla="*/ 0 w 2668"/>
                    <a:gd name="T23" fmla="*/ 0 h 1334"/>
                    <a:gd name="T24" fmla="*/ 0 w 2668"/>
                    <a:gd name="T25" fmla="*/ 0 h 1334"/>
                    <a:gd name="T26" fmla="*/ 0 w 2668"/>
                    <a:gd name="T27" fmla="*/ 0 h 1334"/>
                    <a:gd name="T28" fmla="*/ 0 w 2668"/>
                    <a:gd name="T29" fmla="*/ 0 h 1334"/>
                    <a:gd name="T30" fmla="*/ 0 w 2668"/>
                    <a:gd name="T31" fmla="*/ 0 h 1334"/>
                    <a:gd name="T32" fmla="*/ 0 w 2668"/>
                    <a:gd name="T33" fmla="*/ 0 h 1334"/>
                    <a:gd name="T34" fmla="*/ 0 w 2668"/>
                    <a:gd name="T35" fmla="*/ 0 h 1334"/>
                    <a:gd name="T36" fmla="*/ 0 w 2668"/>
                    <a:gd name="T37" fmla="*/ 0 h 1334"/>
                    <a:gd name="T38" fmla="*/ 0 w 2668"/>
                    <a:gd name="T39" fmla="*/ 0 h 1334"/>
                    <a:gd name="T40" fmla="*/ 0 w 2668"/>
                    <a:gd name="T41" fmla="*/ 0 h 1334"/>
                    <a:gd name="T42" fmla="*/ 0 w 2668"/>
                    <a:gd name="T43" fmla="*/ 0 h 1334"/>
                    <a:gd name="T44" fmla="*/ 0 w 2668"/>
                    <a:gd name="T45" fmla="*/ 0 h 1334"/>
                    <a:gd name="T46" fmla="*/ 0 w 2668"/>
                    <a:gd name="T47" fmla="*/ 0 h 1334"/>
                    <a:gd name="T48" fmla="*/ 0 w 2668"/>
                    <a:gd name="T49" fmla="*/ 0 h 1334"/>
                    <a:gd name="T50" fmla="*/ 0 w 2668"/>
                    <a:gd name="T51" fmla="*/ 0 h 1334"/>
                    <a:gd name="T52" fmla="*/ 0 w 2668"/>
                    <a:gd name="T53" fmla="*/ 0 h 1334"/>
                    <a:gd name="T54" fmla="*/ 0 w 2668"/>
                    <a:gd name="T55" fmla="*/ 0 h 1334"/>
                    <a:gd name="T56" fmla="*/ 0 w 2668"/>
                    <a:gd name="T57" fmla="*/ 0 h 1334"/>
                    <a:gd name="T58" fmla="*/ 0 w 2668"/>
                    <a:gd name="T59" fmla="*/ 0 h 1334"/>
                    <a:gd name="T60" fmla="*/ 0 w 2668"/>
                    <a:gd name="T61" fmla="*/ 0 h 1334"/>
                    <a:gd name="T62" fmla="*/ 0 w 2668"/>
                    <a:gd name="T63" fmla="*/ 0 h 1334"/>
                    <a:gd name="T64" fmla="*/ 0 w 2668"/>
                    <a:gd name="T65" fmla="*/ 0 h 1334"/>
                    <a:gd name="T66" fmla="*/ 0 w 2668"/>
                    <a:gd name="T67" fmla="*/ 0 h 1334"/>
                    <a:gd name="T68" fmla="*/ 0 w 2668"/>
                    <a:gd name="T69" fmla="*/ 0 h 1334"/>
                    <a:gd name="T70" fmla="*/ 0 w 2668"/>
                    <a:gd name="T71" fmla="*/ 0 h 1334"/>
                    <a:gd name="T72" fmla="*/ 0 w 2668"/>
                    <a:gd name="T73" fmla="*/ 0 h 1334"/>
                    <a:gd name="T74" fmla="*/ 0 w 2668"/>
                    <a:gd name="T75" fmla="*/ 0 h 1334"/>
                    <a:gd name="T76" fmla="*/ 0 w 2668"/>
                    <a:gd name="T77" fmla="*/ 0 h 1334"/>
                    <a:gd name="T78" fmla="*/ 0 w 2668"/>
                    <a:gd name="T79" fmla="*/ 0 h 1334"/>
                    <a:gd name="T80" fmla="*/ 0 w 2668"/>
                    <a:gd name="T81" fmla="*/ 0 h 1334"/>
                    <a:gd name="T82" fmla="*/ 0 w 2668"/>
                    <a:gd name="T83" fmla="*/ 0 h 1334"/>
                    <a:gd name="T84" fmla="*/ 0 w 2668"/>
                    <a:gd name="T85" fmla="*/ 0 h 1334"/>
                    <a:gd name="T86" fmla="*/ 0 w 2668"/>
                    <a:gd name="T87" fmla="*/ 0 h 1334"/>
                    <a:gd name="T88" fmla="*/ 0 w 2668"/>
                    <a:gd name="T89" fmla="*/ 0 h 1334"/>
                    <a:gd name="T90" fmla="*/ 0 w 2668"/>
                    <a:gd name="T91" fmla="*/ 0 h 1334"/>
                    <a:gd name="T92" fmla="*/ 0 w 2668"/>
                    <a:gd name="T93" fmla="*/ 0 h 1334"/>
                    <a:gd name="T94" fmla="*/ 0 w 2668"/>
                    <a:gd name="T95" fmla="*/ 0 h 1334"/>
                    <a:gd name="T96" fmla="*/ 0 w 2668"/>
                    <a:gd name="T97" fmla="*/ 0 h 1334"/>
                    <a:gd name="T98" fmla="*/ 0 w 2668"/>
                    <a:gd name="T99" fmla="*/ 0 h 1334"/>
                    <a:gd name="T100" fmla="*/ 0 w 2668"/>
                    <a:gd name="T101" fmla="*/ 0 h 1334"/>
                    <a:gd name="T102" fmla="*/ 0 w 2668"/>
                    <a:gd name="T103" fmla="*/ 0 h 1334"/>
                    <a:gd name="T104" fmla="*/ 0 w 2668"/>
                    <a:gd name="T105" fmla="*/ 0 h 1334"/>
                    <a:gd name="T106" fmla="*/ 0 w 2668"/>
                    <a:gd name="T107" fmla="*/ 0 h 1334"/>
                    <a:gd name="T108" fmla="*/ 0 w 2668"/>
                    <a:gd name="T109" fmla="*/ 0 h 1334"/>
                    <a:gd name="T110" fmla="*/ 0 w 2668"/>
                    <a:gd name="T111" fmla="*/ 0 h 1334"/>
                    <a:gd name="T112" fmla="*/ 0 w 2668"/>
                    <a:gd name="T113" fmla="*/ 0 h 1334"/>
                    <a:gd name="T114" fmla="*/ 0 w 2668"/>
                    <a:gd name="T115" fmla="*/ 0 h 1334"/>
                    <a:gd name="T116" fmla="*/ 0 w 2668"/>
                    <a:gd name="T117" fmla="*/ 0 h 1334"/>
                    <a:gd name="T118" fmla="*/ 0 w 2668"/>
                    <a:gd name="T119" fmla="*/ 0 h 1334"/>
                    <a:gd name="T120" fmla="*/ 0 w 2668"/>
                    <a:gd name="T121" fmla="*/ 0 h 1334"/>
                    <a:gd name="T122" fmla="*/ 0 w 2668"/>
                    <a:gd name="T123" fmla="*/ 0 h 1334"/>
                    <a:gd name="T124" fmla="*/ 0 w 2668"/>
                    <a:gd name="T125" fmla="*/ 0 h 13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68"/>
                    <a:gd name="T190" fmla="*/ 0 h 1334"/>
                    <a:gd name="T191" fmla="*/ 2668 w 2668"/>
                    <a:gd name="T192" fmla="*/ 1334 h 13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68" h="1334">
                      <a:moveTo>
                        <a:pt x="2668" y="0"/>
                      </a:moveTo>
                      <a:lnTo>
                        <a:pt x="2666" y="68"/>
                      </a:lnTo>
                      <a:lnTo>
                        <a:pt x="2660" y="137"/>
                      </a:lnTo>
                      <a:lnTo>
                        <a:pt x="2653" y="203"/>
                      </a:lnTo>
                      <a:lnTo>
                        <a:pt x="2639" y="270"/>
                      </a:lnTo>
                      <a:lnTo>
                        <a:pt x="2634" y="302"/>
                      </a:lnTo>
                      <a:lnTo>
                        <a:pt x="2626" y="332"/>
                      </a:lnTo>
                      <a:lnTo>
                        <a:pt x="2617" y="365"/>
                      </a:lnTo>
                      <a:lnTo>
                        <a:pt x="2607" y="397"/>
                      </a:lnTo>
                      <a:lnTo>
                        <a:pt x="2598" y="427"/>
                      </a:lnTo>
                      <a:lnTo>
                        <a:pt x="2586" y="458"/>
                      </a:lnTo>
                      <a:lnTo>
                        <a:pt x="2575" y="488"/>
                      </a:lnTo>
                      <a:lnTo>
                        <a:pt x="2561" y="519"/>
                      </a:lnTo>
                      <a:lnTo>
                        <a:pt x="2556" y="534"/>
                      </a:lnTo>
                      <a:lnTo>
                        <a:pt x="2550" y="549"/>
                      </a:lnTo>
                      <a:lnTo>
                        <a:pt x="2542" y="564"/>
                      </a:lnTo>
                      <a:lnTo>
                        <a:pt x="2535" y="578"/>
                      </a:lnTo>
                      <a:lnTo>
                        <a:pt x="2529" y="593"/>
                      </a:lnTo>
                      <a:lnTo>
                        <a:pt x="2522" y="608"/>
                      </a:lnTo>
                      <a:lnTo>
                        <a:pt x="2514" y="621"/>
                      </a:lnTo>
                      <a:lnTo>
                        <a:pt x="2506" y="636"/>
                      </a:lnTo>
                      <a:lnTo>
                        <a:pt x="2499" y="650"/>
                      </a:lnTo>
                      <a:lnTo>
                        <a:pt x="2491" y="663"/>
                      </a:lnTo>
                      <a:lnTo>
                        <a:pt x="2482" y="678"/>
                      </a:lnTo>
                      <a:lnTo>
                        <a:pt x="2474" y="692"/>
                      </a:lnTo>
                      <a:lnTo>
                        <a:pt x="2466" y="705"/>
                      </a:lnTo>
                      <a:lnTo>
                        <a:pt x="2457" y="718"/>
                      </a:lnTo>
                      <a:lnTo>
                        <a:pt x="2447" y="732"/>
                      </a:lnTo>
                      <a:lnTo>
                        <a:pt x="2440" y="745"/>
                      </a:lnTo>
                      <a:lnTo>
                        <a:pt x="2430" y="758"/>
                      </a:lnTo>
                      <a:lnTo>
                        <a:pt x="2421" y="771"/>
                      </a:lnTo>
                      <a:lnTo>
                        <a:pt x="2411" y="785"/>
                      </a:lnTo>
                      <a:lnTo>
                        <a:pt x="2402" y="798"/>
                      </a:lnTo>
                      <a:lnTo>
                        <a:pt x="2392" y="811"/>
                      </a:lnTo>
                      <a:lnTo>
                        <a:pt x="2383" y="823"/>
                      </a:lnTo>
                      <a:lnTo>
                        <a:pt x="2373" y="836"/>
                      </a:lnTo>
                      <a:lnTo>
                        <a:pt x="2362" y="849"/>
                      </a:lnTo>
                      <a:lnTo>
                        <a:pt x="2352" y="861"/>
                      </a:lnTo>
                      <a:lnTo>
                        <a:pt x="2341" y="872"/>
                      </a:lnTo>
                      <a:lnTo>
                        <a:pt x="2331" y="885"/>
                      </a:lnTo>
                      <a:lnTo>
                        <a:pt x="2320" y="897"/>
                      </a:lnTo>
                      <a:lnTo>
                        <a:pt x="2309" y="908"/>
                      </a:lnTo>
                      <a:lnTo>
                        <a:pt x="2299" y="920"/>
                      </a:lnTo>
                      <a:lnTo>
                        <a:pt x="2288" y="931"/>
                      </a:lnTo>
                      <a:lnTo>
                        <a:pt x="2276" y="942"/>
                      </a:lnTo>
                      <a:lnTo>
                        <a:pt x="2265" y="954"/>
                      </a:lnTo>
                      <a:lnTo>
                        <a:pt x="2253" y="965"/>
                      </a:lnTo>
                      <a:lnTo>
                        <a:pt x="2242" y="977"/>
                      </a:lnTo>
                      <a:lnTo>
                        <a:pt x="2231" y="988"/>
                      </a:lnTo>
                      <a:lnTo>
                        <a:pt x="2217" y="998"/>
                      </a:lnTo>
                      <a:lnTo>
                        <a:pt x="2206" y="1009"/>
                      </a:lnTo>
                      <a:lnTo>
                        <a:pt x="2194" y="1018"/>
                      </a:lnTo>
                      <a:lnTo>
                        <a:pt x="2181" y="1030"/>
                      </a:lnTo>
                      <a:lnTo>
                        <a:pt x="2170" y="1039"/>
                      </a:lnTo>
                      <a:lnTo>
                        <a:pt x="2156" y="1049"/>
                      </a:lnTo>
                      <a:lnTo>
                        <a:pt x="2143" y="1058"/>
                      </a:lnTo>
                      <a:lnTo>
                        <a:pt x="2132" y="1070"/>
                      </a:lnTo>
                      <a:lnTo>
                        <a:pt x="2118" y="1079"/>
                      </a:lnTo>
                      <a:lnTo>
                        <a:pt x="2105" y="1089"/>
                      </a:lnTo>
                      <a:lnTo>
                        <a:pt x="2092" y="1096"/>
                      </a:lnTo>
                      <a:lnTo>
                        <a:pt x="2078" y="1106"/>
                      </a:lnTo>
                      <a:lnTo>
                        <a:pt x="2065" y="1115"/>
                      </a:lnTo>
                      <a:lnTo>
                        <a:pt x="2052" y="1123"/>
                      </a:lnTo>
                      <a:lnTo>
                        <a:pt x="2039" y="1133"/>
                      </a:lnTo>
                      <a:lnTo>
                        <a:pt x="2025" y="1140"/>
                      </a:lnTo>
                      <a:lnTo>
                        <a:pt x="2010" y="1150"/>
                      </a:lnTo>
                      <a:lnTo>
                        <a:pt x="1997" y="1157"/>
                      </a:lnTo>
                      <a:lnTo>
                        <a:pt x="1983" y="1165"/>
                      </a:lnTo>
                      <a:lnTo>
                        <a:pt x="1968" y="1172"/>
                      </a:lnTo>
                      <a:lnTo>
                        <a:pt x="1955" y="1180"/>
                      </a:lnTo>
                      <a:lnTo>
                        <a:pt x="1940" y="1188"/>
                      </a:lnTo>
                      <a:lnTo>
                        <a:pt x="1911" y="1203"/>
                      </a:lnTo>
                      <a:lnTo>
                        <a:pt x="1883" y="1216"/>
                      </a:lnTo>
                      <a:lnTo>
                        <a:pt x="1852" y="1229"/>
                      </a:lnTo>
                      <a:lnTo>
                        <a:pt x="1822" y="1241"/>
                      </a:lnTo>
                      <a:lnTo>
                        <a:pt x="1791" y="1254"/>
                      </a:lnTo>
                      <a:lnTo>
                        <a:pt x="1761" y="1264"/>
                      </a:lnTo>
                      <a:lnTo>
                        <a:pt x="1730" y="1275"/>
                      </a:lnTo>
                      <a:lnTo>
                        <a:pt x="1698" y="1285"/>
                      </a:lnTo>
                      <a:lnTo>
                        <a:pt x="1666" y="1292"/>
                      </a:lnTo>
                      <a:lnTo>
                        <a:pt x="1635" y="1300"/>
                      </a:lnTo>
                      <a:lnTo>
                        <a:pt x="1603" y="1307"/>
                      </a:lnTo>
                      <a:lnTo>
                        <a:pt x="1537" y="1319"/>
                      </a:lnTo>
                      <a:lnTo>
                        <a:pt x="1470" y="1328"/>
                      </a:lnTo>
                      <a:lnTo>
                        <a:pt x="1333" y="1334"/>
                      </a:lnTo>
                      <a:lnTo>
                        <a:pt x="1198" y="1328"/>
                      </a:lnTo>
                      <a:lnTo>
                        <a:pt x="1065" y="1307"/>
                      </a:lnTo>
                      <a:lnTo>
                        <a:pt x="1000" y="1292"/>
                      </a:lnTo>
                      <a:lnTo>
                        <a:pt x="970" y="1285"/>
                      </a:lnTo>
                      <a:lnTo>
                        <a:pt x="937" y="1275"/>
                      </a:lnTo>
                      <a:lnTo>
                        <a:pt x="907" y="1266"/>
                      </a:lnTo>
                      <a:lnTo>
                        <a:pt x="875" y="1254"/>
                      </a:lnTo>
                      <a:lnTo>
                        <a:pt x="844" y="1243"/>
                      </a:lnTo>
                      <a:lnTo>
                        <a:pt x="816" y="1229"/>
                      </a:lnTo>
                      <a:lnTo>
                        <a:pt x="785" y="1216"/>
                      </a:lnTo>
                      <a:lnTo>
                        <a:pt x="757" y="1203"/>
                      </a:lnTo>
                      <a:lnTo>
                        <a:pt x="726" y="1190"/>
                      </a:lnTo>
                      <a:lnTo>
                        <a:pt x="698" y="1174"/>
                      </a:lnTo>
                      <a:lnTo>
                        <a:pt x="685" y="1167"/>
                      </a:lnTo>
                      <a:lnTo>
                        <a:pt x="669" y="1157"/>
                      </a:lnTo>
                      <a:lnTo>
                        <a:pt x="656" y="1150"/>
                      </a:lnTo>
                      <a:lnTo>
                        <a:pt x="643" y="1142"/>
                      </a:lnTo>
                      <a:lnTo>
                        <a:pt x="629" y="1133"/>
                      </a:lnTo>
                      <a:lnTo>
                        <a:pt x="614" y="1125"/>
                      </a:lnTo>
                      <a:lnTo>
                        <a:pt x="601" y="1115"/>
                      </a:lnTo>
                      <a:lnTo>
                        <a:pt x="588" y="1106"/>
                      </a:lnTo>
                      <a:lnTo>
                        <a:pt x="574" y="1098"/>
                      </a:lnTo>
                      <a:lnTo>
                        <a:pt x="563" y="1089"/>
                      </a:lnTo>
                      <a:lnTo>
                        <a:pt x="550" y="1079"/>
                      </a:lnTo>
                      <a:lnTo>
                        <a:pt x="536" y="1070"/>
                      </a:lnTo>
                      <a:lnTo>
                        <a:pt x="523" y="1060"/>
                      </a:lnTo>
                      <a:lnTo>
                        <a:pt x="510" y="1051"/>
                      </a:lnTo>
                      <a:lnTo>
                        <a:pt x="498" y="1039"/>
                      </a:lnTo>
                      <a:lnTo>
                        <a:pt x="485" y="1030"/>
                      </a:lnTo>
                      <a:lnTo>
                        <a:pt x="474" y="1020"/>
                      </a:lnTo>
                      <a:lnTo>
                        <a:pt x="460" y="1009"/>
                      </a:lnTo>
                      <a:lnTo>
                        <a:pt x="449" y="999"/>
                      </a:lnTo>
                      <a:lnTo>
                        <a:pt x="437" y="988"/>
                      </a:lnTo>
                      <a:lnTo>
                        <a:pt x="426" y="977"/>
                      </a:lnTo>
                      <a:lnTo>
                        <a:pt x="415" y="965"/>
                      </a:lnTo>
                      <a:lnTo>
                        <a:pt x="401" y="956"/>
                      </a:lnTo>
                      <a:lnTo>
                        <a:pt x="390" y="944"/>
                      </a:lnTo>
                      <a:lnTo>
                        <a:pt x="378" y="933"/>
                      </a:lnTo>
                      <a:lnTo>
                        <a:pt x="369" y="922"/>
                      </a:lnTo>
                      <a:lnTo>
                        <a:pt x="358" y="910"/>
                      </a:lnTo>
                      <a:lnTo>
                        <a:pt x="346" y="897"/>
                      </a:lnTo>
                      <a:lnTo>
                        <a:pt x="337" y="885"/>
                      </a:lnTo>
                      <a:lnTo>
                        <a:pt x="325" y="874"/>
                      </a:lnTo>
                      <a:lnTo>
                        <a:pt x="316" y="861"/>
                      </a:lnTo>
                      <a:lnTo>
                        <a:pt x="304" y="849"/>
                      </a:lnTo>
                      <a:lnTo>
                        <a:pt x="295" y="836"/>
                      </a:lnTo>
                      <a:lnTo>
                        <a:pt x="285" y="825"/>
                      </a:lnTo>
                      <a:lnTo>
                        <a:pt x="274" y="811"/>
                      </a:lnTo>
                      <a:lnTo>
                        <a:pt x="264" y="798"/>
                      </a:lnTo>
                      <a:lnTo>
                        <a:pt x="255" y="787"/>
                      </a:lnTo>
                      <a:lnTo>
                        <a:pt x="245" y="773"/>
                      </a:lnTo>
                      <a:lnTo>
                        <a:pt x="236" y="760"/>
                      </a:lnTo>
                      <a:lnTo>
                        <a:pt x="228" y="747"/>
                      </a:lnTo>
                      <a:lnTo>
                        <a:pt x="219" y="733"/>
                      </a:lnTo>
                      <a:lnTo>
                        <a:pt x="209" y="720"/>
                      </a:lnTo>
                      <a:lnTo>
                        <a:pt x="202" y="705"/>
                      </a:lnTo>
                      <a:lnTo>
                        <a:pt x="192" y="692"/>
                      </a:lnTo>
                      <a:lnTo>
                        <a:pt x="184" y="678"/>
                      </a:lnTo>
                      <a:lnTo>
                        <a:pt x="177" y="665"/>
                      </a:lnTo>
                      <a:lnTo>
                        <a:pt x="169" y="650"/>
                      </a:lnTo>
                      <a:lnTo>
                        <a:pt x="160" y="636"/>
                      </a:lnTo>
                      <a:lnTo>
                        <a:pt x="152" y="621"/>
                      </a:lnTo>
                      <a:lnTo>
                        <a:pt x="145" y="608"/>
                      </a:lnTo>
                      <a:lnTo>
                        <a:pt x="139" y="593"/>
                      </a:lnTo>
                      <a:lnTo>
                        <a:pt x="131" y="579"/>
                      </a:lnTo>
                      <a:lnTo>
                        <a:pt x="124" y="564"/>
                      </a:lnTo>
                      <a:lnTo>
                        <a:pt x="118" y="549"/>
                      </a:lnTo>
                      <a:lnTo>
                        <a:pt x="110" y="534"/>
                      </a:lnTo>
                      <a:lnTo>
                        <a:pt x="105" y="519"/>
                      </a:lnTo>
                      <a:lnTo>
                        <a:pt x="91" y="490"/>
                      </a:lnTo>
                      <a:lnTo>
                        <a:pt x="80" y="460"/>
                      </a:lnTo>
                      <a:lnTo>
                        <a:pt x="68" y="427"/>
                      </a:lnTo>
                      <a:lnTo>
                        <a:pt x="59" y="397"/>
                      </a:lnTo>
                      <a:lnTo>
                        <a:pt x="49" y="365"/>
                      </a:lnTo>
                      <a:lnTo>
                        <a:pt x="42" y="334"/>
                      </a:lnTo>
                      <a:lnTo>
                        <a:pt x="32" y="302"/>
                      </a:lnTo>
                      <a:lnTo>
                        <a:pt x="27" y="270"/>
                      </a:lnTo>
                      <a:lnTo>
                        <a:pt x="15" y="203"/>
                      </a:lnTo>
                      <a:lnTo>
                        <a:pt x="6" y="137"/>
                      </a:lnTo>
                      <a:lnTo>
                        <a:pt x="0" y="0"/>
                      </a:lnTo>
                      <a:lnTo>
                        <a:pt x="242" y="0"/>
                      </a:lnTo>
                      <a:lnTo>
                        <a:pt x="247" y="112"/>
                      </a:lnTo>
                      <a:lnTo>
                        <a:pt x="255" y="167"/>
                      </a:lnTo>
                      <a:lnTo>
                        <a:pt x="264" y="220"/>
                      </a:lnTo>
                      <a:lnTo>
                        <a:pt x="270" y="247"/>
                      </a:lnTo>
                      <a:lnTo>
                        <a:pt x="276" y="273"/>
                      </a:lnTo>
                      <a:lnTo>
                        <a:pt x="283" y="298"/>
                      </a:lnTo>
                      <a:lnTo>
                        <a:pt x="291" y="325"/>
                      </a:lnTo>
                      <a:lnTo>
                        <a:pt x="299" y="349"/>
                      </a:lnTo>
                      <a:lnTo>
                        <a:pt x="308" y="376"/>
                      </a:lnTo>
                      <a:lnTo>
                        <a:pt x="318" y="401"/>
                      </a:lnTo>
                      <a:lnTo>
                        <a:pt x="327" y="426"/>
                      </a:lnTo>
                      <a:lnTo>
                        <a:pt x="333" y="437"/>
                      </a:lnTo>
                      <a:lnTo>
                        <a:pt x="338" y="450"/>
                      </a:lnTo>
                      <a:lnTo>
                        <a:pt x="344" y="462"/>
                      </a:lnTo>
                      <a:lnTo>
                        <a:pt x="350" y="473"/>
                      </a:lnTo>
                      <a:lnTo>
                        <a:pt x="356" y="486"/>
                      </a:lnTo>
                      <a:lnTo>
                        <a:pt x="361" y="498"/>
                      </a:lnTo>
                      <a:lnTo>
                        <a:pt x="367" y="509"/>
                      </a:lnTo>
                      <a:lnTo>
                        <a:pt x="375" y="521"/>
                      </a:lnTo>
                      <a:lnTo>
                        <a:pt x="380" y="532"/>
                      </a:lnTo>
                      <a:lnTo>
                        <a:pt x="386" y="543"/>
                      </a:lnTo>
                      <a:lnTo>
                        <a:pt x="394" y="555"/>
                      </a:lnTo>
                      <a:lnTo>
                        <a:pt x="399" y="566"/>
                      </a:lnTo>
                      <a:lnTo>
                        <a:pt x="407" y="578"/>
                      </a:lnTo>
                      <a:lnTo>
                        <a:pt x="415" y="589"/>
                      </a:lnTo>
                      <a:lnTo>
                        <a:pt x="422" y="600"/>
                      </a:lnTo>
                      <a:lnTo>
                        <a:pt x="428" y="610"/>
                      </a:lnTo>
                      <a:lnTo>
                        <a:pt x="435" y="621"/>
                      </a:lnTo>
                      <a:lnTo>
                        <a:pt x="443" y="633"/>
                      </a:lnTo>
                      <a:lnTo>
                        <a:pt x="451" y="642"/>
                      </a:lnTo>
                      <a:lnTo>
                        <a:pt x="458" y="654"/>
                      </a:lnTo>
                      <a:lnTo>
                        <a:pt x="468" y="663"/>
                      </a:lnTo>
                      <a:lnTo>
                        <a:pt x="475" y="674"/>
                      </a:lnTo>
                      <a:lnTo>
                        <a:pt x="483" y="684"/>
                      </a:lnTo>
                      <a:lnTo>
                        <a:pt x="491" y="695"/>
                      </a:lnTo>
                      <a:lnTo>
                        <a:pt x="500" y="705"/>
                      </a:lnTo>
                      <a:lnTo>
                        <a:pt x="508" y="714"/>
                      </a:lnTo>
                      <a:lnTo>
                        <a:pt x="517" y="724"/>
                      </a:lnTo>
                      <a:lnTo>
                        <a:pt x="527" y="733"/>
                      </a:lnTo>
                      <a:lnTo>
                        <a:pt x="534" y="745"/>
                      </a:lnTo>
                      <a:lnTo>
                        <a:pt x="544" y="754"/>
                      </a:lnTo>
                      <a:lnTo>
                        <a:pt x="553" y="764"/>
                      </a:lnTo>
                      <a:lnTo>
                        <a:pt x="563" y="771"/>
                      </a:lnTo>
                      <a:lnTo>
                        <a:pt x="572" y="781"/>
                      </a:lnTo>
                      <a:lnTo>
                        <a:pt x="580" y="790"/>
                      </a:lnTo>
                      <a:lnTo>
                        <a:pt x="590" y="800"/>
                      </a:lnTo>
                      <a:lnTo>
                        <a:pt x="601" y="808"/>
                      </a:lnTo>
                      <a:lnTo>
                        <a:pt x="610" y="817"/>
                      </a:lnTo>
                      <a:lnTo>
                        <a:pt x="620" y="827"/>
                      </a:lnTo>
                      <a:lnTo>
                        <a:pt x="629" y="834"/>
                      </a:lnTo>
                      <a:lnTo>
                        <a:pt x="639" y="842"/>
                      </a:lnTo>
                      <a:lnTo>
                        <a:pt x="650" y="851"/>
                      </a:lnTo>
                      <a:lnTo>
                        <a:pt x="660" y="859"/>
                      </a:lnTo>
                      <a:lnTo>
                        <a:pt x="671" y="866"/>
                      </a:lnTo>
                      <a:lnTo>
                        <a:pt x="681" y="876"/>
                      </a:lnTo>
                      <a:lnTo>
                        <a:pt x="692" y="884"/>
                      </a:lnTo>
                      <a:lnTo>
                        <a:pt x="702" y="891"/>
                      </a:lnTo>
                      <a:lnTo>
                        <a:pt x="713" y="899"/>
                      </a:lnTo>
                      <a:lnTo>
                        <a:pt x="725" y="906"/>
                      </a:lnTo>
                      <a:lnTo>
                        <a:pt x="745" y="920"/>
                      </a:lnTo>
                      <a:lnTo>
                        <a:pt x="768" y="935"/>
                      </a:lnTo>
                      <a:lnTo>
                        <a:pt x="791" y="948"/>
                      </a:lnTo>
                      <a:lnTo>
                        <a:pt x="814" y="960"/>
                      </a:lnTo>
                      <a:lnTo>
                        <a:pt x="837" y="973"/>
                      </a:lnTo>
                      <a:lnTo>
                        <a:pt x="861" y="984"/>
                      </a:lnTo>
                      <a:lnTo>
                        <a:pt x="884" y="996"/>
                      </a:lnTo>
                      <a:lnTo>
                        <a:pt x="909" y="1007"/>
                      </a:lnTo>
                      <a:lnTo>
                        <a:pt x="934" y="1017"/>
                      </a:lnTo>
                      <a:lnTo>
                        <a:pt x="958" y="1026"/>
                      </a:lnTo>
                      <a:lnTo>
                        <a:pt x="983" y="1034"/>
                      </a:lnTo>
                      <a:lnTo>
                        <a:pt x="1010" y="1043"/>
                      </a:lnTo>
                      <a:lnTo>
                        <a:pt x="1034" y="1051"/>
                      </a:lnTo>
                      <a:lnTo>
                        <a:pt x="1061" y="1058"/>
                      </a:lnTo>
                      <a:lnTo>
                        <a:pt x="1114" y="1070"/>
                      </a:lnTo>
                      <a:lnTo>
                        <a:pt x="1168" y="1079"/>
                      </a:lnTo>
                      <a:lnTo>
                        <a:pt x="1223" y="1087"/>
                      </a:lnTo>
                      <a:lnTo>
                        <a:pt x="1333" y="1093"/>
                      </a:lnTo>
                      <a:lnTo>
                        <a:pt x="1445" y="1087"/>
                      </a:lnTo>
                      <a:lnTo>
                        <a:pt x="1554" y="1070"/>
                      </a:lnTo>
                      <a:lnTo>
                        <a:pt x="1607" y="1057"/>
                      </a:lnTo>
                      <a:lnTo>
                        <a:pt x="1658" y="1043"/>
                      </a:lnTo>
                      <a:lnTo>
                        <a:pt x="1683" y="1034"/>
                      </a:lnTo>
                      <a:lnTo>
                        <a:pt x="1710" y="1026"/>
                      </a:lnTo>
                      <a:lnTo>
                        <a:pt x="1734" y="1017"/>
                      </a:lnTo>
                      <a:lnTo>
                        <a:pt x="1757" y="1005"/>
                      </a:lnTo>
                      <a:lnTo>
                        <a:pt x="1782" y="996"/>
                      </a:lnTo>
                      <a:lnTo>
                        <a:pt x="1807" y="984"/>
                      </a:lnTo>
                      <a:lnTo>
                        <a:pt x="1829" y="973"/>
                      </a:lnTo>
                      <a:lnTo>
                        <a:pt x="1854" y="960"/>
                      </a:lnTo>
                      <a:lnTo>
                        <a:pt x="1877" y="946"/>
                      </a:lnTo>
                      <a:lnTo>
                        <a:pt x="1900" y="933"/>
                      </a:lnTo>
                      <a:lnTo>
                        <a:pt x="1921" y="920"/>
                      </a:lnTo>
                      <a:lnTo>
                        <a:pt x="1943" y="904"/>
                      </a:lnTo>
                      <a:lnTo>
                        <a:pt x="1964" y="889"/>
                      </a:lnTo>
                      <a:lnTo>
                        <a:pt x="1985" y="874"/>
                      </a:lnTo>
                      <a:lnTo>
                        <a:pt x="1997" y="866"/>
                      </a:lnTo>
                      <a:lnTo>
                        <a:pt x="2006" y="859"/>
                      </a:lnTo>
                      <a:lnTo>
                        <a:pt x="2018" y="849"/>
                      </a:lnTo>
                      <a:lnTo>
                        <a:pt x="2027" y="842"/>
                      </a:lnTo>
                      <a:lnTo>
                        <a:pt x="2037" y="834"/>
                      </a:lnTo>
                      <a:lnTo>
                        <a:pt x="2048" y="825"/>
                      </a:lnTo>
                      <a:lnTo>
                        <a:pt x="2058" y="817"/>
                      </a:lnTo>
                      <a:lnTo>
                        <a:pt x="2067" y="808"/>
                      </a:lnTo>
                      <a:lnTo>
                        <a:pt x="2077" y="798"/>
                      </a:lnTo>
                      <a:lnTo>
                        <a:pt x="2086" y="790"/>
                      </a:lnTo>
                      <a:lnTo>
                        <a:pt x="2096" y="781"/>
                      </a:lnTo>
                      <a:lnTo>
                        <a:pt x="2105" y="771"/>
                      </a:lnTo>
                      <a:lnTo>
                        <a:pt x="2115" y="762"/>
                      </a:lnTo>
                      <a:lnTo>
                        <a:pt x="2122" y="752"/>
                      </a:lnTo>
                      <a:lnTo>
                        <a:pt x="2132" y="743"/>
                      </a:lnTo>
                      <a:lnTo>
                        <a:pt x="2141" y="733"/>
                      </a:lnTo>
                      <a:lnTo>
                        <a:pt x="2149" y="724"/>
                      </a:lnTo>
                      <a:lnTo>
                        <a:pt x="2158" y="714"/>
                      </a:lnTo>
                      <a:lnTo>
                        <a:pt x="2168" y="705"/>
                      </a:lnTo>
                      <a:lnTo>
                        <a:pt x="2175" y="693"/>
                      </a:lnTo>
                      <a:lnTo>
                        <a:pt x="2183" y="684"/>
                      </a:lnTo>
                      <a:lnTo>
                        <a:pt x="2193" y="673"/>
                      </a:lnTo>
                      <a:lnTo>
                        <a:pt x="2200" y="663"/>
                      </a:lnTo>
                      <a:lnTo>
                        <a:pt x="2208" y="654"/>
                      </a:lnTo>
                      <a:lnTo>
                        <a:pt x="2215" y="642"/>
                      </a:lnTo>
                      <a:lnTo>
                        <a:pt x="2223" y="631"/>
                      </a:lnTo>
                      <a:lnTo>
                        <a:pt x="2231" y="621"/>
                      </a:lnTo>
                      <a:lnTo>
                        <a:pt x="2238" y="610"/>
                      </a:lnTo>
                      <a:lnTo>
                        <a:pt x="2246" y="598"/>
                      </a:lnTo>
                      <a:lnTo>
                        <a:pt x="2253" y="587"/>
                      </a:lnTo>
                      <a:lnTo>
                        <a:pt x="2259" y="578"/>
                      </a:lnTo>
                      <a:lnTo>
                        <a:pt x="2267" y="566"/>
                      </a:lnTo>
                      <a:lnTo>
                        <a:pt x="2272" y="555"/>
                      </a:lnTo>
                      <a:lnTo>
                        <a:pt x="2280" y="543"/>
                      </a:lnTo>
                      <a:lnTo>
                        <a:pt x="2286" y="532"/>
                      </a:lnTo>
                      <a:lnTo>
                        <a:pt x="2293" y="521"/>
                      </a:lnTo>
                      <a:lnTo>
                        <a:pt x="2299" y="507"/>
                      </a:lnTo>
                      <a:lnTo>
                        <a:pt x="2305" y="496"/>
                      </a:lnTo>
                      <a:lnTo>
                        <a:pt x="2310" y="484"/>
                      </a:lnTo>
                      <a:lnTo>
                        <a:pt x="2316" y="473"/>
                      </a:lnTo>
                      <a:lnTo>
                        <a:pt x="2322" y="462"/>
                      </a:lnTo>
                      <a:lnTo>
                        <a:pt x="2328" y="448"/>
                      </a:lnTo>
                      <a:lnTo>
                        <a:pt x="2333" y="437"/>
                      </a:lnTo>
                      <a:lnTo>
                        <a:pt x="2339" y="426"/>
                      </a:lnTo>
                      <a:lnTo>
                        <a:pt x="2348" y="401"/>
                      </a:lnTo>
                      <a:lnTo>
                        <a:pt x="2358" y="374"/>
                      </a:lnTo>
                      <a:lnTo>
                        <a:pt x="2368" y="349"/>
                      </a:lnTo>
                      <a:lnTo>
                        <a:pt x="2375" y="325"/>
                      </a:lnTo>
                      <a:lnTo>
                        <a:pt x="2383" y="298"/>
                      </a:lnTo>
                      <a:lnTo>
                        <a:pt x="2390" y="273"/>
                      </a:lnTo>
                      <a:lnTo>
                        <a:pt x="2396" y="247"/>
                      </a:lnTo>
                      <a:lnTo>
                        <a:pt x="2402" y="220"/>
                      </a:lnTo>
                      <a:lnTo>
                        <a:pt x="2419" y="112"/>
                      </a:lnTo>
                      <a:lnTo>
                        <a:pt x="2425" y="0"/>
                      </a:lnTo>
                      <a:lnTo>
                        <a:pt x="2668" y="0"/>
                      </a:lnTo>
                      <a:close/>
                    </a:path>
                  </a:pathLst>
                </a:custGeom>
                <a:solidFill>
                  <a:srgbClr val="5F5F5F"/>
                </a:solidFill>
                <a:ln w="9525">
                  <a:solidFill>
                    <a:srgbClr val="5F5F5F"/>
                  </a:solidFill>
                  <a:round/>
                  <a:headEnd/>
                  <a:tailEnd/>
                </a:ln>
              </p:spPr>
              <p:txBody>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74" name="Freeform 242"/>
                <p:cNvSpPr>
                  <a:spLocks/>
                </p:cNvSpPr>
                <p:nvPr/>
              </p:nvSpPr>
              <p:spPr bwMode="auto">
                <a:xfrm>
                  <a:off x="4315" y="2475"/>
                  <a:ext cx="95" cy="109"/>
                </a:xfrm>
                <a:custGeom>
                  <a:avLst/>
                  <a:gdLst>
                    <a:gd name="T0" fmla="*/ 0 w 529"/>
                    <a:gd name="T1" fmla="*/ 0 h 606"/>
                    <a:gd name="T2" fmla="*/ 0 w 529"/>
                    <a:gd name="T3" fmla="*/ 0 h 606"/>
                    <a:gd name="T4" fmla="*/ 0 w 529"/>
                    <a:gd name="T5" fmla="*/ 0 h 606"/>
                    <a:gd name="T6" fmla="*/ 0 w 529"/>
                    <a:gd name="T7" fmla="*/ 0 h 606"/>
                    <a:gd name="T8" fmla="*/ 0 w 529"/>
                    <a:gd name="T9" fmla="*/ 0 h 606"/>
                    <a:gd name="T10" fmla="*/ 0 w 529"/>
                    <a:gd name="T11" fmla="*/ 0 h 606"/>
                    <a:gd name="T12" fmla="*/ 0 w 529"/>
                    <a:gd name="T13" fmla="*/ 0 h 606"/>
                    <a:gd name="T14" fmla="*/ 0 w 529"/>
                    <a:gd name="T15" fmla="*/ 0 h 606"/>
                    <a:gd name="T16" fmla="*/ 0 w 529"/>
                    <a:gd name="T17" fmla="*/ 0 h 606"/>
                    <a:gd name="T18" fmla="*/ 0 w 529"/>
                    <a:gd name="T19" fmla="*/ 0 h 6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9"/>
                    <a:gd name="T31" fmla="*/ 0 h 606"/>
                    <a:gd name="T32" fmla="*/ 529 w 529"/>
                    <a:gd name="T33" fmla="*/ 606 h 6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9" h="606">
                      <a:moveTo>
                        <a:pt x="0" y="606"/>
                      </a:moveTo>
                      <a:lnTo>
                        <a:pt x="529" y="606"/>
                      </a:lnTo>
                      <a:lnTo>
                        <a:pt x="478" y="53"/>
                      </a:lnTo>
                      <a:lnTo>
                        <a:pt x="352" y="0"/>
                      </a:lnTo>
                      <a:lnTo>
                        <a:pt x="390" y="484"/>
                      </a:lnTo>
                      <a:lnTo>
                        <a:pt x="152" y="484"/>
                      </a:lnTo>
                      <a:lnTo>
                        <a:pt x="207" y="0"/>
                      </a:lnTo>
                      <a:lnTo>
                        <a:pt x="86" y="53"/>
                      </a:lnTo>
                      <a:lnTo>
                        <a:pt x="0" y="606"/>
                      </a:lnTo>
                      <a:close/>
                    </a:path>
                  </a:pathLst>
                </a:custGeom>
                <a:solidFill>
                  <a:srgbClr val="5F5F5F"/>
                </a:solidFill>
                <a:ln w="9525">
                  <a:solidFill>
                    <a:srgbClr val="5F5F5F"/>
                  </a:solidFill>
                  <a:round/>
                  <a:headEnd/>
                  <a:tailEnd/>
                </a:ln>
              </p:spPr>
              <p:txBody>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75" name="Freeform 243"/>
                <p:cNvSpPr>
                  <a:spLocks/>
                </p:cNvSpPr>
                <p:nvPr/>
              </p:nvSpPr>
              <p:spPr bwMode="auto">
                <a:xfrm>
                  <a:off x="4311" y="2387"/>
                  <a:ext cx="110" cy="100"/>
                </a:xfrm>
                <a:custGeom>
                  <a:avLst/>
                  <a:gdLst>
                    <a:gd name="T0" fmla="*/ 0 w 613"/>
                    <a:gd name="T1" fmla="*/ 0 h 551"/>
                    <a:gd name="T2" fmla="*/ 0 w 613"/>
                    <a:gd name="T3" fmla="*/ 0 h 551"/>
                    <a:gd name="T4" fmla="*/ 0 w 613"/>
                    <a:gd name="T5" fmla="*/ 0 h 551"/>
                    <a:gd name="T6" fmla="*/ 0 w 613"/>
                    <a:gd name="T7" fmla="*/ 0 h 551"/>
                    <a:gd name="T8" fmla="*/ 0 w 613"/>
                    <a:gd name="T9" fmla="*/ 0 h 551"/>
                    <a:gd name="T10" fmla="*/ 0 w 613"/>
                    <a:gd name="T11" fmla="*/ 0 h 551"/>
                    <a:gd name="T12" fmla="*/ 0 w 613"/>
                    <a:gd name="T13" fmla="*/ 0 h 551"/>
                    <a:gd name="T14" fmla="*/ 0 w 613"/>
                    <a:gd name="T15" fmla="*/ 0 h 551"/>
                    <a:gd name="T16" fmla="*/ 0 w 613"/>
                    <a:gd name="T17" fmla="*/ 0 h 551"/>
                    <a:gd name="T18" fmla="*/ 0 w 613"/>
                    <a:gd name="T19" fmla="*/ 0 h 551"/>
                    <a:gd name="T20" fmla="*/ 0 w 613"/>
                    <a:gd name="T21" fmla="*/ 0 h 551"/>
                    <a:gd name="T22" fmla="*/ 0 w 613"/>
                    <a:gd name="T23" fmla="*/ 0 h 551"/>
                    <a:gd name="T24" fmla="*/ 0 w 613"/>
                    <a:gd name="T25" fmla="*/ 0 h 551"/>
                    <a:gd name="T26" fmla="*/ 0 w 613"/>
                    <a:gd name="T27" fmla="*/ 0 h 551"/>
                    <a:gd name="T28" fmla="*/ 0 w 613"/>
                    <a:gd name="T29" fmla="*/ 0 h 551"/>
                    <a:gd name="T30" fmla="*/ 0 w 613"/>
                    <a:gd name="T31" fmla="*/ 0 h 551"/>
                    <a:gd name="T32" fmla="*/ 0 w 613"/>
                    <a:gd name="T33" fmla="*/ 0 h 551"/>
                    <a:gd name="T34" fmla="*/ 0 w 613"/>
                    <a:gd name="T35" fmla="*/ 0 h 551"/>
                    <a:gd name="T36" fmla="*/ 0 w 613"/>
                    <a:gd name="T37" fmla="*/ 0 h 551"/>
                    <a:gd name="T38" fmla="*/ 0 w 613"/>
                    <a:gd name="T39" fmla="*/ 0 h 551"/>
                    <a:gd name="T40" fmla="*/ 0 w 613"/>
                    <a:gd name="T41" fmla="*/ 0 h 551"/>
                    <a:gd name="T42" fmla="*/ 0 w 613"/>
                    <a:gd name="T43" fmla="*/ 0 h 551"/>
                    <a:gd name="T44" fmla="*/ 0 w 613"/>
                    <a:gd name="T45" fmla="*/ 0 h 551"/>
                    <a:gd name="T46" fmla="*/ 0 w 613"/>
                    <a:gd name="T47" fmla="*/ 0 h 551"/>
                    <a:gd name="T48" fmla="*/ 0 w 613"/>
                    <a:gd name="T49" fmla="*/ 0 h 551"/>
                    <a:gd name="T50" fmla="*/ 0 w 613"/>
                    <a:gd name="T51" fmla="*/ 0 h 551"/>
                    <a:gd name="T52" fmla="*/ 0 w 613"/>
                    <a:gd name="T53" fmla="*/ 0 h 551"/>
                    <a:gd name="T54" fmla="*/ 0 w 613"/>
                    <a:gd name="T55" fmla="*/ 0 h 551"/>
                    <a:gd name="T56" fmla="*/ 0 w 613"/>
                    <a:gd name="T57" fmla="*/ 0 h 551"/>
                    <a:gd name="T58" fmla="*/ 0 w 613"/>
                    <a:gd name="T59" fmla="*/ 0 h 551"/>
                    <a:gd name="T60" fmla="*/ 0 w 613"/>
                    <a:gd name="T61" fmla="*/ 0 h 551"/>
                    <a:gd name="T62" fmla="*/ 0 w 613"/>
                    <a:gd name="T63" fmla="*/ 0 h 551"/>
                    <a:gd name="T64" fmla="*/ 0 w 613"/>
                    <a:gd name="T65" fmla="*/ 0 h 551"/>
                    <a:gd name="T66" fmla="*/ 0 w 613"/>
                    <a:gd name="T67" fmla="*/ 0 h 551"/>
                    <a:gd name="T68" fmla="*/ 0 w 613"/>
                    <a:gd name="T69" fmla="*/ 0 h 551"/>
                    <a:gd name="T70" fmla="*/ 0 w 613"/>
                    <a:gd name="T71" fmla="*/ 0 h 551"/>
                    <a:gd name="T72" fmla="*/ 0 w 613"/>
                    <a:gd name="T73" fmla="*/ 0 h 551"/>
                    <a:gd name="T74" fmla="*/ 0 w 613"/>
                    <a:gd name="T75" fmla="*/ 0 h 551"/>
                    <a:gd name="T76" fmla="*/ 0 w 613"/>
                    <a:gd name="T77" fmla="*/ 0 h 551"/>
                    <a:gd name="T78" fmla="*/ 0 w 613"/>
                    <a:gd name="T79" fmla="*/ 0 h 551"/>
                    <a:gd name="T80" fmla="*/ 0 w 613"/>
                    <a:gd name="T81" fmla="*/ 0 h 551"/>
                    <a:gd name="T82" fmla="*/ 0 w 613"/>
                    <a:gd name="T83" fmla="*/ 0 h 551"/>
                    <a:gd name="T84" fmla="*/ 0 w 613"/>
                    <a:gd name="T85" fmla="*/ 0 h 551"/>
                    <a:gd name="T86" fmla="*/ 0 w 613"/>
                    <a:gd name="T87" fmla="*/ 0 h 551"/>
                    <a:gd name="T88" fmla="*/ 0 w 613"/>
                    <a:gd name="T89" fmla="*/ 0 h 551"/>
                    <a:gd name="T90" fmla="*/ 0 w 613"/>
                    <a:gd name="T91" fmla="*/ 0 h 551"/>
                    <a:gd name="T92" fmla="*/ 0 w 613"/>
                    <a:gd name="T93" fmla="*/ 0 h 551"/>
                    <a:gd name="T94" fmla="*/ 0 w 613"/>
                    <a:gd name="T95" fmla="*/ 0 h 551"/>
                    <a:gd name="T96" fmla="*/ 0 w 613"/>
                    <a:gd name="T97" fmla="*/ 0 h 551"/>
                    <a:gd name="T98" fmla="*/ 0 w 613"/>
                    <a:gd name="T99" fmla="*/ 0 h 551"/>
                    <a:gd name="T100" fmla="*/ 0 w 613"/>
                    <a:gd name="T101" fmla="*/ 0 h 551"/>
                    <a:gd name="T102" fmla="*/ 0 w 613"/>
                    <a:gd name="T103" fmla="*/ 0 h 551"/>
                    <a:gd name="T104" fmla="*/ 0 w 613"/>
                    <a:gd name="T105" fmla="*/ 0 h 551"/>
                    <a:gd name="T106" fmla="*/ 0 w 613"/>
                    <a:gd name="T107" fmla="*/ 0 h 551"/>
                    <a:gd name="T108" fmla="*/ 0 w 613"/>
                    <a:gd name="T109" fmla="*/ 0 h 551"/>
                    <a:gd name="T110" fmla="*/ 0 w 613"/>
                    <a:gd name="T111" fmla="*/ 0 h 551"/>
                    <a:gd name="T112" fmla="*/ 0 w 613"/>
                    <a:gd name="T113" fmla="*/ 0 h 55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13"/>
                    <a:gd name="T172" fmla="*/ 0 h 551"/>
                    <a:gd name="T173" fmla="*/ 613 w 613"/>
                    <a:gd name="T174" fmla="*/ 551 h 55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13" h="551">
                      <a:moveTo>
                        <a:pt x="381" y="487"/>
                      </a:moveTo>
                      <a:lnTo>
                        <a:pt x="415" y="468"/>
                      </a:lnTo>
                      <a:lnTo>
                        <a:pt x="430" y="456"/>
                      </a:lnTo>
                      <a:lnTo>
                        <a:pt x="443" y="443"/>
                      </a:lnTo>
                      <a:lnTo>
                        <a:pt x="455" y="430"/>
                      </a:lnTo>
                      <a:lnTo>
                        <a:pt x="464" y="414"/>
                      </a:lnTo>
                      <a:lnTo>
                        <a:pt x="474" y="399"/>
                      </a:lnTo>
                      <a:lnTo>
                        <a:pt x="481" y="382"/>
                      </a:lnTo>
                      <a:lnTo>
                        <a:pt x="491" y="348"/>
                      </a:lnTo>
                      <a:lnTo>
                        <a:pt x="495" y="312"/>
                      </a:lnTo>
                      <a:lnTo>
                        <a:pt x="491" y="274"/>
                      </a:lnTo>
                      <a:lnTo>
                        <a:pt x="485" y="255"/>
                      </a:lnTo>
                      <a:lnTo>
                        <a:pt x="480" y="238"/>
                      </a:lnTo>
                      <a:lnTo>
                        <a:pt x="474" y="228"/>
                      </a:lnTo>
                      <a:lnTo>
                        <a:pt x="470" y="220"/>
                      </a:lnTo>
                      <a:lnTo>
                        <a:pt x="461" y="203"/>
                      </a:lnTo>
                      <a:lnTo>
                        <a:pt x="455" y="196"/>
                      </a:lnTo>
                      <a:lnTo>
                        <a:pt x="449" y="190"/>
                      </a:lnTo>
                      <a:lnTo>
                        <a:pt x="436" y="177"/>
                      </a:lnTo>
                      <a:lnTo>
                        <a:pt x="423" y="163"/>
                      </a:lnTo>
                      <a:lnTo>
                        <a:pt x="407" y="154"/>
                      </a:lnTo>
                      <a:lnTo>
                        <a:pt x="392" y="144"/>
                      </a:lnTo>
                      <a:lnTo>
                        <a:pt x="375" y="137"/>
                      </a:lnTo>
                      <a:lnTo>
                        <a:pt x="341" y="127"/>
                      </a:lnTo>
                      <a:lnTo>
                        <a:pt x="305" y="124"/>
                      </a:lnTo>
                      <a:lnTo>
                        <a:pt x="230" y="139"/>
                      </a:lnTo>
                      <a:lnTo>
                        <a:pt x="198" y="158"/>
                      </a:lnTo>
                      <a:lnTo>
                        <a:pt x="183" y="169"/>
                      </a:lnTo>
                      <a:lnTo>
                        <a:pt x="170" y="182"/>
                      </a:lnTo>
                      <a:lnTo>
                        <a:pt x="158" y="196"/>
                      </a:lnTo>
                      <a:lnTo>
                        <a:pt x="149" y="211"/>
                      </a:lnTo>
                      <a:lnTo>
                        <a:pt x="139" y="228"/>
                      </a:lnTo>
                      <a:lnTo>
                        <a:pt x="132" y="243"/>
                      </a:lnTo>
                      <a:lnTo>
                        <a:pt x="122" y="279"/>
                      </a:lnTo>
                      <a:lnTo>
                        <a:pt x="118" y="315"/>
                      </a:lnTo>
                      <a:lnTo>
                        <a:pt x="122" y="352"/>
                      </a:lnTo>
                      <a:lnTo>
                        <a:pt x="128" y="371"/>
                      </a:lnTo>
                      <a:lnTo>
                        <a:pt x="135" y="390"/>
                      </a:lnTo>
                      <a:lnTo>
                        <a:pt x="141" y="403"/>
                      </a:lnTo>
                      <a:lnTo>
                        <a:pt x="147" y="411"/>
                      </a:lnTo>
                      <a:lnTo>
                        <a:pt x="151" y="418"/>
                      </a:lnTo>
                      <a:lnTo>
                        <a:pt x="156" y="426"/>
                      </a:lnTo>
                      <a:lnTo>
                        <a:pt x="162" y="431"/>
                      </a:lnTo>
                      <a:lnTo>
                        <a:pt x="175" y="447"/>
                      </a:lnTo>
                      <a:lnTo>
                        <a:pt x="189" y="458"/>
                      </a:lnTo>
                      <a:lnTo>
                        <a:pt x="202" y="469"/>
                      </a:lnTo>
                      <a:lnTo>
                        <a:pt x="217" y="479"/>
                      </a:lnTo>
                      <a:lnTo>
                        <a:pt x="230" y="487"/>
                      </a:lnTo>
                      <a:lnTo>
                        <a:pt x="120" y="551"/>
                      </a:lnTo>
                      <a:lnTo>
                        <a:pt x="105" y="540"/>
                      </a:lnTo>
                      <a:lnTo>
                        <a:pt x="90" y="525"/>
                      </a:lnTo>
                      <a:lnTo>
                        <a:pt x="76" y="509"/>
                      </a:lnTo>
                      <a:lnTo>
                        <a:pt x="63" y="496"/>
                      </a:lnTo>
                      <a:lnTo>
                        <a:pt x="54" y="483"/>
                      </a:lnTo>
                      <a:lnTo>
                        <a:pt x="46" y="469"/>
                      </a:lnTo>
                      <a:lnTo>
                        <a:pt x="38" y="456"/>
                      </a:lnTo>
                      <a:lnTo>
                        <a:pt x="31" y="443"/>
                      </a:lnTo>
                      <a:lnTo>
                        <a:pt x="10" y="386"/>
                      </a:lnTo>
                      <a:lnTo>
                        <a:pt x="0" y="327"/>
                      </a:lnTo>
                      <a:lnTo>
                        <a:pt x="2" y="268"/>
                      </a:lnTo>
                      <a:lnTo>
                        <a:pt x="6" y="239"/>
                      </a:lnTo>
                      <a:lnTo>
                        <a:pt x="16" y="211"/>
                      </a:lnTo>
                      <a:lnTo>
                        <a:pt x="25" y="184"/>
                      </a:lnTo>
                      <a:lnTo>
                        <a:pt x="31" y="171"/>
                      </a:lnTo>
                      <a:lnTo>
                        <a:pt x="38" y="158"/>
                      </a:lnTo>
                      <a:lnTo>
                        <a:pt x="46" y="144"/>
                      </a:lnTo>
                      <a:lnTo>
                        <a:pt x="54" y="131"/>
                      </a:lnTo>
                      <a:lnTo>
                        <a:pt x="63" y="120"/>
                      </a:lnTo>
                      <a:lnTo>
                        <a:pt x="73" y="108"/>
                      </a:lnTo>
                      <a:lnTo>
                        <a:pt x="84" y="97"/>
                      </a:lnTo>
                      <a:lnTo>
                        <a:pt x="94" y="86"/>
                      </a:lnTo>
                      <a:lnTo>
                        <a:pt x="105" y="74"/>
                      </a:lnTo>
                      <a:lnTo>
                        <a:pt x="118" y="65"/>
                      </a:lnTo>
                      <a:lnTo>
                        <a:pt x="132" y="55"/>
                      </a:lnTo>
                      <a:lnTo>
                        <a:pt x="143" y="47"/>
                      </a:lnTo>
                      <a:lnTo>
                        <a:pt x="156" y="40"/>
                      </a:lnTo>
                      <a:lnTo>
                        <a:pt x="172" y="32"/>
                      </a:lnTo>
                      <a:lnTo>
                        <a:pt x="198" y="19"/>
                      </a:lnTo>
                      <a:lnTo>
                        <a:pt x="227" y="11"/>
                      </a:lnTo>
                      <a:lnTo>
                        <a:pt x="255" y="4"/>
                      </a:lnTo>
                      <a:lnTo>
                        <a:pt x="286" y="0"/>
                      </a:lnTo>
                      <a:lnTo>
                        <a:pt x="345" y="2"/>
                      </a:lnTo>
                      <a:lnTo>
                        <a:pt x="402" y="15"/>
                      </a:lnTo>
                      <a:lnTo>
                        <a:pt x="430" y="27"/>
                      </a:lnTo>
                      <a:lnTo>
                        <a:pt x="455" y="40"/>
                      </a:lnTo>
                      <a:lnTo>
                        <a:pt x="481" y="55"/>
                      </a:lnTo>
                      <a:lnTo>
                        <a:pt x="493" y="65"/>
                      </a:lnTo>
                      <a:lnTo>
                        <a:pt x="506" y="74"/>
                      </a:lnTo>
                      <a:lnTo>
                        <a:pt x="518" y="84"/>
                      </a:lnTo>
                      <a:lnTo>
                        <a:pt x="527" y="95"/>
                      </a:lnTo>
                      <a:lnTo>
                        <a:pt x="539" y="106"/>
                      </a:lnTo>
                      <a:lnTo>
                        <a:pt x="548" y="120"/>
                      </a:lnTo>
                      <a:lnTo>
                        <a:pt x="558" y="131"/>
                      </a:lnTo>
                      <a:lnTo>
                        <a:pt x="565" y="144"/>
                      </a:lnTo>
                      <a:lnTo>
                        <a:pt x="575" y="158"/>
                      </a:lnTo>
                      <a:lnTo>
                        <a:pt x="580" y="171"/>
                      </a:lnTo>
                      <a:lnTo>
                        <a:pt x="601" y="228"/>
                      </a:lnTo>
                      <a:lnTo>
                        <a:pt x="613" y="287"/>
                      </a:lnTo>
                      <a:lnTo>
                        <a:pt x="611" y="346"/>
                      </a:lnTo>
                      <a:lnTo>
                        <a:pt x="605" y="374"/>
                      </a:lnTo>
                      <a:lnTo>
                        <a:pt x="597" y="403"/>
                      </a:lnTo>
                      <a:lnTo>
                        <a:pt x="586" y="430"/>
                      </a:lnTo>
                      <a:lnTo>
                        <a:pt x="580" y="443"/>
                      </a:lnTo>
                      <a:lnTo>
                        <a:pt x="573" y="458"/>
                      </a:lnTo>
                      <a:lnTo>
                        <a:pt x="565" y="469"/>
                      </a:lnTo>
                      <a:lnTo>
                        <a:pt x="558" y="483"/>
                      </a:lnTo>
                      <a:lnTo>
                        <a:pt x="548" y="494"/>
                      </a:lnTo>
                      <a:lnTo>
                        <a:pt x="539" y="506"/>
                      </a:lnTo>
                      <a:lnTo>
                        <a:pt x="529" y="517"/>
                      </a:lnTo>
                      <a:lnTo>
                        <a:pt x="518" y="528"/>
                      </a:lnTo>
                      <a:lnTo>
                        <a:pt x="506" y="540"/>
                      </a:lnTo>
                      <a:lnTo>
                        <a:pt x="493" y="549"/>
                      </a:lnTo>
                      <a:lnTo>
                        <a:pt x="381" y="487"/>
                      </a:lnTo>
                      <a:close/>
                    </a:path>
                  </a:pathLst>
                </a:custGeom>
                <a:solidFill>
                  <a:srgbClr val="5F5F5F"/>
                </a:solidFill>
                <a:ln w="9525">
                  <a:solidFill>
                    <a:srgbClr val="5F5F5F"/>
                  </a:solidFill>
                  <a:round/>
                  <a:headEnd/>
                  <a:tailEnd/>
                </a:ln>
              </p:spPr>
              <p:txBody>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76" name="Freeform 244"/>
                <p:cNvSpPr>
                  <a:spLocks/>
                </p:cNvSpPr>
                <p:nvPr/>
              </p:nvSpPr>
              <p:spPr bwMode="auto">
                <a:xfrm>
                  <a:off x="4168" y="1922"/>
                  <a:ext cx="393" cy="202"/>
                </a:xfrm>
                <a:custGeom>
                  <a:avLst/>
                  <a:gdLst>
                    <a:gd name="T0" fmla="*/ 0 w 2183"/>
                    <a:gd name="T1" fmla="*/ 0 h 1119"/>
                    <a:gd name="T2" fmla="*/ 0 w 2183"/>
                    <a:gd name="T3" fmla="*/ 0 h 1119"/>
                    <a:gd name="T4" fmla="*/ 0 w 2183"/>
                    <a:gd name="T5" fmla="*/ 0 h 1119"/>
                    <a:gd name="T6" fmla="*/ 0 w 2183"/>
                    <a:gd name="T7" fmla="*/ 0 h 1119"/>
                    <a:gd name="T8" fmla="*/ 0 w 2183"/>
                    <a:gd name="T9" fmla="*/ 0 h 1119"/>
                    <a:gd name="T10" fmla="*/ 0 w 2183"/>
                    <a:gd name="T11" fmla="*/ 0 h 1119"/>
                    <a:gd name="T12" fmla="*/ 0 w 2183"/>
                    <a:gd name="T13" fmla="*/ 0 h 1119"/>
                    <a:gd name="T14" fmla="*/ 0 w 2183"/>
                    <a:gd name="T15" fmla="*/ 0 h 1119"/>
                    <a:gd name="T16" fmla="*/ 0 w 2183"/>
                    <a:gd name="T17" fmla="*/ 0 h 1119"/>
                    <a:gd name="T18" fmla="*/ 0 w 2183"/>
                    <a:gd name="T19" fmla="*/ 0 h 1119"/>
                    <a:gd name="T20" fmla="*/ 0 w 2183"/>
                    <a:gd name="T21" fmla="*/ 0 h 1119"/>
                    <a:gd name="T22" fmla="*/ 0 w 2183"/>
                    <a:gd name="T23" fmla="*/ 0 h 1119"/>
                    <a:gd name="T24" fmla="*/ 0 w 2183"/>
                    <a:gd name="T25" fmla="*/ 0 h 1119"/>
                    <a:gd name="T26" fmla="*/ 0 w 2183"/>
                    <a:gd name="T27" fmla="*/ 0 h 1119"/>
                    <a:gd name="T28" fmla="*/ 0 w 2183"/>
                    <a:gd name="T29" fmla="*/ 0 h 1119"/>
                    <a:gd name="T30" fmla="*/ 0 w 2183"/>
                    <a:gd name="T31" fmla="*/ 0 h 1119"/>
                    <a:gd name="T32" fmla="*/ 0 w 2183"/>
                    <a:gd name="T33" fmla="*/ 0 h 1119"/>
                    <a:gd name="T34" fmla="*/ 0 w 2183"/>
                    <a:gd name="T35" fmla="*/ 0 h 1119"/>
                    <a:gd name="T36" fmla="*/ 0 w 2183"/>
                    <a:gd name="T37" fmla="*/ 0 h 1119"/>
                    <a:gd name="T38" fmla="*/ 0 w 2183"/>
                    <a:gd name="T39" fmla="*/ 0 h 1119"/>
                    <a:gd name="T40" fmla="*/ 0 w 2183"/>
                    <a:gd name="T41" fmla="*/ 0 h 1119"/>
                    <a:gd name="T42" fmla="*/ 0 w 2183"/>
                    <a:gd name="T43" fmla="*/ 0 h 1119"/>
                    <a:gd name="T44" fmla="*/ 0 w 2183"/>
                    <a:gd name="T45" fmla="*/ 0 h 1119"/>
                    <a:gd name="T46" fmla="*/ 0 w 2183"/>
                    <a:gd name="T47" fmla="*/ 0 h 1119"/>
                    <a:gd name="T48" fmla="*/ 0 w 2183"/>
                    <a:gd name="T49" fmla="*/ 0 h 1119"/>
                    <a:gd name="T50" fmla="*/ 0 w 2183"/>
                    <a:gd name="T51" fmla="*/ 0 h 1119"/>
                    <a:gd name="T52" fmla="*/ 0 w 2183"/>
                    <a:gd name="T53" fmla="*/ 0 h 1119"/>
                    <a:gd name="T54" fmla="*/ 0 w 2183"/>
                    <a:gd name="T55" fmla="*/ 0 h 1119"/>
                    <a:gd name="T56" fmla="*/ 0 w 2183"/>
                    <a:gd name="T57" fmla="*/ 0 h 1119"/>
                    <a:gd name="T58" fmla="*/ 0 w 2183"/>
                    <a:gd name="T59" fmla="*/ 0 h 1119"/>
                    <a:gd name="T60" fmla="*/ 0 w 2183"/>
                    <a:gd name="T61" fmla="*/ 0 h 1119"/>
                    <a:gd name="T62" fmla="*/ 0 w 2183"/>
                    <a:gd name="T63" fmla="*/ 0 h 1119"/>
                    <a:gd name="T64" fmla="*/ 0 w 2183"/>
                    <a:gd name="T65" fmla="*/ 0 h 1119"/>
                    <a:gd name="T66" fmla="*/ 0 w 2183"/>
                    <a:gd name="T67" fmla="*/ 0 h 1119"/>
                    <a:gd name="T68" fmla="*/ 0 w 2183"/>
                    <a:gd name="T69" fmla="*/ 0 h 1119"/>
                    <a:gd name="T70" fmla="*/ 0 w 2183"/>
                    <a:gd name="T71" fmla="*/ 0 h 1119"/>
                    <a:gd name="T72" fmla="*/ 0 w 2183"/>
                    <a:gd name="T73" fmla="*/ 0 h 1119"/>
                    <a:gd name="T74" fmla="*/ 0 w 2183"/>
                    <a:gd name="T75" fmla="*/ 0 h 1119"/>
                    <a:gd name="T76" fmla="*/ 0 w 2183"/>
                    <a:gd name="T77" fmla="*/ 0 h 1119"/>
                    <a:gd name="T78" fmla="*/ 0 w 2183"/>
                    <a:gd name="T79" fmla="*/ 0 h 1119"/>
                    <a:gd name="T80" fmla="*/ 0 w 2183"/>
                    <a:gd name="T81" fmla="*/ 0 h 1119"/>
                    <a:gd name="T82" fmla="*/ 0 w 2183"/>
                    <a:gd name="T83" fmla="*/ 0 h 1119"/>
                    <a:gd name="T84" fmla="*/ 0 w 2183"/>
                    <a:gd name="T85" fmla="*/ 0 h 1119"/>
                    <a:gd name="T86" fmla="*/ 0 w 2183"/>
                    <a:gd name="T87" fmla="*/ 0 h 1119"/>
                    <a:gd name="T88" fmla="*/ 0 w 2183"/>
                    <a:gd name="T89" fmla="*/ 0 h 1119"/>
                    <a:gd name="T90" fmla="*/ 0 w 2183"/>
                    <a:gd name="T91" fmla="*/ 0 h 1119"/>
                    <a:gd name="T92" fmla="*/ 0 w 2183"/>
                    <a:gd name="T93" fmla="*/ 0 h 1119"/>
                    <a:gd name="T94" fmla="*/ 0 w 2183"/>
                    <a:gd name="T95" fmla="*/ 0 h 1119"/>
                    <a:gd name="T96" fmla="*/ 0 w 2183"/>
                    <a:gd name="T97" fmla="*/ 0 h 1119"/>
                    <a:gd name="T98" fmla="*/ 0 w 2183"/>
                    <a:gd name="T99" fmla="*/ 0 h 1119"/>
                    <a:gd name="T100" fmla="*/ 0 w 2183"/>
                    <a:gd name="T101" fmla="*/ 0 h 1119"/>
                    <a:gd name="T102" fmla="*/ 0 w 2183"/>
                    <a:gd name="T103" fmla="*/ 0 h 1119"/>
                    <a:gd name="T104" fmla="*/ 0 w 2183"/>
                    <a:gd name="T105" fmla="*/ 0 h 1119"/>
                    <a:gd name="T106" fmla="*/ 0 w 2183"/>
                    <a:gd name="T107" fmla="*/ 0 h 1119"/>
                    <a:gd name="T108" fmla="*/ 0 w 2183"/>
                    <a:gd name="T109" fmla="*/ 0 h 1119"/>
                    <a:gd name="T110" fmla="*/ 0 w 2183"/>
                    <a:gd name="T111" fmla="*/ 0 h 111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83"/>
                    <a:gd name="T169" fmla="*/ 0 h 1119"/>
                    <a:gd name="T170" fmla="*/ 2183 w 2183"/>
                    <a:gd name="T171" fmla="*/ 1119 h 111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83" h="1119">
                      <a:moveTo>
                        <a:pt x="0" y="1119"/>
                      </a:moveTo>
                      <a:lnTo>
                        <a:pt x="0" y="1093"/>
                      </a:lnTo>
                      <a:lnTo>
                        <a:pt x="0" y="1066"/>
                      </a:lnTo>
                      <a:lnTo>
                        <a:pt x="3" y="1009"/>
                      </a:lnTo>
                      <a:lnTo>
                        <a:pt x="7" y="954"/>
                      </a:lnTo>
                      <a:lnTo>
                        <a:pt x="17" y="901"/>
                      </a:lnTo>
                      <a:lnTo>
                        <a:pt x="20" y="872"/>
                      </a:lnTo>
                      <a:lnTo>
                        <a:pt x="26" y="848"/>
                      </a:lnTo>
                      <a:lnTo>
                        <a:pt x="34" y="821"/>
                      </a:lnTo>
                      <a:lnTo>
                        <a:pt x="41" y="794"/>
                      </a:lnTo>
                      <a:lnTo>
                        <a:pt x="49" y="768"/>
                      </a:lnTo>
                      <a:lnTo>
                        <a:pt x="57" y="743"/>
                      </a:lnTo>
                      <a:lnTo>
                        <a:pt x="66" y="717"/>
                      </a:lnTo>
                      <a:lnTo>
                        <a:pt x="76" y="692"/>
                      </a:lnTo>
                      <a:lnTo>
                        <a:pt x="85" y="667"/>
                      </a:lnTo>
                      <a:lnTo>
                        <a:pt x="91" y="656"/>
                      </a:lnTo>
                      <a:lnTo>
                        <a:pt x="96" y="642"/>
                      </a:lnTo>
                      <a:lnTo>
                        <a:pt x="100" y="631"/>
                      </a:lnTo>
                      <a:lnTo>
                        <a:pt x="106" y="620"/>
                      </a:lnTo>
                      <a:lnTo>
                        <a:pt x="114" y="606"/>
                      </a:lnTo>
                      <a:lnTo>
                        <a:pt x="119" y="595"/>
                      </a:lnTo>
                      <a:lnTo>
                        <a:pt x="125" y="583"/>
                      </a:lnTo>
                      <a:lnTo>
                        <a:pt x="131" y="572"/>
                      </a:lnTo>
                      <a:lnTo>
                        <a:pt x="138" y="561"/>
                      </a:lnTo>
                      <a:lnTo>
                        <a:pt x="144" y="549"/>
                      </a:lnTo>
                      <a:lnTo>
                        <a:pt x="152" y="538"/>
                      </a:lnTo>
                      <a:lnTo>
                        <a:pt x="157" y="526"/>
                      </a:lnTo>
                      <a:lnTo>
                        <a:pt x="165" y="515"/>
                      </a:lnTo>
                      <a:lnTo>
                        <a:pt x="171" y="504"/>
                      </a:lnTo>
                      <a:lnTo>
                        <a:pt x="178" y="492"/>
                      </a:lnTo>
                      <a:lnTo>
                        <a:pt x="186" y="483"/>
                      </a:lnTo>
                      <a:lnTo>
                        <a:pt x="193" y="471"/>
                      </a:lnTo>
                      <a:lnTo>
                        <a:pt x="201" y="460"/>
                      </a:lnTo>
                      <a:lnTo>
                        <a:pt x="209" y="449"/>
                      </a:lnTo>
                      <a:lnTo>
                        <a:pt x="216" y="439"/>
                      </a:lnTo>
                      <a:lnTo>
                        <a:pt x="224" y="428"/>
                      </a:lnTo>
                      <a:lnTo>
                        <a:pt x="232" y="418"/>
                      </a:lnTo>
                      <a:lnTo>
                        <a:pt x="241" y="409"/>
                      </a:lnTo>
                      <a:lnTo>
                        <a:pt x="249" y="397"/>
                      </a:lnTo>
                      <a:lnTo>
                        <a:pt x="258" y="388"/>
                      </a:lnTo>
                      <a:lnTo>
                        <a:pt x="266" y="378"/>
                      </a:lnTo>
                      <a:lnTo>
                        <a:pt x="275" y="367"/>
                      </a:lnTo>
                      <a:lnTo>
                        <a:pt x="283" y="357"/>
                      </a:lnTo>
                      <a:lnTo>
                        <a:pt x="292" y="348"/>
                      </a:lnTo>
                      <a:lnTo>
                        <a:pt x="302" y="338"/>
                      </a:lnTo>
                      <a:lnTo>
                        <a:pt x="309" y="329"/>
                      </a:lnTo>
                      <a:lnTo>
                        <a:pt x="319" y="319"/>
                      </a:lnTo>
                      <a:lnTo>
                        <a:pt x="328" y="310"/>
                      </a:lnTo>
                      <a:lnTo>
                        <a:pt x="338" y="302"/>
                      </a:lnTo>
                      <a:lnTo>
                        <a:pt x="348" y="293"/>
                      </a:lnTo>
                      <a:lnTo>
                        <a:pt x="357" y="283"/>
                      </a:lnTo>
                      <a:lnTo>
                        <a:pt x="367" y="276"/>
                      </a:lnTo>
                      <a:lnTo>
                        <a:pt x="378" y="266"/>
                      </a:lnTo>
                      <a:lnTo>
                        <a:pt x="387" y="258"/>
                      </a:lnTo>
                      <a:lnTo>
                        <a:pt x="397" y="249"/>
                      </a:lnTo>
                      <a:lnTo>
                        <a:pt x="406" y="241"/>
                      </a:lnTo>
                      <a:lnTo>
                        <a:pt x="418" y="234"/>
                      </a:lnTo>
                      <a:lnTo>
                        <a:pt x="427" y="224"/>
                      </a:lnTo>
                      <a:lnTo>
                        <a:pt x="439" y="217"/>
                      </a:lnTo>
                      <a:lnTo>
                        <a:pt x="448" y="209"/>
                      </a:lnTo>
                      <a:lnTo>
                        <a:pt x="460" y="201"/>
                      </a:lnTo>
                      <a:lnTo>
                        <a:pt x="471" y="194"/>
                      </a:lnTo>
                      <a:lnTo>
                        <a:pt x="481" y="186"/>
                      </a:lnTo>
                      <a:lnTo>
                        <a:pt x="503" y="173"/>
                      </a:lnTo>
                      <a:lnTo>
                        <a:pt x="526" y="158"/>
                      </a:lnTo>
                      <a:lnTo>
                        <a:pt x="547" y="144"/>
                      </a:lnTo>
                      <a:lnTo>
                        <a:pt x="572" y="131"/>
                      </a:lnTo>
                      <a:lnTo>
                        <a:pt x="595" y="120"/>
                      </a:lnTo>
                      <a:lnTo>
                        <a:pt x="618" y="108"/>
                      </a:lnTo>
                      <a:lnTo>
                        <a:pt x="642" y="97"/>
                      </a:lnTo>
                      <a:lnTo>
                        <a:pt x="667" y="86"/>
                      </a:lnTo>
                      <a:lnTo>
                        <a:pt x="692" y="76"/>
                      </a:lnTo>
                      <a:lnTo>
                        <a:pt x="716" y="67"/>
                      </a:lnTo>
                      <a:lnTo>
                        <a:pt x="741" y="57"/>
                      </a:lnTo>
                      <a:lnTo>
                        <a:pt x="766" y="49"/>
                      </a:lnTo>
                      <a:lnTo>
                        <a:pt x="792" y="42"/>
                      </a:lnTo>
                      <a:lnTo>
                        <a:pt x="844" y="29"/>
                      </a:lnTo>
                      <a:lnTo>
                        <a:pt x="897" y="17"/>
                      </a:lnTo>
                      <a:lnTo>
                        <a:pt x="950" y="10"/>
                      </a:lnTo>
                      <a:lnTo>
                        <a:pt x="1005" y="2"/>
                      </a:lnTo>
                      <a:lnTo>
                        <a:pt x="1118" y="0"/>
                      </a:lnTo>
                      <a:lnTo>
                        <a:pt x="1230" y="8"/>
                      </a:lnTo>
                      <a:lnTo>
                        <a:pt x="1336" y="27"/>
                      </a:lnTo>
                      <a:lnTo>
                        <a:pt x="1390" y="42"/>
                      </a:lnTo>
                      <a:lnTo>
                        <a:pt x="1441" y="57"/>
                      </a:lnTo>
                      <a:lnTo>
                        <a:pt x="1466" y="67"/>
                      </a:lnTo>
                      <a:lnTo>
                        <a:pt x="1490" y="76"/>
                      </a:lnTo>
                      <a:lnTo>
                        <a:pt x="1515" y="86"/>
                      </a:lnTo>
                      <a:lnTo>
                        <a:pt x="1540" y="97"/>
                      </a:lnTo>
                      <a:lnTo>
                        <a:pt x="1565" y="108"/>
                      </a:lnTo>
                      <a:lnTo>
                        <a:pt x="1587" y="120"/>
                      </a:lnTo>
                      <a:lnTo>
                        <a:pt x="1612" y="131"/>
                      </a:lnTo>
                      <a:lnTo>
                        <a:pt x="1635" y="144"/>
                      </a:lnTo>
                      <a:lnTo>
                        <a:pt x="1658" y="158"/>
                      </a:lnTo>
                      <a:lnTo>
                        <a:pt x="1679" y="173"/>
                      </a:lnTo>
                      <a:lnTo>
                        <a:pt x="1701" y="186"/>
                      </a:lnTo>
                      <a:lnTo>
                        <a:pt x="1722" y="201"/>
                      </a:lnTo>
                      <a:lnTo>
                        <a:pt x="1745" y="217"/>
                      </a:lnTo>
                      <a:lnTo>
                        <a:pt x="1755" y="224"/>
                      </a:lnTo>
                      <a:lnTo>
                        <a:pt x="1766" y="234"/>
                      </a:lnTo>
                      <a:lnTo>
                        <a:pt x="1776" y="241"/>
                      </a:lnTo>
                      <a:lnTo>
                        <a:pt x="1785" y="249"/>
                      </a:lnTo>
                      <a:lnTo>
                        <a:pt x="1797" y="258"/>
                      </a:lnTo>
                      <a:lnTo>
                        <a:pt x="1806" y="266"/>
                      </a:lnTo>
                      <a:lnTo>
                        <a:pt x="1825" y="283"/>
                      </a:lnTo>
                      <a:lnTo>
                        <a:pt x="1835" y="293"/>
                      </a:lnTo>
                      <a:lnTo>
                        <a:pt x="1844" y="302"/>
                      </a:lnTo>
                      <a:lnTo>
                        <a:pt x="1854" y="312"/>
                      </a:lnTo>
                      <a:lnTo>
                        <a:pt x="1863" y="321"/>
                      </a:lnTo>
                      <a:lnTo>
                        <a:pt x="1873" y="331"/>
                      </a:lnTo>
                      <a:lnTo>
                        <a:pt x="1882" y="338"/>
                      </a:lnTo>
                      <a:lnTo>
                        <a:pt x="1890" y="348"/>
                      </a:lnTo>
                      <a:lnTo>
                        <a:pt x="1899" y="359"/>
                      </a:lnTo>
                      <a:lnTo>
                        <a:pt x="1909" y="369"/>
                      </a:lnTo>
                      <a:lnTo>
                        <a:pt x="1916" y="378"/>
                      </a:lnTo>
                      <a:lnTo>
                        <a:pt x="1926" y="388"/>
                      </a:lnTo>
                      <a:lnTo>
                        <a:pt x="1933" y="397"/>
                      </a:lnTo>
                      <a:lnTo>
                        <a:pt x="1943" y="409"/>
                      </a:lnTo>
                      <a:lnTo>
                        <a:pt x="1951" y="418"/>
                      </a:lnTo>
                      <a:lnTo>
                        <a:pt x="1958" y="430"/>
                      </a:lnTo>
                      <a:lnTo>
                        <a:pt x="1966" y="439"/>
                      </a:lnTo>
                      <a:lnTo>
                        <a:pt x="1973" y="450"/>
                      </a:lnTo>
                      <a:lnTo>
                        <a:pt x="1981" y="460"/>
                      </a:lnTo>
                      <a:lnTo>
                        <a:pt x="1989" y="471"/>
                      </a:lnTo>
                      <a:lnTo>
                        <a:pt x="1996" y="483"/>
                      </a:lnTo>
                      <a:lnTo>
                        <a:pt x="2004" y="492"/>
                      </a:lnTo>
                      <a:lnTo>
                        <a:pt x="2011" y="504"/>
                      </a:lnTo>
                      <a:lnTo>
                        <a:pt x="2019" y="515"/>
                      </a:lnTo>
                      <a:lnTo>
                        <a:pt x="2025" y="526"/>
                      </a:lnTo>
                      <a:lnTo>
                        <a:pt x="2032" y="538"/>
                      </a:lnTo>
                      <a:lnTo>
                        <a:pt x="2038" y="549"/>
                      </a:lnTo>
                      <a:lnTo>
                        <a:pt x="2046" y="561"/>
                      </a:lnTo>
                      <a:lnTo>
                        <a:pt x="2051" y="572"/>
                      </a:lnTo>
                      <a:lnTo>
                        <a:pt x="2057" y="583"/>
                      </a:lnTo>
                      <a:lnTo>
                        <a:pt x="2063" y="595"/>
                      </a:lnTo>
                      <a:lnTo>
                        <a:pt x="2070" y="606"/>
                      </a:lnTo>
                      <a:lnTo>
                        <a:pt x="2076" y="620"/>
                      </a:lnTo>
                      <a:lnTo>
                        <a:pt x="2082" y="631"/>
                      </a:lnTo>
                      <a:lnTo>
                        <a:pt x="2087" y="642"/>
                      </a:lnTo>
                      <a:lnTo>
                        <a:pt x="2091" y="656"/>
                      </a:lnTo>
                      <a:lnTo>
                        <a:pt x="2097" y="667"/>
                      </a:lnTo>
                      <a:lnTo>
                        <a:pt x="2106" y="692"/>
                      </a:lnTo>
                      <a:lnTo>
                        <a:pt x="2116" y="717"/>
                      </a:lnTo>
                      <a:lnTo>
                        <a:pt x="2126" y="741"/>
                      </a:lnTo>
                      <a:lnTo>
                        <a:pt x="2133" y="768"/>
                      </a:lnTo>
                      <a:lnTo>
                        <a:pt x="2141" y="793"/>
                      </a:lnTo>
                      <a:lnTo>
                        <a:pt x="2148" y="819"/>
                      </a:lnTo>
                      <a:lnTo>
                        <a:pt x="2154" y="846"/>
                      </a:lnTo>
                      <a:lnTo>
                        <a:pt x="2162" y="872"/>
                      </a:lnTo>
                      <a:lnTo>
                        <a:pt x="2165" y="899"/>
                      </a:lnTo>
                      <a:lnTo>
                        <a:pt x="2181" y="1007"/>
                      </a:lnTo>
                      <a:lnTo>
                        <a:pt x="2183" y="1119"/>
                      </a:lnTo>
                      <a:lnTo>
                        <a:pt x="2019" y="1119"/>
                      </a:lnTo>
                      <a:lnTo>
                        <a:pt x="2019" y="1072"/>
                      </a:lnTo>
                      <a:lnTo>
                        <a:pt x="2017" y="1024"/>
                      </a:lnTo>
                      <a:lnTo>
                        <a:pt x="2013" y="977"/>
                      </a:lnTo>
                      <a:lnTo>
                        <a:pt x="2008" y="931"/>
                      </a:lnTo>
                      <a:lnTo>
                        <a:pt x="2000" y="886"/>
                      </a:lnTo>
                      <a:lnTo>
                        <a:pt x="1994" y="865"/>
                      </a:lnTo>
                      <a:lnTo>
                        <a:pt x="1989" y="842"/>
                      </a:lnTo>
                      <a:lnTo>
                        <a:pt x="1983" y="819"/>
                      </a:lnTo>
                      <a:lnTo>
                        <a:pt x="1977" y="798"/>
                      </a:lnTo>
                      <a:lnTo>
                        <a:pt x="1970" y="777"/>
                      </a:lnTo>
                      <a:lnTo>
                        <a:pt x="1962" y="755"/>
                      </a:lnTo>
                      <a:lnTo>
                        <a:pt x="1945" y="713"/>
                      </a:lnTo>
                      <a:lnTo>
                        <a:pt x="1941" y="703"/>
                      </a:lnTo>
                      <a:lnTo>
                        <a:pt x="1935" y="692"/>
                      </a:lnTo>
                      <a:lnTo>
                        <a:pt x="1932" y="682"/>
                      </a:lnTo>
                      <a:lnTo>
                        <a:pt x="1926" y="673"/>
                      </a:lnTo>
                      <a:lnTo>
                        <a:pt x="1922" y="661"/>
                      </a:lnTo>
                      <a:lnTo>
                        <a:pt x="1916" y="652"/>
                      </a:lnTo>
                      <a:lnTo>
                        <a:pt x="1911" y="642"/>
                      </a:lnTo>
                      <a:lnTo>
                        <a:pt x="1907" y="633"/>
                      </a:lnTo>
                      <a:lnTo>
                        <a:pt x="1901" y="623"/>
                      </a:lnTo>
                      <a:lnTo>
                        <a:pt x="1895" y="612"/>
                      </a:lnTo>
                      <a:lnTo>
                        <a:pt x="1890" y="602"/>
                      </a:lnTo>
                      <a:lnTo>
                        <a:pt x="1884" y="593"/>
                      </a:lnTo>
                      <a:lnTo>
                        <a:pt x="1878" y="583"/>
                      </a:lnTo>
                      <a:lnTo>
                        <a:pt x="1871" y="574"/>
                      </a:lnTo>
                      <a:lnTo>
                        <a:pt x="1865" y="564"/>
                      </a:lnTo>
                      <a:lnTo>
                        <a:pt x="1859" y="557"/>
                      </a:lnTo>
                      <a:lnTo>
                        <a:pt x="1854" y="547"/>
                      </a:lnTo>
                      <a:lnTo>
                        <a:pt x="1846" y="538"/>
                      </a:lnTo>
                      <a:lnTo>
                        <a:pt x="1840" y="528"/>
                      </a:lnTo>
                      <a:lnTo>
                        <a:pt x="1835" y="519"/>
                      </a:lnTo>
                      <a:lnTo>
                        <a:pt x="1827" y="511"/>
                      </a:lnTo>
                      <a:lnTo>
                        <a:pt x="1819" y="502"/>
                      </a:lnTo>
                      <a:lnTo>
                        <a:pt x="1814" y="494"/>
                      </a:lnTo>
                      <a:lnTo>
                        <a:pt x="1806" y="485"/>
                      </a:lnTo>
                      <a:lnTo>
                        <a:pt x="1798" y="475"/>
                      </a:lnTo>
                      <a:lnTo>
                        <a:pt x="1791" y="468"/>
                      </a:lnTo>
                      <a:lnTo>
                        <a:pt x="1778" y="450"/>
                      </a:lnTo>
                      <a:lnTo>
                        <a:pt x="1770" y="443"/>
                      </a:lnTo>
                      <a:lnTo>
                        <a:pt x="1762" y="435"/>
                      </a:lnTo>
                      <a:lnTo>
                        <a:pt x="1745" y="418"/>
                      </a:lnTo>
                      <a:lnTo>
                        <a:pt x="1738" y="411"/>
                      </a:lnTo>
                      <a:lnTo>
                        <a:pt x="1730" y="403"/>
                      </a:lnTo>
                      <a:lnTo>
                        <a:pt x="1722" y="395"/>
                      </a:lnTo>
                      <a:lnTo>
                        <a:pt x="1713" y="388"/>
                      </a:lnTo>
                      <a:lnTo>
                        <a:pt x="1698" y="374"/>
                      </a:lnTo>
                      <a:lnTo>
                        <a:pt x="1681" y="359"/>
                      </a:lnTo>
                      <a:lnTo>
                        <a:pt x="1663" y="344"/>
                      </a:lnTo>
                      <a:lnTo>
                        <a:pt x="1644" y="331"/>
                      </a:lnTo>
                      <a:lnTo>
                        <a:pt x="1627" y="317"/>
                      </a:lnTo>
                      <a:lnTo>
                        <a:pt x="1608" y="306"/>
                      </a:lnTo>
                      <a:lnTo>
                        <a:pt x="1589" y="293"/>
                      </a:lnTo>
                      <a:lnTo>
                        <a:pt x="1570" y="281"/>
                      </a:lnTo>
                      <a:lnTo>
                        <a:pt x="1551" y="270"/>
                      </a:lnTo>
                      <a:lnTo>
                        <a:pt x="1532" y="258"/>
                      </a:lnTo>
                      <a:lnTo>
                        <a:pt x="1511" y="249"/>
                      </a:lnTo>
                      <a:lnTo>
                        <a:pt x="1490" y="239"/>
                      </a:lnTo>
                      <a:lnTo>
                        <a:pt x="1471" y="228"/>
                      </a:lnTo>
                      <a:lnTo>
                        <a:pt x="1450" y="220"/>
                      </a:lnTo>
                      <a:lnTo>
                        <a:pt x="1430" y="211"/>
                      </a:lnTo>
                      <a:lnTo>
                        <a:pt x="1407" y="203"/>
                      </a:lnTo>
                      <a:lnTo>
                        <a:pt x="1386" y="196"/>
                      </a:lnTo>
                      <a:lnTo>
                        <a:pt x="1365" y="188"/>
                      </a:lnTo>
                      <a:lnTo>
                        <a:pt x="1319" y="177"/>
                      </a:lnTo>
                      <a:lnTo>
                        <a:pt x="1275" y="165"/>
                      </a:lnTo>
                      <a:lnTo>
                        <a:pt x="1228" y="158"/>
                      </a:lnTo>
                      <a:lnTo>
                        <a:pt x="1135" y="148"/>
                      </a:lnTo>
                      <a:lnTo>
                        <a:pt x="1040" y="150"/>
                      </a:lnTo>
                      <a:lnTo>
                        <a:pt x="947" y="160"/>
                      </a:lnTo>
                      <a:lnTo>
                        <a:pt x="857" y="179"/>
                      </a:lnTo>
                      <a:lnTo>
                        <a:pt x="813" y="190"/>
                      </a:lnTo>
                      <a:lnTo>
                        <a:pt x="772" y="205"/>
                      </a:lnTo>
                      <a:lnTo>
                        <a:pt x="751" y="213"/>
                      </a:lnTo>
                      <a:lnTo>
                        <a:pt x="730" y="222"/>
                      </a:lnTo>
                      <a:lnTo>
                        <a:pt x="709" y="232"/>
                      </a:lnTo>
                      <a:lnTo>
                        <a:pt x="688" y="241"/>
                      </a:lnTo>
                      <a:lnTo>
                        <a:pt x="667" y="251"/>
                      </a:lnTo>
                      <a:lnTo>
                        <a:pt x="648" y="260"/>
                      </a:lnTo>
                      <a:lnTo>
                        <a:pt x="629" y="272"/>
                      </a:lnTo>
                      <a:lnTo>
                        <a:pt x="610" y="283"/>
                      </a:lnTo>
                      <a:lnTo>
                        <a:pt x="591" y="295"/>
                      </a:lnTo>
                      <a:lnTo>
                        <a:pt x="572" y="308"/>
                      </a:lnTo>
                      <a:lnTo>
                        <a:pt x="553" y="321"/>
                      </a:lnTo>
                      <a:lnTo>
                        <a:pt x="536" y="335"/>
                      </a:lnTo>
                      <a:lnTo>
                        <a:pt x="519" y="348"/>
                      </a:lnTo>
                      <a:lnTo>
                        <a:pt x="502" y="361"/>
                      </a:lnTo>
                      <a:lnTo>
                        <a:pt x="484" y="376"/>
                      </a:lnTo>
                      <a:lnTo>
                        <a:pt x="467" y="392"/>
                      </a:lnTo>
                      <a:lnTo>
                        <a:pt x="450" y="405"/>
                      </a:lnTo>
                      <a:lnTo>
                        <a:pt x="443" y="412"/>
                      </a:lnTo>
                      <a:lnTo>
                        <a:pt x="435" y="422"/>
                      </a:lnTo>
                      <a:lnTo>
                        <a:pt x="427" y="430"/>
                      </a:lnTo>
                      <a:lnTo>
                        <a:pt x="420" y="437"/>
                      </a:lnTo>
                      <a:lnTo>
                        <a:pt x="412" y="445"/>
                      </a:lnTo>
                      <a:lnTo>
                        <a:pt x="405" y="454"/>
                      </a:lnTo>
                      <a:lnTo>
                        <a:pt x="397" y="462"/>
                      </a:lnTo>
                      <a:lnTo>
                        <a:pt x="389" y="469"/>
                      </a:lnTo>
                      <a:lnTo>
                        <a:pt x="374" y="487"/>
                      </a:lnTo>
                      <a:lnTo>
                        <a:pt x="368" y="496"/>
                      </a:lnTo>
                      <a:lnTo>
                        <a:pt x="361" y="506"/>
                      </a:lnTo>
                      <a:lnTo>
                        <a:pt x="353" y="513"/>
                      </a:lnTo>
                      <a:lnTo>
                        <a:pt x="348" y="523"/>
                      </a:lnTo>
                      <a:lnTo>
                        <a:pt x="340" y="532"/>
                      </a:lnTo>
                      <a:lnTo>
                        <a:pt x="334" y="540"/>
                      </a:lnTo>
                      <a:lnTo>
                        <a:pt x="321" y="559"/>
                      </a:lnTo>
                      <a:lnTo>
                        <a:pt x="315" y="568"/>
                      </a:lnTo>
                      <a:lnTo>
                        <a:pt x="309" y="578"/>
                      </a:lnTo>
                      <a:lnTo>
                        <a:pt x="304" y="587"/>
                      </a:lnTo>
                      <a:lnTo>
                        <a:pt x="298" y="597"/>
                      </a:lnTo>
                      <a:lnTo>
                        <a:pt x="292" y="606"/>
                      </a:lnTo>
                      <a:lnTo>
                        <a:pt x="287" y="616"/>
                      </a:lnTo>
                      <a:lnTo>
                        <a:pt x="281" y="625"/>
                      </a:lnTo>
                      <a:lnTo>
                        <a:pt x="275" y="637"/>
                      </a:lnTo>
                      <a:lnTo>
                        <a:pt x="270" y="646"/>
                      </a:lnTo>
                      <a:lnTo>
                        <a:pt x="264" y="656"/>
                      </a:lnTo>
                      <a:lnTo>
                        <a:pt x="260" y="665"/>
                      </a:lnTo>
                      <a:lnTo>
                        <a:pt x="254" y="677"/>
                      </a:lnTo>
                      <a:lnTo>
                        <a:pt x="251" y="686"/>
                      </a:lnTo>
                      <a:lnTo>
                        <a:pt x="245" y="696"/>
                      </a:lnTo>
                      <a:lnTo>
                        <a:pt x="235" y="717"/>
                      </a:lnTo>
                      <a:lnTo>
                        <a:pt x="220" y="760"/>
                      </a:lnTo>
                      <a:lnTo>
                        <a:pt x="205" y="804"/>
                      </a:lnTo>
                      <a:lnTo>
                        <a:pt x="192" y="848"/>
                      </a:lnTo>
                      <a:lnTo>
                        <a:pt x="174" y="939"/>
                      </a:lnTo>
                      <a:lnTo>
                        <a:pt x="165" y="1034"/>
                      </a:lnTo>
                      <a:lnTo>
                        <a:pt x="165" y="1076"/>
                      </a:lnTo>
                      <a:lnTo>
                        <a:pt x="165" y="1119"/>
                      </a:lnTo>
                      <a:lnTo>
                        <a:pt x="0" y="1119"/>
                      </a:lnTo>
                      <a:close/>
                    </a:path>
                  </a:pathLst>
                </a:custGeom>
                <a:solidFill>
                  <a:srgbClr val="5F5F5F"/>
                </a:solidFill>
                <a:ln w="9525">
                  <a:solidFill>
                    <a:srgbClr val="5F5F5F"/>
                  </a:solidFill>
                  <a:round/>
                  <a:headEnd/>
                  <a:tailEnd/>
                </a:ln>
              </p:spPr>
              <p:txBody>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77" name="Freeform 245"/>
                <p:cNvSpPr>
                  <a:spLocks/>
                </p:cNvSpPr>
                <p:nvPr/>
              </p:nvSpPr>
              <p:spPr bwMode="auto">
                <a:xfrm>
                  <a:off x="4225" y="1974"/>
                  <a:ext cx="278" cy="150"/>
                </a:xfrm>
                <a:custGeom>
                  <a:avLst/>
                  <a:gdLst>
                    <a:gd name="T0" fmla="*/ 0 w 1540"/>
                    <a:gd name="T1" fmla="*/ 0 h 830"/>
                    <a:gd name="T2" fmla="*/ 0 w 1540"/>
                    <a:gd name="T3" fmla="*/ 0 h 830"/>
                    <a:gd name="T4" fmla="*/ 0 w 1540"/>
                    <a:gd name="T5" fmla="*/ 0 h 830"/>
                    <a:gd name="T6" fmla="*/ 0 w 1540"/>
                    <a:gd name="T7" fmla="*/ 0 h 830"/>
                    <a:gd name="T8" fmla="*/ 0 w 1540"/>
                    <a:gd name="T9" fmla="*/ 0 h 830"/>
                    <a:gd name="T10" fmla="*/ 0 w 1540"/>
                    <a:gd name="T11" fmla="*/ 0 h 830"/>
                    <a:gd name="T12" fmla="*/ 0 w 1540"/>
                    <a:gd name="T13" fmla="*/ 0 h 830"/>
                    <a:gd name="T14" fmla="*/ 0 w 1540"/>
                    <a:gd name="T15" fmla="*/ 0 h 830"/>
                    <a:gd name="T16" fmla="*/ 0 w 1540"/>
                    <a:gd name="T17" fmla="*/ 0 h 830"/>
                    <a:gd name="T18" fmla="*/ 0 w 1540"/>
                    <a:gd name="T19" fmla="*/ 0 h 830"/>
                    <a:gd name="T20" fmla="*/ 0 w 1540"/>
                    <a:gd name="T21" fmla="*/ 0 h 830"/>
                    <a:gd name="T22" fmla="*/ 0 w 1540"/>
                    <a:gd name="T23" fmla="*/ 0 h 830"/>
                    <a:gd name="T24" fmla="*/ 0 w 1540"/>
                    <a:gd name="T25" fmla="*/ 0 h 830"/>
                    <a:gd name="T26" fmla="*/ 0 w 1540"/>
                    <a:gd name="T27" fmla="*/ 0 h 830"/>
                    <a:gd name="T28" fmla="*/ 0 w 1540"/>
                    <a:gd name="T29" fmla="*/ 0 h 830"/>
                    <a:gd name="T30" fmla="*/ 0 w 1540"/>
                    <a:gd name="T31" fmla="*/ 0 h 830"/>
                    <a:gd name="T32" fmla="*/ 0 w 1540"/>
                    <a:gd name="T33" fmla="*/ 0 h 830"/>
                    <a:gd name="T34" fmla="*/ 0 w 1540"/>
                    <a:gd name="T35" fmla="*/ 0 h 830"/>
                    <a:gd name="T36" fmla="*/ 0 w 1540"/>
                    <a:gd name="T37" fmla="*/ 0 h 830"/>
                    <a:gd name="T38" fmla="*/ 0 w 1540"/>
                    <a:gd name="T39" fmla="*/ 0 h 830"/>
                    <a:gd name="T40" fmla="*/ 0 w 1540"/>
                    <a:gd name="T41" fmla="*/ 0 h 830"/>
                    <a:gd name="T42" fmla="*/ 0 w 1540"/>
                    <a:gd name="T43" fmla="*/ 0 h 830"/>
                    <a:gd name="T44" fmla="*/ 0 w 1540"/>
                    <a:gd name="T45" fmla="*/ 0 h 830"/>
                    <a:gd name="T46" fmla="*/ 0 w 1540"/>
                    <a:gd name="T47" fmla="*/ 0 h 830"/>
                    <a:gd name="T48" fmla="*/ 0 w 1540"/>
                    <a:gd name="T49" fmla="*/ 0 h 830"/>
                    <a:gd name="T50" fmla="*/ 0 w 1540"/>
                    <a:gd name="T51" fmla="*/ 0 h 830"/>
                    <a:gd name="T52" fmla="*/ 0 w 1540"/>
                    <a:gd name="T53" fmla="*/ 0 h 830"/>
                    <a:gd name="T54" fmla="*/ 0 w 1540"/>
                    <a:gd name="T55" fmla="*/ 0 h 830"/>
                    <a:gd name="T56" fmla="*/ 0 w 1540"/>
                    <a:gd name="T57" fmla="*/ 0 h 830"/>
                    <a:gd name="T58" fmla="*/ 0 w 1540"/>
                    <a:gd name="T59" fmla="*/ 0 h 830"/>
                    <a:gd name="T60" fmla="*/ 0 w 1540"/>
                    <a:gd name="T61" fmla="*/ 0 h 830"/>
                    <a:gd name="T62" fmla="*/ 0 w 1540"/>
                    <a:gd name="T63" fmla="*/ 0 h 830"/>
                    <a:gd name="T64" fmla="*/ 0 w 1540"/>
                    <a:gd name="T65" fmla="*/ 0 h 830"/>
                    <a:gd name="T66" fmla="*/ 0 w 1540"/>
                    <a:gd name="T67" fmla="*/ 0 h 830"/>
                    <a:gd name="T68" fmla="*/ 0 w 1540"/>
                    <a:gd name="T69" fmla="*/ 0 h 830"/>
                    <a:gd name="T70" fmla="*/ 0 w 1540"/>
                    <a:gd name="T71" fmla="*/ 0 h 830"/>
                    <a:gd name="T72" fmla="*/ 0 w 1540"/>
                    <a:gd name="T73" fmla="*/ 0 h 830"/>
                    <a:gd name="T74" fmla="*/ 0 w 1540"/>
                    <a:gd name="T75" fmla="*/ 0 h 830"/>
                    <a:gd name="T76" fmla="*/ 0 w 1540"/>
                    <a:gd name="T77" fmla="*/ 0 h 830"/>
                    <a:gd name="T78" fmla="*/ 0 w 1540"/>
                    <a:gd name="T79" fmla="*/ 0 h 830"/>
                    <a:gd name="T80" fmla="*/ 0 w 1540"/>
                    <a:gd name="T81" fmla="*/ 0 h 830"/>
                    <a:gd name="T82" fmla="*/ 0 w 1540"/>
                    <a:gd name="T83" fmla="*/ 0 h 830"/>
                    <a:gd name="T84" fmla="*/ 0 w 1540"/>
                    <a:gd name="T85" fmla="*/ 0 h 830"/>
                    <a:gd name="T86" fmla="*/ 0 w 1540"/>
                    <a:gd name="T87" fmla="*/ 0 h 830"/>
                    <a:gd name="T88" fmla="*/ 0 w 1540"/>
                    <a:gd name="T89" fmla="*/ 0 h 830"/>
                    <a:gd name="T90" fmla="*/ 0 w 1540"/>
                    <a:gd name="T91" fmla="*/ 0 h 830"/>
                    <a:gd name="T92" fmla="*/ 0 w 1540"/>
                    <a:gd name="T93" fmla="*/ 0 h 830"/>
                    <a:gd name="T94" fmla="*/ 0 w 1540"/>
                    <a:gd name="T95" fmla="*/ 0 h 830"/>
                    <a:gd name="T96" fmla="*/ 0 w 1540"/>
                    <a:gd name="T97" fmla="*/ 0 h 830"/>
                    <a:gd name="T98" fmla="*/ 0 w 1540"/>
                    <a:gd name="T99" fmla="*/ 0 h 830"/>
                    <a:gd name="T100" fmla="*/ 0 w 1540"/>
                    <a:gd name="T101" fmla="*/ 0 h 830"/>
                    <a:gd name="T102" fmla="*/ 0 w 1540"/>
                    <a:gd name="T103" fmla="*/ 0 h 830"/>
                    <a:gd name="T104" fmla="*/ 0 w 1540"/>
                    <a:gd name="T105" fmla="*/ 0 h 830"/>
                    <a:gd name="T106" fmla="*/ 0 w 1540"/>
                    <a:gd name="T107" fmla="*/ 0 h 830"/>
                    <a:gd name="T108" fmla="*/ 0 w 1540"/>
                    <a:gd name="T109" fmla="*/ 0 h 830"/>
                    <a:gd name="T110" fmla="*/ 0 w 1540"/>
                    <a:gd name="T111" fmla="*/ 0 h 830"/>
                    <a:gd name="T112" fmla="*/ 0 w 1540"/>
                    <a:gd name="T113" fmla="*/ 0 h 830"/>
                    <a:gd name="T114" fmla="*/ 0 w 1540"/>
                    <a:gd name="T115" fmla="*/ 0 h 830"/>
                    <a:gd name="T116" fmla="*/ 0 w 1540"/>
                    <a:gd name="T117" fmla="*/ 0 h 830"/>
                    <a:gd name="T118" fmla="*/ 0 w 1540"/>
                    <a:gd name="T119" fmla="*/ 0 h 830"/>
                    <a:gd name="T120" fmla="*/ 0 w 1540"/>
                    <a:gd name="T121" fmla="*/ 0 h 83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40"/>
                    <a:gd name="T184" fmla="*/ 0 h 830"/>
                    <a:gd name="T185" fmla="*/ 1540 w 1540"/>
                    <a:gd name="T186" fmla="*/ 830 h 83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40" h="830">
                      <a:moveTo>
                        <a:pt x="1538" y="830"/>
                      </a:moveTo>
                      <a:lnTo>
                        <a:pt x="1540" y="751"/>
                      </a:lnTo>
                      <a:lnTo>
                        <a:pt x="1534" y="675"/>
                      </a:lnTo>
                      <a:lnTo>
                        <a:pt x="1529" y="637"/>
                      </a:lnTo>
                      <a:lnTo>
                        <a:pt x="1521" y="599"/>
                      </a:lnTo>
                      <a:lnTo>
                        <a:pt x="1512" y="562"/>
                      </a:lnTo>
                      <a:lnTo>
                        <a:pt x="1500" y="526"/>
                      </a:lnTo>
                      <a:lnTo>
                        <a:pt x="1489" y="490"/>
                      </a:lnTo>
                      <a:lnTo>
                        <a:pt x="1474" y="456"/>
                      </a:lnTo>
                      <a:lnTo>
                        <a:pt x="1470" y="448"/>
                      </a:lnTo>
                      <a:lnTo>
                        <a:pt x="1466" y="441"/>
                      </a:lnTo>
                      <a:lnTo>
                        <a:pt x="1462" y="431"/>
                      </a:lnTo>
                      <a:lnTo>
                        <a:pt x="1458" y="424"/>
                      </a:lnTo>
                      <a:lnTo>
                        <a:pt x="1453" y="414"/>
                      </a:lnTo>
                      <a:lnTo>
                        <a:pt x="1449" y="407"/>
                      </a:lnTo>
                      <a:lnTo>
                        <a:pt x="1445" y="399"/>
                      </a:lnTo>
                      <a:lnTo>
                        <a:pt x="1439" y="390"/>
                      </a:lnTo>
                      <a:lnTo>
                        <a:pt x="1430" y="374"/>
                      </a:lnTo>
                      <a:lnTo>
                        <a:pt x="1426" y="367"/>
                      </a:lnTo>
                      <a:lnTo>
                        <a:pt x="1420" y="359"/>
                      </a:lnTo>
                      <a:lnTo>
                        <a:pt x="1417" y="352"/>
                      </a:lnTo>
                      <a:lnTo>
                        <a:pt x="1411" y="344"/>
                      </a:lnTo>
                      <a:lnTo>
                        <a:pt x="1405" y="336"/>
                      </a:lnTo>
                      <a:lnTo>
                        <a:pt x="1399" y="329"/>
                      </a:lnTo>
                      <a:lnTo>
                        <a:pt x="1390" y="313"/>
                      </a:lnTo>
                      <a:lnTo>
                        <a:pt x="1379" y="298"/>
                      </a:lnTo>
                      <a:lnTo>
                        <a:pt x="1367" y="283"/>
                      </a:lnTo>
                      <a:lnTo>
                        <a:pt x="1356" y="270"/>
                      </a:lnTo>
                      <a:lnTo>
                        <a:pt x="1342" y="256"/>
                      </a:lnTo>
                      <a:lnTo>
                        <a:pt x="1329" y="241"/>
                      </a:lnTo>
                      <a:lnTo>
                        <a:pt x="1318" y="228"/>
                      </a:lnTo>
                      <a:lnTo>
                        <a:pt x="1304" y="217"/>
                      </a:lnTo>
                      <a:lnTo>
                        <a:pt x="1291" y="203"/>
                      </a:lnTo>
                      <a:lnTo>
                        <a:pt x="1276" y="190"/>
                      </a:lnTo>
                      <a:lnTo>
                        <a:pt x="1263" y="179"/>
                      </a:lnTo>
                      <a:lnTo>
                        <a:pt x="1247" y="167"/>
                      </a:lnTo>
                      <a:lnTo>
                        <a:pt x="1234" y="156"/>
                      </a:lnTo>
                      <a:lnTo>
                        <a:pt x="1219" y="144"/>
                      </a:lnTo>
                      <a:lnTo>
                        <a:pt x="1204" y="133"/>
                      </a:lnTo>
                      <a:lnTo>
                        <a:pt x="1188" y="123"/>
                      </a:lnTo>
                      <a:lnTo>
                        <a:pt x="1171" y="114"/>
                      </a:lnTo>
                      <a:lnTo>
                        <a:pt x="1156" y="104"/>
                      </a:lnTo>
                      <a:lnTo>
                        <a:pt x="1139" y="95"/>
                      </a:lnTo>
                      <a:lnTo>
                        <a:pt x="1124" y="85"/>
                      </a:lnTo>
                      <a:lnTo>
                        <a:pt x="1107" y="78"/>
                      </a:lnTo>
                      <a:lnTo>
                        <a:pt x="1090" y="70"/>
                      </a:lnTo>
                      <a:lnTo>
                        <a:pt x="1072" y="63"/>
                      </a:lnTo>
                      <a:lnTo>
                        <a:pt x="1055" y="55"/>
                      </a:lnTo>
                      <a:lnTo>
                        <a:pt x="1019" y="42"/>
                      </a:lnTo>
                      <a:lnTo>
                        <a:pt x="981" y="30"/>
                      </a:lnTo>
                      <a:lnTo>
                        <a:pt x="945" y="21"/>
                      </a:lnTo>
                      <a:lnTo>
                        <a:pt x="907" y="13"/>
                      </a:lnTo>
                      <a:lnTo>
                        <a:pt x="829" y="4"/>
                      </a:lnTo>
                      <a:lnTo>
                        <a:pt x="749" y="0"/>
                      </a:lnTo>
                      <a:lnTo>
                        <a:pt x="673" y="7"/>
                      </a:lnTo>
                      <a:lnTo>
                        <a:pt x="597" y="21"/>
                      </a:lnTo>
                      <a:lnTo>
                        <a:pt x="561" y="30"/>
                      </a:lnTo>
                      <a:lnTo>
                        <a:pt x="525" y="42"/>
                      </a:lnTo>
                      <a:lnTo>
                        <a:pt x="490" y="53"/>
                      </a:lnTo>
                      <a:lnTo>
                        <a:pt x="456" y="68"/>
                      </a:lnTo>
                      <a:lnTo>
                        <a:pt x="422" y="84"/>
                      </a:lnTo>
                      <a:lnTo>
                        <a:pt x="405" y="93"/>
                      </a:lnTo>
                      <a:lnTo>
                        <a:pt x="390" y="103"/>
                      </a:lnTo>
                      <a:lnTo>
                        <a:pt x="373" y="112"/>
                      </a:lnTo>
                      <a:lnTo>
                        <a:pt x="357" y="122"/>
                      </a:lnTo>
                      <a:lnTo>
                        <a:pt x="342" y="131"/>
                      </a:lnTo>
                      <a:lnTo>
                        <a:pt x="327" y="142"/>
                      </a:lnTo>
                      <a:lnTo>
                        <a:pt x="312" y="152"/>
                      </a:lnTo>
                      <a:lnTo>
                        <a:pt x="297" y="163"/>
                      </a:lnTo>
                      <a:lnTo>
                        <a:pt x="283" y="175"/>
                      </a:lnTo>
                      <a:lnTo>
                        <a:pt x="268" y="188"/>
                      </a:lnTo>
                      <a:lnTo>
                        <a:pt x="255" y="199"/>
                      </a:lnTo>
                      <a:lnTo>
                        <a:pt x="241" y="213"/>
                      </a:lnTo>
                      <a:lnTo>
                        <a:pt x="228" y="226"/>
                      </a:lnTo>
                      <a:lnTo>
                        <a:pt x="215" y="237"/>
                      </a:lnTo>
                      <a:lnTo>
                        <a:pt x="201" y="251"/>
                      </a:lnTo>
                      <a:lnTo>
                        <a:pt x="190" y="266"/>
                      </a:lnTo>
                      <a:lnTo>
                        <a:pt x="177" y="279"/>
                      </a:lnTo>
                      <a:lnTo>
                        <a:pt x="165" y="294"/>
                      </a:lnTo>
                      <a:lnTo>
                        <a:pt x="154" y="310"/>
                      </a:lnTo>
                      <a:lnTo>
                        <a:pt x="142" y="323"/>
                      </a:lnTo>
                      <a:lnTo>
                        <a:pt x="133" y="338"/>
                      </a:lnTo>
                      <a:lnTo>
                        <a:pt x="122" y="355"/>
                      </a:lnTo>
                      <a:lnTo>
                        <a:pt x="118" y="363"/>
                      </a:lnTo>
                      <a:lnTo>
                        <a:pt x="112" y="371"/>
                      </a:lnTo>
                      <a:lnTo>
                        <a:pt x="108" y="378"/>
                      </a:lnTo>
                      <a:lnTo>
                        <a:pt x="103" y="386"/>
                      </a:lnTo>
                      <a:lnTo>
                        <a:pt x="99" y="395"/>
                      </a:lnTo>
                      <a:lnTo>
                        <a:pt x="93" y="403"/>
                      </a:lnTo>
                      <a:lnTo>
                        <a:pt x="85" y="420"/>
                      </a:lnTo>
                      <a:lnTo>
                        <a:pt x="82" y="428"/>
                      </a:lnTo>
                      <a:lnTo>
                        <a:pt x="76" y="435"/>
                      </a:lnTo>
                      <a:lnTo>
                        <a:pt x="72" y="445"/>
                      </a:lnTo>
                      <a:lnTo>
                        <a:pt x="68" y="452"/>
                      </a:lnTo>
                      <a:lnTo>
                        <a:pt x="53" y="488"/>
                      </a:lnTo>
                      <a:lnTo>
                        <a:pt x="40" y="524"/>
                      </a:lnTo>
                      <a:lnTo>
                        <a:pt x="30" y="561"/>
                      </a:lnTo>
                      <a:lnTo>
                        <a:pt x="19" y="597"/>
                      </a:lnTo>
                      <a:lnTo>
                        <a:pt x="11" y="635"/>
                      </a:lnTo>
                      <a:lnTo>
                        <a:pt x="2" y="715"/>
                      </a:lnTo>
                      <a:lnTo>
                        <a:pt x="0" y="772"/>
                      </a:lnTo>
                      <a:lnTo>
                        <a:pt x="2" y="830"/>
                      </a:lnTo>
                      <a:lnTo>
                        <a:pt x="163" y="830"/>
                      </a:lnTo>
                      <a:lnTo>
                        <a:pt x="160" y="760"/>
                      </a:lnTo>
                      <a:lnTo>
                        <a:pt x="163" y="692"/>
                      </a:lnTo>
                      <a:lnTo>
                        <a:pt x="167" y="661"/>
                      </a:lnTo>
                      <a:lnTo>
                        <a:pt x="175" y="631"/>
                      </a:lnTo>
                      <a:lnTo>
                        <a:pt x="181" y="600"/>
                      </a:lnTo>
                      <a:lnTo>
                        <a:pt x="190" y="572"/>
                      </a:lnTo>
                      <a:lnTo>
                        <a:pt x="200" y="543"/>
                      </a:lnTo>
                      <a:lnTo>
                        <a:pt x="211" y="515"/>
                      </a:lnTo>
                      <a:lnTo>
                        <a:pt x="219" y="502"/>
                      </a:lnTo>
                      <a:lnTo>
                        <a:pt x="224" y="488"/>
                      </a:lnTo>
                      <a:lnTo>
                        <a:pt x="232" y="475"/>
                      </a:lnTo>
                      <a:lnTo>
                        <a:pt x="238" y="462"/>
                      </a:lnTo>
                      <a:lnTo>
                        <a:pt x="245" y="448"/>
                      </a:lnTo>
                      <a:lnTo>
                        <a:pt x="253" y="435"/>
                      </a:lnTo>
                      <a:lnTo>
                        <a:pt x="262" y="424"/>
                      </a:lnTo>
                      <a:lnTo>
                        <a:pt x="270" y="410"/>
                      </a:lnTo>
                      <a:lnTo>
                        <a:pt x="279" y="399"/>
                      </a:lnTo>
                      <a:lnTo>
                        <a:pt x="287" y="388"/>
                      </a:lnTo>
                      <a:lnTo>
                        <a:pt x="297" y="376"/>
                      </a:lnTo>
                      <a:lnTo>
                        <a:pt x="306" y="365"/>
                      </a:lnTo>
                      <a:lnTo>
                        <a:pt x="316" y="353"/>
                      </a:lnTo>
                      <a:lnTo>
                        <a:pt x="325" y="342"/>
                      </a:lnTo>
                      <a:lnTo>
                        <a:pt x="336" y="332"/>
                      </a:lnTo>
                      <a:lnTo>
                        <a:pt x="346" y="321"/>
                      </a:lnTo>
                      <a:lnTo>
                        <a:pt x="357" y="312"/>
                      </a:lnTo>
                      <a:lnTo>
                        <a:pt x="367" y="302"/>
                      </a:lnTo>
                      <a:lnTo>
                        <a:pt x="378" y="293"/>
                      </a:lnTo>
                      <a:lnTo>
                        <a:pt x="390" y="283"/>
                      </a:lnTo>
                      <a:lnTo>
                        <a:pt x="401" y="274"/>
                      </a:lnTo>
                      <a:lnTo>
                        <a:pt x="414" y="266"/>
                      </a:lnTo>
                      <a:lnTo>
                        <a:pt x="426" y="256"/>
                      </a:lnTo>
                      <a:lnTo>
                        <a:pt x="437" y="249"/>
                      </a:lnTo>
                      <a:lnTo>
                        <a:pt x="451" y="241"/>
                      </a:lnTo>
                      <a:lnTo>
                        <a:pt x="462" y="234"/>
                      </a:lnTo>
                      <a:lnTo>
                        <a:pt x="489" y="218"/>
                      </a:lnTo>
                      <a:lnTo>
                        <a:pt x="515" y="207"/>
                      </a:lnTo>
                      <a:lnTo>
                        <a:pt x="542" y="194"/>
                      </a:lnTo>
                      <a:lnTo>
                        <a:pt x="570" y="184"/>
                      </a:lnTo>
                      <a:lnTo>
                        <a:pt x="597" y="175"/>
                      </a:lnTo>
                      <a:lnTo>
                        <a:pt x="627" y="167"/>
                      </a:lnTo>
                      <a:lnTo>
                        <a:pt x="656" y="161"/>
                      </a:lnTo>
                      <a:lnTo>
                        <a:pt x="715" y="152"/>
                      </a:lnTo>
                      <a:lnTo>
                        <a:pt x="838" y="154"/>
                      </a:lnTo>
                      <a:lnTo>
                        <a:pt x="960" y="180"/>
                      </a:lnTo>
                      <a:lnTo>
                        <a:pt x="989" y="190"/>
                      </a:lnTo>
                      <a:lnTo>
                        <a:pt x="1015" y="201"/>
                      </a:lnTo>
                      <a:lnTo>
                        <a:pt x="1044" y="215"/>
                      </a:lnTo>
                      <a:lnTo>
                        <a:pt x="1069" y="228"/>
                      </a:lnTo>
                      <a:lnTo>
                        <a:pt x="1095" y="243"/>
                      </a:lnTo>
                      <a:lnTo>
                        <a:pt x="1107" y="253"/>
                      </a:lnTo>
                      <a:lnTo>
                        <a:pt x="1120" y="260"/>
                      </a:lnTo>
                      <a:lnTo>
                        <a:pt x="1131" y="270"/>
                      </a:lnTo>
                      <a:lnTo>
                        <a:pt x="1143" y="277"/>
                      </a:lnTo>
                      <a:lnTo>
                        <a:pt x="1156" y="287"/>
                      </a:lnTo>
                      <a:lnTo>
                        <a:pt x="1166" y="296"/>
                      </a:lnTo>
                      <a:lnTo>
                        <a:pt x="1177" y="306"/>
                      </a:lnTo>
                      <a:lnTo>
                        <a:pt x="1188" y="315"/>
                      </a:lnTo>
                      <a:lnTo>
                        <a:pt x="1198" y="327"/>
                      </a:lnTo>
                      <a:lnTo>
                        <a:pt x="1209" y="336"/>
                      </a:lnTo>
                      <a:lnTo>
                        <a:pt x="1219" y="348"/>
                      </a:lnTo>
                      <a:lnTo>
                        <a:pt x="1228" y="359"/>
                      </a:lnTo>
                      <a:lnTo>
                        <a:pt x="1238" y="369"/>
                      </a:lnTo>
                      <a:lnTo>
                        <a:pt x="1247" y="380"/>
                      </a:lnTo>
                      <a:lnTo>
                        <a:pt x="1257" y="393"/>
                      </a:lnTo>
                      <a:lnTo>
                        <a:pt x="1264" y="405"/>
                      </a:lnTo>
                      <a:lnTo>
                        <a:pt x="1274" y="416"/>
                      </a:lnTo>
                      <a:lnTo>
                        <a:pt x="1282" y="428"/>
                      </a:lnTo>
                      <a:lnTo>
                        <a:pt x="1289" y="441"/>
                      </a:lnTo>
                      <a:lnTo>
                        <a:pt x="1297" y="454"/>
                      </a:lnTo>
                      <a:lnTo>
                        <a:pt x="1304" y="466"/>
                      </a:lnTo>
                      <a:lnTo>
                        <a:pt x="1312" y="479"/>
                      </a:lnTo>
                      <a:lnTo>
                        <a:pt x="1318" y="492"/>
                      </a:lnTo>
                      <a:lnTo>
                        <a:pt x="1325" y="505"/>
                      </a:lnTo>
                      <a:lnTo>
                        <a:pt x="1337" y="532"/>
                      </a:lnTo>
                      <a:lnTo>
                        <a:pt x="1346" y="561"/>
                      </a:lnTo>
                      <a:lnTo>
                        <a:pt x="1356" y="589"/>
                      </a:lnTo>
                      <a:lnTo>
                        <a:pt x="1379" y="707"/>
                      </a:lnTo>
                      <a:lnTo>
                        <a:pt x="1380" y="768"/>
                      </a:lnTo>
                      <a:lnTo>
                        <a:pt x="1377" y="830"/>
                      </a:lnTo>
                      <a:lnTo>
                        <a:pt x="1538" y="830"/>
                      </a:lnTo>
                      <a:close/>
                    </a:path>
                  </a:pathLst>
                </a:custGeom>
                <a:solidFill>
                  <a:srgbClr val="5F5F5F"/>
                </a:solidFill>
                <a:ln w="9525">
                  <a:solidFill>
                    <a:srgbClr val="5F5F5F"/>
                  </a:solidFill>
                  <a:round/>
                  <a:headEnd/>
                  <a:tailEnd/>
                </a:ln>
              </p:spPr>
              <p:txBody>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sp>
          <p:nvSpPr>
            <p:cNvPr id="562" name="Text Box 246"/>
            <p:cNvSpPr txBox="1">
              <a:spLocks noChangeArrowheads="1"/>
            </p:cNvSpPr>
            <p:nvPr/>
          </p:nvSpPr>
          <p:spPr bwMode="auto">
            <a:xfrm>
              <a:off x="4919" y="2805"/>
              <a:ext cx="73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1800" b="1" i="0" u="none" strike="noStrike" kern="0" cap="none" spc="0" normalizeH="0" baseline="0" noProof="0">
                  <a:ln>
                    <a:noFill/>
                  </a:ln>
                  <a:solidFill>
                    <a:srgbClr val="000000"/>
                  </a:solidFill>
                  <a:effectLst/>
                  <a:uLnTx/>
                  <a:uFillTx/>
                  <a:latin typeface="Arial" charset="0"/>
                </a:rPr>
                <a:t>Collateral</a:t>
              </a:r>
            </a:p>
          </p:txBody>
        </p:sp>
      </p:grpSp>
      <p:grpSp>
        <p:nvGrpSpPr>
          <p:cNvPr id="580" name="Group 260"/>
          <p:cNvGrpSpPr>
            <a:grpSpLocks/>
          </p:cNvGrpSpPr>
          <p:nvPr/>
        </p:nvGrpSpPr>
        <p:grpSpPr bwMode="auto">
          <a:xfrm>
            <a:off x="3960273" y="4238625"/>
            <a:ext cx="1171575" cy="1389063"/>
            <a:chOff x="2454" y="2670"/>
            <a:chExt cx="738" cy="875"/>
          </a:xfrm>
        </p:grpSpPr>
        <p:sp>
          <p:nvSpPr>
            <p:cNvPr id="581" name="Text Box 261"/>
            <p:cNvSpPr txBox="1">
              <a:spLocks noChangeArrowheads="1"/>
            </p:cNvSpPr>
            <p:nvPr/>
          </p:nvSpPr>
          <p:spPr bwMode="auto">
            <a:xfrm>
              <a:off x="2454" y="2805"/>
              <a:ext cx="73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1700" b="1" i="0" u="none" strike="noStrike" kern="0" cap="none" spc="0" normalizeH="0" baseline="0" noProof="0">
                  <a:ln>
                    <a:noFill/>
                  </a:ln>
                  <a:solidFill>
                    <a:srgbClr val="000000"/>
                  </a:solidFill>
                  <a:effectLst/>
                  <a:uLnTx/>
                  <a:uFillTx/>
                  <a:latin typeface="Arial" charset="0"/>
                </a:rPr>
                <a:t>Payment</a:t>
              </a:r>
            </a:p>
          </p:txBody>
        </p:sp>
        <p:sp>
          <p:nvSpPr>
            <p:cNvPr id="582" name="Line 262"/>
            <p:cNvSpPr>
              <a:spLocks noChangeShapeType="1"/>
            </p:cNvSpPr>
            <p:nvPr/>
          </p:nvSpPr>
          <p:spPr bwMode="auto">
            <a:xfrm>
              <a:off x="2890" y="2670"/>
              <a:ext cx="0" cy="9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583" name="Group 263"/>
            <p:cNvGrpSpPr>
              <a:grpSpLocks/>
            </p:cNvGrpSpPr>
            <p:nvPr/>
          </p:nvGrpSpPr>
          <p:grpSpPr bwMode="auto">
            <a:xfrm>
              <a:off x="2567" y="3032"/>
              <a:ext cx="430" cy="299"/>
              <a:chOff x="3153" y="1049"/>
              <a:chExt cx="752" cy="523"/>
            </a:xfrm>
          </p:grpSpPr>
          <p:sp>
            <p:nvSpPr>
              <p:cNvPr id="590" name="Rectangle 264"/>
              <p:cNvSpPr>
                <a:spLocks noChangeArrowheads="1"/>
              </p:cNvSpPr>
              <p:nvPr/>
            </p:nvSpPr>
            <p:spPr bwMode="auto">
              <a:xfrm>
                <a:off x="3153" y="1055"/>
                <a:ext cx="752" cy="517"/>
              </a:xfrm>
              <a:prstGeom prst="rect">
                <a:avLst/>
              </a:prstGeom>
              <a:solidFill>
                <a:srgbClr val="CCFFCC"/>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591" name="Picture 26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4" name="Group 266"/>
            <p:cNvGrpSpPr>
              <a:grpSpLocks/>
            </p:cNvGrpSpPr>
            <p:nvPr/>
          </p:nvGrpSpPr>
          <p:grpSpPr bwMode="auto">
            <a:xfrm>
              <a:off x="2649" y="3139"/>
              <a:ext cx="430" cy="299"/>
              <a:chOff x="3153" y="1049"/>
              <a:chExt cx="752" cy="523"/>
            </a:xfrm>
          </p:grpSpPr>
          <p:sp>
            <p:nvSpPr>
              <p:cNvPr id="588" name="Rectangle 267"/>
              <p:cNvSpPr>
                <a:spLocks noChangeArrowheads="1"/>
              </p:cNvSpPr>
              <p:nvPr/>
            </p:nvSpPr>
            <p:spPr bwMode="auto">
              <a:xfrm>
                <a:off x="3153" y="1055"/>
                <a:ext cx="752" cy="517"/>
              </a:xfrm>
              <a:prstGeom prst="rect">
                <a:avLst/>
              </a:prstGeom>
              <a:solidFill>
                <a:srgbClr val="CCFFCC"/>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589" name="Picture 26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5" name="Group 269"/>
            <p:cNvGrpSpPr>
              <a:grpSpLocks/>
            </p:cNvGrpSpPr>
            <p:nvPr/>
          </p:nvGrpSpPr>
          <p:grpSpPr bwMode="auto">
            <a:xfrm>
              <a:off x="2730" y="3246"/>
              <a:ext cx="430" cy="299"/>
              <a:chOff x="3153" y="1049"/>
              <a:chExt cx="752" cy="523"/>
            </a:xfrm>
          </p:grpSpPr>
          <p:sp>
            <p:nvSpPr>
              <p:cNvPr id="586" name="Rectangle 270"/>
              <p:cNvSpPr>
                <a:spLocks noChangeArrowheads="1"/>
              </p:cNvSpPr>
              <p:nvPr/>
            </p:nvSpPr>
            <p:spPr bwMode="auto">
              <a:xfrm>
                <a:off x="3153" y="1055"/>
                <a:ext cx="752" cy="517"/>
              </a:xfrm>
              <a:prstGeom prst="rect">
                <a:avLst/>
              </a:prstGeom>
              <a:solidFill>
                <a:srgbClr val="CCFFCC"/>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587" name="Picture 27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592" name="Group 260"/>
          <p:cNvGrpSpPr>
            <a:grpSpLocks/>
          </p:cNvGrpSpPr>
          <p:nvPr/>
        </p:nvGrpSpPr>
        <p:grpSpPr bwMode="auto">
          <a:xfrm>
            <a:off x="270923" y="4452938"/>
            <a:ext cx="809625" cy="1339850"/>
            <a:chOff x="384175" y="4452938"/>
            <a:chExt cx="809625" cy="1339850"/>
          </a:xfrm>
        </p:grpSpPr>
        <p:grpSp>
          <p:nvGrpSpPr>
            <p:cNvPr id="593" name="Group 44"/>
            <p:cNvGrpSpPr>
              <a:grpSpLocks/>
            </p:cNvGrpSpPr>
            <p:nvPr/>
          </p:nvGrpSpPr>
          <p:grpSpPr bwMode="auto">
            <a:xfrm>
              <a:off x="385763" y="4803775"/>
              <a:ext cx="733425" cy="825500"/>
              <a:chOff x="2324" y="435"/>
              <a:chExt cx="933" cy="1052"/>
            </a:xfrm>
          </p:grpSpPr>
          <p:sp>
            <p:nvSpPr>
              <p:cNvPr id="605" name="AutoShape 45"/>
              <p:cNvSpPr>
                <a:spLocks noChangeArrowheads="1"/>
              </p:cNvSpPr>
              <p:nvPr/>
            </p:nvSpPr>
            <p:spPr bwMode="auto">
              <a:xfrm rot="-5400000">
                <a:off x="2265" y="494"/>
                <a:ext cx="1052" cy="933"/>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06" name="Freeform 46"/>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07" name="Freeform 47"/>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08" name="Freeform 48"/>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609" name="Group 49"/>
              <p:cNvGrpSpPr>
                <a:grpSpLocks/>
              </p:cNvGrpSpPr>
              <p:nvPr/>
            </p:nvGrpSpPr>
            <p:grpSpPr bwMode="auto">
              <a:xfrm>
                <a:off x="2895" y="953"/>
                <a:ext cx="349" cy="510"/>
                <a:chOff x="2784" y="3210"/>
                <a:chExt cx="523" cy="772"/>
              </a:xfrm>
            </p:grpSpPr>
            <p:sp>
              <p:nvSpPr>
                <p:cNvPr id="610" name="AutoShape 5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11" name="AutoShape 5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12" name="AutoShape 5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13" name="Oval 5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sp>
          <p:nvSpPr>
            <p:cNvPr id="594" name="Text Box 54"/>
            <p:cNvSpPr txBox="1">
              <a:spLocks noChangeArrowheads="1"/>
            </p:cNvSpPr>
            <p:nvPr/>
          </p:nvSpPr>
          <p:spPr bwMode="auto">
            <a:xfrm>
              <a:off x="384175" y="4452938"/>
              <a:ext cx="7635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1700" b="1" i="0" u="none" strike="noStrike" kern="0" cap="none" spc="0" normalizeH="0" baseline="0" noProof="0">
                  <a:ln>
                    <a:noFill/>
                  </a:ln>
                  <a:solidFill>
                    <a:srgbClr val="000000"/>
                  </a:solidFill>
                  <a:effectLst/>
                  <a:uLnTx/>
                  <a:uFillTx/>
                  <a:latin typeface="Arial" charset="0"/>
                </a:rPr>
                <a:t>Policy</a:t>
              </a:r>
            </a:p>
          </p:txBody>
        </p:sp>
        <p:grpSp>
          <p:nvGrpSpPr>
            <p:cNvPr id="595" name="Group 89"/>
            <p:cNvGrpSpPr>
              <a:grpSpLocks/>
            </p:cNvGrpSpPr>
            <p:nvPr/>
          </p:nvGrpSpPr>
          <p:grpSpPr bwMode="auto">
            <a:xfrm>
              <a:off x="460375" y="4967288"/>
              <a:ext cx="733425" cy="825500"/>
              <a:chOff x="2324" y="435"/>
              <a:chExt cx="933" cy="1052"/>
            </a:xfrm>
          </p:grpSpPr>
          <p:sp>
            <p:nvSpPr>
              <p:cNvPr id="596" name="AutoShape 90"/>
              <p:cNvSpPr>
                <a:spLocks noChangeArrowheads="1"/>
              </p:cNvSpPr>
              <p:nvPr/>
            </p:nvSpPr>
            <p:spPr bwMode="auto">
              <a:xfrm rot="-5400000">
                <a:off x="2265" y="494"/>
                <a:ext cx="1052" cy="933"/>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97" name="Freeform 91"/>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98" name="Freeform 92"/>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99" name="Freeform 93"/>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600" name="Group 94"/>
              <p:cNvGrpSpPr>
                <a:grpSpLocks/>
              </p:cNvGrpSpPr>
              <p:nvPr/>
            </p:nvGrpSpPr>
            <p:grpSpPr bwMode="auto">
              <a:xfrm>
                <a:off x="2895" y="953"/>
                <a:ext cx="349" cy="510"/>
                <a:chOff x="2784" y="3210"/>
                <a:chExt cx="523" cy="772"/>
              </a:xfrm>
            </p:grpSpPr>
            <p:sp>
              <p:nvSpPr>
                <p:cNvPr id="601" name="AutoShape 95"/>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02" name="AutoShape 96"/>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03" name="AutoShape 97"/>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04" name="Oval 98"/>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grpSp>
      <p:sp>
        <p:nvSpPr>
          <p:cNvPr id="614" name="Line 274"/>
          <p:cNvSpPr>
            <a:spLocks noChangeShapeType="1"/>
          </p:cNvSpPr>
          <p:nvPr/>
        </p:nvSpPr>
        <p:spPr bwMode="auto">
          <a:xfrm>
            <a:off x="2661699" y="4238625"/>
            <a:ext cx="0" cy="1492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15" name="Text Box 273"/>
          <p:cNvSpPr txBox="1">
            <a:spLocks noChangeArrowheads="1"/>
          </p:cNvSpPr>
          <p:nvPr/>
        </p:nvSpPr>
        <p:spPr bwMode="auto">
          <a:xfrm>
            <a:off x="2056861" y="4452938"/>
            <a:ext cx="117157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1700" b="1" i="0" u="none" strike="noStrike" kern="0" cap="none" spc="0" normalizeH="0" baseline="0" noProof="0">
                <a:ln>
                  <a:noFill/>
                </a:ln>
                <a:solidFill>
                  <a:srgbClr val="000000"/>
                </a:solidFill>
                <a:effectLst/>
                <a:uLnTx/>
                <a:uFillTx/>
                <a:latin typeface="Arial" charset="0"/>
              </a:rPr>
              <a:t>Invoice</a:t>
            </a:r>
          </a:p>
        </p:txBody>
      </p:sp>
      <p:grpSp>
        <p:nvGrpSpPr>
          <p:cNvPr id="616" name="Group 276"/>
          <p:cNvGrpSpPr>
            <a:grpSpLocks/>
          </p:cNvGrpSpPr>
          <p:nvPr/>
        </p:nvGrpSpPr>
        <p:grpSpPr bwMode="auto">
          <a:xfrm>
            <a:off x="2336374" y="4810747"/>
            <a:ext cx="621393" cy="700195"/>
            <a:chOff x="2683" y="1519"/>
            <a:chExt cx="557" cy="628"/>
          </a:xfrm>
        </p:grpSpPr>
        <p:sp>
          <p:nvSpPr>
            <p:cNvPr id="617" name="AutoShape 277"/>
            <p:cNvSpPr>
              <a:spLocks noChangeArrowheads="1"/>
            </p:cNvSpPr>
            <p:nvPr/>
          </p:nvSpPr>
          <p:spPr bwMode="auto">
            <a:xfrm rot="10800000" flipH="1">
              <a:off x="2683" y="1519"/>
              <a:ext cx="557" cy="628"/>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618" name="Picture 27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19" name="Line 279"/>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20" name="Line 280"/>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21" name="Line 281"/>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22" name="Line 282"/>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23" name="Line 283"/>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24" name="Line 284"/>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25" name="Line 285"/>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26" name="Line 286"/>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27" name="Line 287"/>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628" name="Group 310"/>
          <p:cNvGrpSpPr>
            <a:grpSpLocks/>
          </p:cNvGrpSpPr>
          <p:nvPr/>
        </p:nvGrpSpPr>
        <p:grpSpPr bwMode="auto">
          <a:xfrm>
            <a:off x="2438654" y="5044219"/>
            <a:ext cx="620713" cy="700088"/>
            <a:chOff x="2059" y="3336"/>
            <a:chExt cx="391" cy="441"/>
          </a:xfrm>
        </p:grpSpPr>
        <p:sp>
          <p:nvSpPr>
            <p:cNvPr id="629" name="AutoShape 311"/>
            <p:cNvSpPr>
              <a:spLocks noChangeArrowheads="1"/>
            </p:cNvSpPr>
            <p:nvPr/>
          </p:nvSpPr>
          <p:spPr bwMode="auto">
            <a:xfrm rot="10800000" flipH="1">
              <a:off x="2059" y="3336"/>
              <a:ext cx="391" cy="441"/>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630" name="Picture 3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21" y="3620"/>
              <a:ext cx="92" cy="138"/>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31" name="Line 313"/>
            <p:cNvSpPr>
              <a:spLocks noChangeShapeType="1"/>
            </p:cNvSpPr>
            <p:nvPr/>
          </p:nvSpPr>
          <p:spPr bwMode="auto">
            <a:xfrm>
              <a:off x="2114" y="3614"/>
              <a:ext cx="17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32" name="Line 314"/>
            <p:cNvSpPr>
              <a:spLocks noChangeShapeType="1"/>
            </p:cNvSpPr>
            <p:nvPr/>
          </p:nvSpPr>
          <p:spPr bwMode="auto">
            <a:xfrm>
              <a:off x="2335" y="3614"/>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33" name="Line 315"/>
            <p:cNvSpPr>
              <a:spLocks noChangeShapeType="1"/>
            </p:cNvSpPr>
            <p:nvPr/>
          </p:nvSpPr>
          <p:spPr bwMode="auto">
            <a:xfrm>
              <a:off x="2114" y="3565"/>
              <a:ext cx="9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34" name="Line 316"/>
            <p:cNvSpPr>
              <a:spLocks noChangeShapeType="1"/>
            </p:cNvSpPr>
            <p:nvPr/>
          </p:nvSpPr>
          <p:spPr bwMode="auto">
            <a:xfrm>
              <a:off x="2335" y="3565"/>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35" name="Line 317"/>
            <p:cNvSpPr>
              <a:spLocks noChangeShapeType="1"/>
            </p:cNvSpPr>
            <p:nvPr/>
          </p:nvSpPr>
          <p:spPr bwMode="auto">
            <a:xfrm>
              <a:off x="2114" y="3516"/>
              <a:ext cx="2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36" name="Line 318"/>
            <p:cNvSpPr>
              <a:spLocks noChangeShapeType="1"/>
            </p:cNvSpPr>
            <p:nvPr/>
          </p:nvSpPr>
          <p:spPr bwMode="auto">
            <a:xfrm>
              <a:off x="2335" y="3516"/>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37" name="Line 319"/>
            <p:cNvSpPr>
              <a:spLocks noChangeShapeType="1"/>
            </p:cNvSpPr>
            <p:nvPr/>
          </p:nvSpPr>
          <p:spPr bwMode="auto">
            <a:xfrm>
              <a:off x="2114" y="3468"/>
              <a:ext cx="17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38" name="Line 320"/>
            <p:cNvSpPr>
              <a:spLocks noChangeShapeType="1"/>
            </p:cNvSpPr>
            <p:nvPr/>
          </p:nvSpPr>
          <p:spPr bwMode="auto">
            <a:xfrm>
              <a:off x="2335" y="3468"/>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39" name="Line 321"/>
            <p:cNvSpPr>
              <a:spLocks noChangeShapeType="1"/>
            </p:cNvSpPr>
            <p:nvPr/>
          </p:nvSpPr>
          <p:spPr bwMode="auto">
            <a:xfrm>
              <a:off x="2112" y="3401"/>
              <a:ext cx="28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640" name="Group 357"/>
          <p:cNvGrpSpPr>
            <a:grpSpLocks/>
          </p:cNvGrpSpPr>
          <p:nvPr/>
        </p:nvGrpSpPr>
        <p:grpSpPr bwMode="auto">
          <a:xfrm>
            <a:off x="1063086" y="4232275"/>
            <a:ext cx="1171575" cy="1379538"/>
            <a:chOff x="1849438" y="4232275"/>
            <a:chExt cx="1171575" cy="1379538"/>
          </a:xfrm>
        </p:grpSpPr>
        <p:grpSp>
          <p:nvGrpSpPr>
            <p:cNvPr id="641" name="Group 190"/>
            <p:cNvGrpSpPr>
              <a:grpSpLocks/>
            </p:cNvGrpSpPr>
            <p:nvPr/>
          </p:nvGrpSpPr>
          <p:grpSpPr bwMode="auto">
            <a:xfrm>
              <a:off x="1849438" y="4446588"/>
              <a:ext cx="1171575" cy="1165225"/>
              <a:chOff x="1481138" y="4446588"/>
              <a:chExt cx="1171575" cy="1165225"/>
            </a:xfrm>
          </p:grpSpPr>
          <p:sp>
            <p:nvSpPr>
              <p:cNvPr id="643" name="Text Box 98"/>
              <p:cNvSpPr txBox="1">
                <a:spLocks noChangeArrowheads="1"/>
              </p:cNvSpPr>
              <p:nvPr/>
            </p:nvSpPr>
            <p:spPr bwMode="auto">
              <a:xfrm>
                <a:off x="1481138" y="4446588"/>
                <a:ext cx="117157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1700" b="1" i="0" u="none" strike="noStrike" kern="0" cap="none" spc="0" normalizeH="0" baseline="0" noProof="0">
                    <a:ln>
                      <a:noFill/>
                    </a:ln>
                    <a:solidFill>
                      <a:srgbClr val="000000"/>
                    </a:solidFill>
                    <a:effectLst/>
                    <a:uLnTx/>
                    <a:uFillTx/>
                    <a:latin typeface="Arial" charset="0"/>
                  </a:rPr>
                  <a:t>Charge</a:t>
                </a:r>
              </a:p>
            </p:txBody>
          </p:sp>
          <p:grpSp>
            <p:nvGrpSpPr>
              <p:cNvPr id="644" name="Group 100"/>
              <p:cNvGrpSpPr>
                <a:grpSpLocks/>
              </p:cNvGrpSpPr>
              <p:nvPr/>
            </p:nvGrpSpPr>
            <p:grpSpPr bwMode="auto">
              <a:xfrm>
                <a:off x="1627188" y="4797425"/>
                <a:ext cx="898525" cy="233363"/>
                <a:chOff x="3589" y="1559"/>
                <a:chExt cx="566" cy="147"/>
              </a:xfrm>
            </p:grpSpPr>
            <p:sp>
              <p:nvSpPr>
                <p:cNvPr id="657" name="Rectangle 101"/>
                <p:cNvSpPr>
                  <a:spLocks noChangeArrowheads="1"/>
                </p:cNvSpPr>
                <p:nvPr/>
              </p:nvSpPr>
              <p:spPr bwMode="auto">
                <a:xfrm>
                  <a:off x="3589" y="1559"/>
                  <a:ext cx="566" cy="147"/>
                </a:xfrm>
                <a:prstGeom prst="rect">
                  <a:avLst/>
                </a:prstGeom>
                <a:solidFill>
                  <a:srgbClr val="CCECFF"/>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658" name="Group 102"/>
                <p:cNvGrpSpPr>
                  <a:grpSpLocks/>
                </p:cNvGrpSpPr>
                <p:nvPr/>
              </p:nvGrpSpPr>
              <p:grpSpPr bwMode="auto">
                <a:xfrm>
                  <a:off x="4047" y="1570"/>
                  <a:ext cx="65" cy="126"/>
                  <a:chOff x="3439" y="1711"/>
                  <a:chExt cx="631" cy="1219"/>
                </a:xfrm>
              </p:grpSpPr>
              <p:sp>
                <p:nvSpPr>
                  <p:cNvPr id="660" name="Freeform 103"/>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61" name="Line 104"/>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659" name="Rectangle 105"/>
                <p:cNvSpPr>
                  <a:spLocks noChangeArrowheads="1"/>
                </p:cNvSpPr>
                <p:nvPr/>
              </p:nvSpPr>
              <p:spPr bwMode="auto">
                <a:xfrm>
                  <a:off x="3638" y="1604"/>
                  <a:ext cx="309" cy="58"/>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645" name="Group 106"/>
              <p:cNvGrpSpPr>
                <a:grpSpLocks/>
              </p:cNvGrpSpPr>
              <p:nvPr/>
            </p:nvGrpSpPr>
            <p:grpSpPr bwMode="auto">
              <a:xfrm>
                <a:off x="1627188" y="5092700"/>
                <a:ext cx="898525" cy="233363"/>
                <a:chOff x="3589" y="1559"/>
                <a:chExt cx="566" cy="147"/>
              </a:xfrm>
            </p:grpSpPr>
            <p:sp>
              <p:nvSpPr>
                <p:cNvPr id="652" name="Rectangle 107"/>
                <p:cNvSpPr>
                  <a:spLocks noChangeArrowheads="1"/>
                </p:cNvSpPr>
                <p:nvPr/>
              </p:nvSpPr>
              <p:spPr bwMode="auto">
                <a:xfrm>
                  <a:off x="3589" y="1559"/>
                  <a:ext cx="566" cy="147"/>
                </a:xfrm>
                <a:prstGeom prst="rect">
                  <a:avLst/>
                </a:prstGeom>
                <a:solidFill>
                  <a:srgbClr val="CCECFF"/>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653" name="Group 108"/>
                <p:cNvGrpSpPr>
                  <a:grpSpLocks/>
                </p:cNvGrpSpPr>
                <p:nvPr/>
              </p:nvGrpSpPr>
              <p:grpSpPr bwMode="auto">
                <a:xfrm>
                  <a:off x="4047" y="1570"/>
                  <a:ext cx="65" cy="126"/>
                  <a:chOff x="3439" y="1711"/>
                  <a:chExt cx="631" cy="1219"/>
                </a:xfrm>
              </p:grpSpPr>
              <p:sp>
                <p:nvSpPr>
                  <p:cNvPr id="655" name="Freeform 109"/>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56" name="Line 110"/>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654" name="Rectangle 111"/>
                <p:cNvSpPr>
                  <a:spLocks noChangeArrowheads="1"/>
                </p:cNvSpPr>
                <p:nvPr/>
              </p:nvSpPr>
              <p:spPr bwMode="auto">
                <a:xfrm>
                  <a:off x="3638" y="1604"/>
                  <a:ext cx="309" cy="58"/>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646" name="Group 112"/>
              <p:cNvGrpSpPr>
                <a:grpSpLocks/>
              </p:cNvGrpSpPr>
              <p:nvPr/>
            </p:nvGrpSpPr>
            <p:grpSpPr bwMode="auto">
              <a:xfrm>
                <a:off x="1627188" y="5378450"/>
                <a:ext cx="898525" cy="233363"/>
                <a:chOff x="3589" y="1559"/>
                <a:chExt cx="566" cy="147"/>
              </a:xfrm>
            </p:grpSpPr>
            <p:sp>
              <p:nvSpPr>
                <p:cNvPr id="647" name="Rectangle 113"/>
                <p:cNvSpPr>
                  <a:spLocks noChangeArrowheads="1"/>
                </p:cNvSpPr>
                <p:nvPr/>
              </p:nvSpPr>
              <p:spPr bwMode="auto">
                <a:xfrm>
                  <a:off x="3589" y="1559"/>
                  <a:ext cx="566" cy="147"/>
                </a:xfrm>
                <a:prstGeom prst="rect">
                  <a:avLst/>
                </a:prstGeom>
                <a:solidFill>
                  <a:srgbClr val="CCECFF"/>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648" name="Group 114"/>
                <p:cNvGrpSpPr>
                  <a:grpSpLocks/>
                </p:cNvGrpSpPr>
                <p:nvPr/>
              </p:nvGrpSpPr>
              <p:grpSpPr bwMode="auto">
                <a:xfrm>
                  <a:off x="4047" y="1570"/>
                  <a:ext cx="65" cy="126"/>
                  <a:chOff x="3439" y="1711"/>
                  <a:chExt cx="631" cy="1219"/>
                </a:xfrm>
              </p:grpSpPr>
              <p:sp>
                <p:nvSpPr>
                  <p:cNvPr id="650" name="Freeform 115"/>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51" name="Line 116"/>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649" name="Rectangle 117"/>
                <p:cNvSpPr>
                  <a:spLocks noChangeArrowheads="1"/>
                </p:cNvSpPr>
                <p:nvPr/>
              </p:nvSpPr>
              <p:spPr bwMode="auto">
                <a:xfrm>
                  <a:off x="3638" y="1604"/>
                  <a:ext cx="309" cy="58"/>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sp>
          <p:nvSpPr>
            <p:cNvPr id="642" name="Line 99"/>
            <p:cNvSpPr>
              <a:spLocks noChangeShapeType="1"/>
            </p:cNvSpPr>
            <p:nvPr/>
          </p:nvSpPr>
          <p:spPr bwMode="auto">
            <a:xfrm>
              <a:off x="2479675" y="4232275"/>
              <a:ext cx="0" cy="1492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662" name="Group 379"/>
          <p:cNvGrpSpPr>
            <a:grpSpLocks/>
          </p:cNvGrpSpPr>
          <p:nvPr/>
        </p:nvGrpSpPr>
        <p:grpSpPr bwMode="auto">
          <a:xfrm>
            <a:off x="3039523" y="4232275"/>
            <a:ext cx="1000125" cy="1874838"/>
            <a:chOff x="968374" y="4232275"/>
            <a:chExt cx="1000125" cy="1874838"/>
          </a:xfrm>
        </p:grpSpPr>
        <p:sp>
          <p:nvSpPr>
            <p:cNvPr id="663" name="Line 99"/>
            <p:cNvSpPr>
              <a:spLocks noChangeShapeType="1"/>
            </p:cNvSpPr>
            <p:nvPr/>
          </p:nvSpPr>
          <p:spPr bwMode="auto">
            <a:xfrm>
              <a:off x="1527175" y="4232275"/>
              <a:ext cx="0" cy="1492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64" name="Text Box 54"/>
            <p:cNvSpPr txBox="1">
              <a:spLocks noChangeArrowheads="1"/>
            </p:cNvSpPr>
            <p:nvPr/>
          </p:nvSpPr>
          <p:spPr bwMode="auto">
            <a:xfrm>
              <a:off x="968374" y="4376738"/>
              <a:ext cx="1000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ct val="0"/>
                </a:spcAft>
                <a:buClr>
                  <a:srgbClr val="FFFFFF"/>
                </a:buClr>
                <a:buSzTx/>
                <a:buFontTx/>
                <a:buNone/>
                <a:tabLst/>
                <a:defRPr/>
              </a:pPr>
              <a:r>
                <a:rPr kumimoji="0" lang="en-US" sz="1700" b="1" i="0" u="none" strike="noStrike" kern="0" cap="none" spc="0" normalizeH="0" baseline="0" noProof="0">
                  <a:ln>
                    <a:noFill/>
                  </a:ln>
                  <a:solidFill>
                    <a:srgbClr val="000000"/>
                  </a:solidFill>
                  <a:effectLst/>
                  <a:uLnTx/>
                  <a:uFillTx/>
                  <a:latin typeface="Arial" charset="0"/>
                </a:rPr>
                <a:t>Invoice</a:t>
              </a:r>
              <a:br>
                <a:rPr kumimoji="0" lang="en-US" sz="1700" b="1" i="0" u="none" strike="noStrike" kern="0" cap="none" spc="0" normalizeH="0" baseline="0" noProof="0">
                  <a:ln>
                    <a:noFill/>
                  </a:ln>
                  <a:solidFill>
                    <a:srgbClr val="000000"/>
                  </a:solidFill>
                  <a:effectLst/>
                  <a:uLnTx/>
                  <a:uFillTx/>
                  <a:latin typeface="Arial" charset="0"/>
                </a:rPr>
              </a:br>
              <a:r>
                <a:rPr kumimoji="0" lang="en-US" sz="1700" b="1" i="0" u="none" strike="noStrike" kern="0" cap="none" spc="0" normalizeH="0" baseline="0" noProof="0">
                  <a:ln>
                    <a:noFill/>
                  </a:ln>
                  <a:solidFill>
                    <a:srgbClr val="000000"/>
                  </a:solidFill>
                  <a:effectLst/>
                  <a:uLnTx/>
                  <a:uFillTx/>
                  <a:latin typeface="Arial" charset="0"/>
                </a:rPr>
                <a:t>Stream</a:t>
              </a:r>
            </a:p>
          </p:txBody>
        </p:sp>
        <p:grpSp>
          <p:nvGrpSpPr>
            <p:cNvPr id="665" name="Group 609"/>
            <p:cNvGrpSpPr>
              <a:grpSpLocks/>
            </p:cNvGrpSpPr>
            <p:nvPr/>
          </p:nvGrpSpPr>
          <p:grpSpPr bwMode="auto">
            <a:xfrm>
              <a:off x="1231892" y="4903789"/>
              <a:ext cx="503237" cy="1203325"/>
              <a:chOff x="6499292" y="5133437"/>
              <a:chExt cx="503482" cy="1203508"/>
            </a:xfrm>
          </p:grpSpPr>
          <p:sp>
            <p:nvSpPr>
              <p:cNvPr id="666" name="Rounded Rectangle 665"/>
              <p:cNvSpPr/>
              <p:nvPr/>
            </p:nvSpPr>
            <p:spPr bwMode="auto">
              <a:xfrm>
                <a:off x="6607302" y="5133436"/>
                <a:ext cx="271595" cy="1135235"/>
              </a:xfrm>
              <a:prstGeom prst="roundRect">
                <a:avLst/>
              </a:prstGeom>
              <a:solidFill>
                <a:srgbClr val="E78A2D">
                  <a:lumMod val="20000"/>
                  <a:lumOff val="80000"/>
                </a:srgbClr>
              </a:solidFill>
              <a:ln w="6350" algn="ctr">
                <a:solidFill>
                  <a:srgbClr val="000000"/>
                </a:solidFill>
                <a:round/>
                <a:headEnd/>
                <a:tailEnd/>
              </a:ln>
            </p:spPr>
            <p:txBody>
              <a:bodyPr wrap="none" lIns="0" tIns="0" rIns="0" bIns="0"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67" name="AutoShape 11"/>
              <p:cNvSpPr>
                <a:spLocks noChangeArrowheads="1"/>
              </p:cNvSpPr>
              <p:nvPr/>
            </p:nvSpPr>
            <p:spPr bwMode="auto">
              <a:xfrm rot="10800000" flipH="1">
                <a:off x="6658357" y="5175317"/>
                <a:ext cx="169432" cy="191342"/>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668"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71819" y="5302066"/>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69" name="Line 13"/>
              <p:cNvSpPr>
                <a:spLocks noChangeShapeType="1"/>
              </p:cNvSpPr>
              <p:nvPr/>
            </p:nvSpPr>
            <p:spPr bwMode="auto">
              <a:xfrm>
                <a:off x="6682084" y="5295972"/>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70" name="Line 14"/>
              <p:cNvSpPr>
                <a:spLocks noChangeShapeType="1"/>
              </p:cNvSpPr>
              <p:nvPr/>
            </p:nvSpPr>
            <p:spPr bwMode="auto">
              <a:xfrm>
                <a:off x="6777902" y="5295972"/>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71" name="Line 15"/>
              <p:cNvSpPr>
                <a:spLocks noChangeShapeType="1"/>
              </p:cNvSpPr>
              <p:nvPr/>
            </p:nvSpPr>
            <p:spPr bwMode="auto">
              <a:xfrm>
                <a:off x="6682084" y="5274645"/>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72" name="Line 16"/>
              <p:cNvSpPr>
                <a:spLocks noChangeShapeType="1"/>
              </p:cNvSpPr>
              <p:nvPr/>
            </p:nvSpPr>
            <p:spPr bwMode="auto">
              <a:xfrm>
                <a:off x="6777902" y="5274645"/>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73" name="Line 17"/>
              <p:cNvSpPr>
                <a:spLocks noChangeShapeType="1"/>
              </p:cNvSpPr>
              <p:nvPr/>
            </p:nvSpPr>
            <p:spPr bwMode="auto">
              <a:xfrm>
                <a:off x="6682084" y="5253621"/>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74" name="Line 18"/>
              <p:cNvSpPr>
                <a:spLocks noChangeShapeType="1"/>
              </p:cNvSpPr>
              <p:nvPr/>
            </p:nvSpPr>
            <p:spPr bwMode="auto">
              <a:xfrm>
                <a:off x="6777902" y="525362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75" name="Line 19"/>
              <p:cNvSpPr>
                <a:spLocks noChangeShapeType="1"/>
              </p:cNvSpPr>
              <p:nvPr/>
            </p:nvSpPr>
            <p:spPr bwMode="auto">
              <a:xfrm>
                <a:off x="6682084" y="5232598"/>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76" name="Line 20"/>
              <p:cNvSpPr>
                <a:spLocks noChangeShapeType="1"/>
              </p:cNvSpPr>
              <p:nvPr/>
            </p:nvSpPr>
            <p:spPr bwMode="auto">
              <a:xfrm>
                <a:off x="6777902" y="5232598"/>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77" name="Line 21"/>
              <p:cNvSpPr>
                <a:spLocks noChangeShapeType="1"/>
              </p:cNvSpPr>
              <p:nvPr/>
            </p:nvSpPr>
            <p:spPr bwMode="auto">
              <a:xfrm>
                <a:off x="6681476" y="5203653"/>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78" name="AutoShape 11"/>
              <p:cNvSpPr>
                <a:spLocks noChangeArrowheads="1"/>
              </p:cNvSpPr>
              <p:nvPr/>
            </p:nvSpPr>
            <p:spPr bwMode="auto">
              <a:xfrm rot="10800000" flipH="1">
                <a:off x="6658357" y="5440890"/>
                <a:ext cx="169432" cy="191342"/>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679"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71819" y="5567639"/>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80" name="Line 13"/>
              <p:cNvSpPr>
                <a:spLocks noChangeShapeType="1"/>
              </p:cNvSpPr>
              <p:nvPr/>
            </p:nvSpPr>
            <p:spPr bwMode="auto">
              <a:xfrm>
                <a:off x="6682084" y="5561546"/>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81" name="Line 14"/>
              <p:cNvSpPr>
                <a:spLocks noChangeShapeType="1"/>
              </p:cNvSpPr>
              <p:nvPr/>
            </p:nvSpPr>
            <p:spPr bwMode="auto">
              <a:xfrm>
                <a:off x="6777902" y="5561546"/>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82" name="Line 15"/>
              <p:cNvSpPr>
                <a:spLocks noChangeShapeType="1"/>
              </p:cNvSpPr>
              <p:nvPr/>
            </p:nvSpPr>
            <p:spPr bwMode="auto">
              <a:xfrm>
                <a:off x="6682084" y="5540217"/>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83" name="Line 16"/>
              <p:cNvSpPr>
                <a:spLocks noChangeShapeType="1"/>
              </p:cNvSpPr>
              <p:nvPr/>
            </p:nvSpPr>
            <p:spPr bwMode="auto">
              <a:xfrm>
                <a:off x="6777902" y="5540217"/>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84" name="Line 17"/>
              <p:cNvSpPr>
                <a:spLocks noChangeShapeType="1"/>
              </p:cNvSpPr>
              <p:nvPr/>
            </p:nvSpPr>
            <p:spPr bwMode="auto">
              <a:xfrm>
                <a:off x="6682084" y="5519194"/>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85" name="Line 18"/>
              <p:cNvSpPr>
                <a:spLocks noChangeShapeType="1"/>
              </p:cNvSpPr>
              <p:nvPr/>
            </p:nvSpPr>
            <p:spPr bwMode="auto">
              <a:xfrm>
                <a:off x="6777902" y="5519194"/>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86" name="Line 19"/>
              <p:cNvSpPr>
                <a:spLocks noChangeShapeType="1"/>
              </p:cNvSpPr>
              <p:nvPr/>
            </p:nvSpPr>
            <p:spPr bwMode="auto">
              <a:xfrm>
                <a:off x="6682084" y="5498171"/>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87" name="Line 20"/>
              <p:cNvSpPr>
                <a:spLocks noChangeShapeType="1"/>
              </p:cNvSpPr>
              <p:nvPr/>
            </p:nvSpPr>
            <p:spPr bwMode="auto">
              <a:xfrm>
                <a:off x="6777902" y="549817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88" name="Line 21"/>
              <p:cNvSpPr>
                <a:spLocks noChangeShapeType="1"/>
              </p:cNvSpPr>
              <p:nvPr/>
            </p:nvSpPr>
            <p:spPr bwMode="auto">
              <a:xfrm>
                <a:off x="6681476" y="5469226"/>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89" name="AutoShape 11"/>
              <p:cNvSpPr>
                <a:spLocks noChangeArrowheads="1"/>
              </p:cNvSpPr>
              <p:nvPr/>
            </p:nvSpPr>
            <p:spPr bwMode="auto">
              <a:xfrm rot="10800000" flipH="1">
                <a:off x="6658357" y="5702775"/>
                <a:ext cx="169432" cy="191342"/>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690"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71819" y="5829523"/>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91" name="Line 13"/>
              <p:cNvSpPr>
                <a:spLocks noChangeShapeType="1"/>
              </p:cNvSpPr>
              <p:nvPr/>
            </p:nvSpPr>
            <p:spPr bwMode="auto">
              <a:xfrm>
                <a:off x="6682084" y="5823430"/>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92" name="Line 14"/>
              <p:cNvSpPr>
                <a:spLocks noChangeShapeType="1"/>
              </p:cNvSpPr>
              <p:nvPr/>
            </p:nvSpPr>
            <p:spPr bwMode="auto">
              <a:xfrm>
                <a:off x="6777902" y="5823430"/>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93" name="Line 15"/>
              <p:cNvSpPr>
                <a:spLocks noChangeShapeType="1"/>
              </p:cNvSpPr>
              <p:nvPr/>
            </p:nvSpPr>
            <p:spPr bwMode="auto">
              <a:xfrm>
                <a:off x="6682084" y="5802102"/>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94" name="Line 16"/>
              <p:cNvSpPr>
                <a:spLocks noChangeShapeType="1"/>
              </p:cNvSpPr>
              <p:nvPr/>
            </p:nvSpPr>
            <p:spPr bwMode="auto">
              <a:xfrm>
                <a:off x="6777902" y="5802102"/>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95" name="Line 17"/>
              <p:cNvSpPr>
                <a:spLocks noChangeShapeType="1"/>
              </p:cNvSpPr>
              <p:nvPr/>
            </p:nvSpPr>
            <p:spPr bwMode="auto">
              <a:xfrm>
                <a:off x="6682084" y="5781079"/>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96" name="Line 18"/>
              <p:cNvSpPr>
                <a:spLocks noChangeShapeType="1"/>
              </p:cNvSpPr>
              <p:nvPr/>
            </p:nvSpPr>
            <p:spPr bwMode="auto">
              <a:xfrm>
                <a:off x="6777902" y="5781079"/>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97" name="Line 19"/>
              <p:cNvSpPr>
                <a:spLocks noChangeShapeType="1"/>
              </p:cNvSpPr>
              <p:nvPr/>
            </p:nvSpPr>
            <p:spPr bwMode="auto">
              <a:xfrm>
                <a:off x="6682084" y="5760056"/>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98" name="Line 20"/>
              <p:cNvSpPr>
                <a:spLocks noChangeShapeType="1"/>
              </p:cNvSpPr>
              <p:nvPr/>
            </p:nvSpPr>
            <p:spPr bwMode="auto">
              <a:xfrm>
                <a:off x="6777902" y="5760056"/>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99" name="Line 21"/>
              <p:cNvSpPr>
                <a:spLocks noChangeShapeType="1"/>
              </p:cNvSpPr>
              <p:nvPr/>
            </p:nvSpPr>
            <p:spPr bwMode="auto">
              <a:xfrm>
                <a:off x="6681476" y="5731111"/>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00" name="AutoShape 11"/>
              <p:cNvSpPr>
                <a:spLocks noChangeArrowheads="1"/>
              </p:cNvSpPr>
              <p:nvPr/>
            </p:nvSpPr>
            <p:spPr bwMode="auto">
              <a:xfrm rot="10800000" flipH="1">
                <a:off x="6658357" y="5953594"/>
                <a:ext cx="169432" cy="191342"/>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701"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71819" y="6080343"/>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02" name="Line 13"/>
              <p:cNvSpPr>
                <a:spLocks noChangeShapeType="1"/>
              </p:cNvSpPr>
              <p:nvPr/>
            </p:nvSpPr>
            <p:spPr bwMode="auto">
              <a:xfrm>
                <a:off x="6682084" y="6074249"/>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03" name="Line 14"/>
              <p:cNvSpPr>
                <a:spLocks noChangeShapeType="1"/>
              </p:cNvSpPr>
              <p:nvPr/>
            </p:nvSpPr>
            <p:spPr bwMode="auto">
              <a:xfrm>
                <a:off x="6777902" y="6074249"/>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04" name="Line 15"/>
              <p:cNvSpPr>
                <a:spLocks noChangeShapeType="1"/>
              </p:cNvSpPr>
              <p:nvPr/>
            </p:nvSpPr>
            <p:spPr bwMode="auto">
              <a:xfrm>
                <a:off x="6682084" y="6052921"/>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05" name="Line 16"/>
              <p:cNvSpPr>
                <a:spLocks noChangeShapeType="1"/>
              </p:cNvSpPr>
              <p:nvPr/>
            </p:nvSpPr>
            <p:spPr bwMode="auto">
              <a:xfrm>
                <a:off x="6777902" y="605292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06" name="Line 17"/>
              <p:cNvSpPr>
                <a:spLocks noChangeShapeType="1"/>
              </p:cNvSpPr>
              <p:nvPr/>
            </p:nvSpPr>
            <p:spPr bwMode="auto">
              <a:xfrm>
                <a:off x="6682084" y="6031898"/>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07" name="Line 18"/>
              <p:cNvSpPr>
                <a:spLocks noChangeShapeType="1"/>
              </p:cNvSpPr>
              <p:nvPr/>
            </p:nvSpPr>
            <p:spPr bwMode="auto">
              <a:xfrm>
                <a:off x="6777902" y="6031898"/>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08" name="Line 19"/>
              <p:cNvSpPr>
                <a:spLocks noChangeShapeType="1"/>
              </p:cNvSpPr>
              <p:nvPr/>
            </p:nvSpPr>
            <p:spPr bwMode="auto">
              <a:xfrm>
                <a:off x="6682084" y="6010875"/>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09" name="Line 20"/>
              <p:cNvSpPr>
                <a:spLocks noChangeShapeType="1"/>
              </p:cNvSpPr>
              <p:nvPr/>
            </p:nvSpPr>
            <p:spPr bwMode="auto">
              <a:xfrm>
                <a:off x="6777902" y="6010875"/>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10" name="Line 21"/>
              <p:cNvSpPr>
                <a:spLocks noChangeShapeType="1"/>
              </p:cNvSpPr>
              <p:nvPr/>
            </p:nvSpPr>
            <p:spPr bwMode="auto">
              <a:xfrm>
                <a:off x="6681476" y="5981930"/>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11" name="TextBox 674"/>
              <p:cNvSpPr txBox="1">
                <a:spLocks noChangeArrowheads="1"/>
              </p:cNvSpPr>
              <p:nvPr/>
            </p:nvSpPr>
            <p:spPr bwMode="auto">
              <a:xfrm>
                <a:off x="6499299" y="6059089"/>
                <a:ext cx="503483" cy="277855"/>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1200" b="0" i="0" u="none" strike="noStrike" kern="0" cap="none" spc="0" normalizeH="0" baseline="0" noProof="0">
                    <a:ln>
                      <a:noFill/>
                    </a:ln>
                    <a:solidFill>
                      <a:srgbClr val="000000"/>
                    </a:solidFill>
                    <a:effectLst/>
                    <a:uLnTx/>
                    <a:uFillTx/>
                    <a:latin typeface="Arial"/>
                    <a:cs typeface="Calibri" pitchFamily="34" charset="0"/>
                  </a:rPr>
                  <a:t>. . .</a:t>
                </a:r>
              </a:p>
            </p:txBody>
          </p:sp>
        </p:grpSp>
      </p:grpSp>
      <p:sp>
        <p:nvSpPr>
          <p:cNvPr id="712" name="Line 124"/>
          <p:cNvSpPr>
            <a:spLocks noChangeShapeType="1"/>
          </p:cNvSpPr>
          <p:nvPr/>
        </p:nvSpPr>
        <p:spPr bwMode="auto">
          <a:xfrm>
            <a:off x="666211" y="4214813"/>
            <a:ext cx="0" cy="2841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1949170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Rectangle 290"/>
          <p:cNvSpPr>
            <a:spLocks noChangeAspect="1" noChangeArrowheads="1"/>
          </p:cNvSpPr>
          <p:nvPr/>
        </p:nvSpPr>
        <p:spPr bwMode="auto">
          <a:xfrm>
            <a:off x="3494088" y="1603375"/>
            <a:ext cx="882650" cy="79375"/>
          </a:xfrm>
          <a:prstGeom prst="rect">
            <a:avLst/>
          </a:prstGeom>
          <a:solidFill>
            <a:srgbClr val="FFFF99"/>
          </a:solidFill>
          <a:ln w="12700" algn="ctr">
            <a:solidFill>
              <a:srgbClr val="000000"/>
            </a:solidFill>
            <a:miter lim="800000"/>
            <a:headEnd/>
            <a:tailEnd/>
          </a:ln>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28" name="Line 17"/>
          <p:cNvSpPr>
            <a:spLocks noChangeShapeType="1"/>
          </p:cNvSpPr>
          <p:nvPr/>
        </p:nvSpPr>
        <p:spPr bwMode="auto">
          <a:xfrm>
            <a:off x="793750" y="2155825"/>
            <a:ext cx="72723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29" name="Line 29"/>
          <p:cNvSpPr>
            <a:spLocks noChangeShapeType="1"/>
          </p:cNvSpPr>
          <p:nvPr/>
        </p:nvSpPr>
        <p:spPr bwMode="auto">
          <a:xfrm>
            <a:off x="1817688" y="2149475"/>
            <a:ext cx="0" cy="16351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30" name="Text Box 30"/>
          <p:cNvSpPr txBox="1">
            <a:spLocks noChangeArrowheads="1"/>
          </p:cNvSpPr>
          <p:nvPr/>
        </p:nvSpPr>
        <p:spPr bwMode="auto">
          <a:xfrm>
            <a:off x="1320800" y="2370138"/>
            <a:ext cx="9588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1800" b="1" i="0" u="none" strike="noStrike" kern="0" cap="none" spc="0" normalizeH="0" baseline="0" noProof="0">
                <a:ln>
                  <a:noFill/>
                </a:ln>
                <a:solidFill>
                  <a:srgbClr val="000000"/>
                </a:solidFill>
                <a:effectLst/>
                <a:uLnTx/>
                <a:uFillTx/>
                <a:latin typeface="Arial" charset="0"/>
              </a:rPr>
              <a:t>Contact</a:t>
            </a:r>
          </a:p>
        </p:txBody>
      </p:sp>
      <p:sp>
        <p:nvSpPr>
          <p:cNvPr id="731" name="Line 31"/>
          <p:cNvSpPr>
            <a:spLocks noChangeShapeType="1"/>
          </p:cNvSpPr>
          <p:nvPr/>
        </p:nvSpPr>
        <p:spPr bwMode="auto">
          <a:xfrm>
            <a:off x="803275" y="2143125"/>
            <a:ext cx="0" cy="16351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32" name="AutoShape 32"/>
          <p:cNvSpPr>
            <a:spLocks noChangeArrowheads="1"/>
          </p:cNvSpPr>
          <p:nvPr/>
        </p:nvSpPr>
        <p:spPr bwMode="auto">
          <a:xfrm>
            <a:off x="1503363" y="2703513"/>
            <a:ext cx="601662" cy="614362"/>
          </a:xfrm>
          <a:prstGeom prst="smileyFace">
            <a:avLst>
              <a:gd name="adj" fmla="val 4653"/>
            </a:avLst>
          </a:prstGeom>
          <a:solidFill>
            <a:srgbClr val="FFCC99"/>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33" name="Line 34"/>
          <p:cNvSpPr>
            <a:spLocks noChangeShapeType="1"/>
          </p:cNvSpPr>
          <p:nvPr/>
        </p:nvSpPr>
        <p:spPr bwMode="auto">
          <a:xfrm>
            <a:off x="3119438" y="2174875"/>
            <a:ext cx="0" cy="16351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34" name="Line 35"/>
          <p:cNvSpPr>
            <a:spLocks noChangeShapeType="1"/>
          </p:cNvSpPr>
          <p:nvPr/>
        </p:nvSpPr>
        <p:spPr bwMode="auto">
          <a:xfrm flipH="1" flipV="1">
            <a:off x="4672013" y="2032000"/>
            <a:ext cx="12700" cy="21939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35" name="Text Box 80"/>
          <p:cNvSpPr txBox="1">
            <a:spLocks noChangeArrowheads="1"/>
          </p:cNvSpPr>
          <p:nvPr/>
        </p:nvSpPr>
        <p:spPr bwMode="auto">
          <a:xfrm>
            <a:off x="2559050" y="23622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1800" b="1" i="0" u="none" strike="noStrike" kern="0" cap="none" spc="0" normalizeH="0" baseline="0" noProof="0">
                <a:ln>
                  <a:noFill/>
                </a:ln>
                <a:solidFill>
                  <a:srgbClr val="000000"/>
                </a:solidFill>
                <a:effectLst/>
                <a:uLnTx/>
                <a:uFillTx/>
                <a:latin typeface="Arial" charset="0"/>
              </a:rPr>
              <a:t>T-account</a:t>
            </a:r>
          </a:p>
        </p:txBody>
      </p:sp>
      <p:sp>
        <p:nvSpPr>
          <p:cNvPr id="736" name="Text Box 82"/>
          <p:cNvSpPr txBox="1">
            <a:spLocks noChangeArrowheads="1"/>
          </p:cNvSpPr>
          <p:nvPr/>
        </p:nvSpPr>
        <p:spPr bwMode="auto">
          <a:xfrm>
            <a:off x="260350" y="23685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1800" b="1" i="0" u="none" strike="noStrike" kern="0" cap="none" spc="0" normalizeH="0" baseline="0" noProof="0">
                <a:ln>
                  <a:noFill/>
                </a:ln>
                <a:solidFill>
                  <a:srgbClr val="000000"/>
                </a:solidFill>
                <a:effectLst/>
                <a:uLnTx/>
                <a:uFillTx/>
                <a:latin typeface="Arial" charset="0"/>
              </a:rPr>
              <a:t>Codes</a:t>
            </a:r>
          </a:p>
        </p:txBody>
      </p:sp>
      <p:sp>
        <p:nvSpPr>
          <p:cNvPr id="737" name="AutoShape 95"/>
          <p:cNvSpPr>
            <a:spLocks noChangeArrowheads="1"/>
          </p:cNvSpPr>
          <p:nvPr/>
        </p:nvSpPr>
        <p:spPr bwMode="auto">
          <a:xfrm>
            <a:off x="1670050" y="3011488"/>
            <a:ext cx="601663" cy="614362"/>
          </a:xfrm>
          <a:prstGeom prst="smileyFace">
            <a:avLst>
              <a:gd name="adj" fmla="val 4653"/>
            </a:avLst>
          </a:prstGeom>
          <a:solidFill>
            <a:srgbClr val="FFCC99"/>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38" name="AutoShape 96"/>
          <p:cNvSpPr>
            <a:spLocks noChangeArrowheads="1"/>
          </p:cNvSpPr>
          <p:nvPr/>
        </p:nvSpPr>
        <p:spPr bwMode="auto">
          <a:xfrm>
            <a:off x="1836738" y="3317875"/>
            <a:ext cx="601662" cy="614363"/>
          </a:xfrm>
          <a:prstGeom prst="smileyFace">
            <a:avLst>
              <a:gd name="adj" fmla="val 4653"/>
            </a:avLst>
          </a:prstGeom>
          <a:solidFill>
            <a:srgbClr val="FFCC99"/>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739" name="Group 244"/>
          <p:cNvGrpSpPr>
            <a:grpSpLocks/>
          </p:cNvGrpSpPr>
          <p:nvPr/>
        </p:nvGrpSpPr>
        <p:grpSpPr bwMode="auto">
          <a:xfrm>
            <a:off x="458788" y="2703513"/>
            <a:ext cx="563562" cy="365125"/>
            <a:chOff x="4831" y="3072"/>
            <a:chExt cx="355" cy="230"/>
          </a:xfrm>
        </p:grpSpPr>
        <p:sp>
          <p:nvSpPr>
            <p:cNvPr id="740" name="Rectangle 245"/>
            <p:cNvSpPr>
              <a:spLocks noChangeArrowheads="1"/>
            </p:cNvSpPr>
            <p:nvPr/>
          </p:nvSpPr>
          <p:spPr bwMode="auto">
            <a:xfrm>
              <a:off x="4831" y="3072"/>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41" name="Text Box 246"/>
            <p:cNvSpPr txBox="1">
              <a:spLocks noChangeArrowheads="1"/>
            </p:cNvSpPr>
            <p:nvPr/>
          </p:nvSpPr>
          <p:spPr bwMode="auto">
            <a:xfrm>
              <a:off x="4880" y="3109"/>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1800" b="1" i="0" u="none" strike="noStrike" kern="0" cap="none" spc="0" normalizeH="0" baseline="0" noProof="0">
                  <a:ln>
                    <a:noFill/>
                  </a:ln>
                  <a:solidFill>
                    <a:srgbClr val="000000"/>
                  </a:solidFill>
                  <a:effectLst/>
                  <a:uLnTx/>
                  <a:uFillTx/>
                  <a:latin typeface="Arial" charset="0"/>
                </a:rPr>
                <a:t>001</a:t>
              </a:r>
            </a:p>
          </p:txBody>
        </p:sp>
      </p:grpSp>
      <p:grpSp>
        <p:nvGrpSpPr>
          <p:cNvPr id="742" name="Group 247"/>
          <p:cNvGrpSpPr>
            <a:grpSpLocks/>
          </p:cNvGrpSpPr>
          <p:nvPr/>
        </p:nvGrpSpPr>
        <p:grpSpPr bwMode="auto">
          <a:xfrm>
            <a:off x="623888" y="3041650"/>
            <a:ext cx="563562" cy="365125"/>
            <a:chOff x="4935" y="3285"/>
            <a:chExt cx="355" cy="230"/>
          </a:xfrm>
        </p:grpSpPr>
        <p:sp>
          <p:nvSpPr>
            <p:cNvPr id="743" name="Rectangle 248"/>
            <p:cNvSpPr>
              <a:spLocks noChangeArrowheads="1"/>
            </p:cNvSpPr>
            <p:nvPr/>
          </p:nvSpPr>
          <p:spPr bwMode="auto">
            <a:xfrm>
              <a:off x="4935" y="3285"/>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44" name="Text Box 249"/>
            <p:cNvSpPr txBox="1">
              <a:spLocks noChangeArrowheads="1"/>
            </p:cNvSpPr>
            <p:nvPr/>
          </p:nvSpPr>
          <p:spPr bwMode="auto">
            <a:xfrm>
              <a:off x="4984" y="3322"/>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1800" b="1" i="0" u="none" strike="noStrike" kern="0" cap="none" spc="0" normalizeH="0" baseline="0" noProof="0">
                  <a:ln>
                    <a:noFill/>
                  </a:ln>
                  <a:solidFill>
                    <a:srgbClr val="000000"/>
                  </a:solidFill>
                  <a:effectLst/>
                  <a:uLnTx/>
                  <a:uFillTx/>
                  <a:latin typeface="Arial" charset="0"/>
                </a:rPr>
                <a:t>002</a:t>
              </a:r>
            </a:p>
          </p:txBody>
        </p:sp>
      </p:grpSp>
      <p:grpSp>
        <p:nvGrpSpPr>
          <p:cNvPr id="745" name="Group 250"/>
          <p:cNvGrpSpPr>
            <a:grpSpLocks/>
          </p:cNvGrpSpPr>
          <p:nvPr/>
        </p:nvGrpSpPr>
        <p:grpSpPr bwMode="auto">
          <a:xfrm>
            <a:off x="2593975" y="2690813"/>
            <a:ext cx="793750" cy="769937"/>
            <a:chOff x="2610" y="2181"/>
            <a:chExt cx="728" cy="706"/>
          </a:xfrm>
        </p:grpSpPr>
        <p:sp>
          <p:nvSpPr>
            <p:cNvPr id="746" name="Rectangle 251"/>
            <p:cNvSpPr>
              <a:spLocks noChangeArrowheads="1"/>
            </p:cNvSpPr>
            <p:nvPr/>
          </p:nvSpPr>
          <p:spPr bwMode="auto">
            <a:xfrm>
              <a:off x="2723" y="2230"/>
              <a:ext cx="613" cy="657"/>
            </a:xfrm>
            <a:prstGeom prst="rect">
              <a:avLst/>
            </a:prstGeom>
            <a:solidFill>
              <a:srgbClr val="CC9900"/>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47" name="AutoShape 252"/>
            <p:cNvSpPr>
              <a:spLocks noChangeArrowheads="1"/>
            </p:cNvSpPr>
            <p:nvPr/>
          </p:nvSpPr>
          <p:spPr bwMode="auto">
            <a:xfrm>
              <a:off x="2676" y="2228"/>
              <a:ext cx="662" cy="618"/>
            </a:xfrm>
            <a:prstGeom prst="parallelogram">
              <a:avLst>
                <a:gd name="adj" fmla="val 8341"/>
              </a:avLst>
            </a:prstGeom>
            <a:solidFill>
              <a:srgbClr val="CCFFCC"/>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48" name="AutoShape 253"/>
            <p:cNvSpPr>
              <a:spLocks noChangeArrowheads="1"/>
            </p:cNvSpPr>
            <p:nvPr/>
          </p:nvSpPr>
          <p:spPr bwMode="auto">
            <a:xfrm>
              <a:off x="2692" y="2249"/>
              <a:ext cx="627" cy="610"/>
            </a:xfrm>
            <a:prstGeom prst="parallelogram">
              <a:avLst>
                <a:gd name="adj" fmla="val 8004"/>
              </a:avLst>
            </a:prstGeom>
            <a:solidFill>
              <a:srgbClr val="CCFFCC"/>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49" name="AutoShape 254"/>
            <p:cNvSpPr>
              <a:spLocks noChangeArrowheads="1"/>
            </p:cNvSpPr>
            <p:nvPr/>
          </p:nvSpPr>
          <p:spPr bwMode="auto">
            <a:xfrm>
              <a:off x="2610" y="2230"/>
              <a:ext cx="726" cy="643"/>
            </a:xfrm>
            <a:prstGeom prst="parallelogram">
              <a:avLst>
                <a:gd name="adj" fmla="val 17611"/>
              </a:avLst>
            </a:prstGeom>
            <a:solidFill>
              <a:srgbClr val="CCFFCC"/>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50" name="Freeform 255"/>
            <p:cNvSpPr>
              <a:spLocks/>
            </p:cNvSpPr>
            <p:nvPr/>
          </p:nvSpPr>
          <p:spPr bwMode="auto">
            <a:xfrm>
              <a:off x="2748" y="2181"/>
              <a:ext cx="62" cy="97"/>
            </a:xfrm>
            <a:custGeom>
              <a:avLst/>
              <a:gdLst>
                <a:gd name="T0" fmla="*/ 2 w 77"/>
                <a:gd name="T1" fmla="*/ 2 h 121"/>
                <a:gd name="T2" fmla="*/ 2 w 77"/>
                <a:gd name="T3" fmla="*/ 2 h 121"/>
                <a:gd name="T4" fmla="*/ 2 w 77"/>
                <a:gd name="T5" fmla="*/ 0 h 121"/>
                <a:gd name="T6" fmla="*/ 2 w 77"/>
                <a:gd name="T7" fmla="*/ 2 h 121"/>
                <a:gd name="T8" fmla="*/ 2 w 77"/>
                <a:gd name="T9" fmla="*/ 2 h 121"/>
                <a:gd name="T10" fmla="*/ 2 w 77"/>
                <a:gd name="T11" fmla="*/ 2 h 121"/>
                <a:gd name="T12" fmla="*/ 2 w 77"/>
                <a:gd name="T13" fmla="*/ 2 h 121"/>
                <a:gd name="T14" fmla="*/ 2 w 77"/>
                <a:gd name="T15" fmla="*/ 3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51" name="Freeform 256"/>
            <p:cNvSpPr>
              <a:spLocks/>
            </p:cNvSpPr>
            <p:nvPr/>
          </p:nvSpPr>
          <p:spPr bwMode="auto">
            <a:xfrm>
              <a:off x="2825" y="2181"/>
              <a:ext cx="61" cy="97"/>
            </a:xfrm>
            <a:custGeom>
              <a:avLst/>
              <a:gdLst>
                <a:gd name="T0" fmla="*/ 2 w 77"/>
                <a:gd name="T1" fmla="*/ 2 h 121"/>
                <a:gd name="T2" fmla="*/ 2 w 77"/>
                <a:gd name="T3" fmla="*/ 2 h 121"/>
                <a:gd name="T4" fmla="*/ 2 w 77"/>
                <a:gd name="T5" fmla="*/ 0 h 121"/>
                <a:gd name="T6" fmla="*/ 2 w 77"/>
                <a:gd name="T7" fmla="*/ 2 h 121"/>
                <a:gd name="T8" fmla="*/ 2 w 77"/>
                <a:gd name="T9" fmla="*/ 2 h 121"/>
                <a:gd name="T10" fmla="*/ 2 w 77"/>
                <a:gd name="T11" fmla="*/ 2 h 121"/>
                <a:gd name="T12" fmla="*/ 2 w 77"/>
                <a:gd name="T13" fmla="*/ 2 h 121"/>
                <a:gd name="T14" fmla="*/ 2 w 77"/>
                <a:gd name="T15" fmla="*/ 3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52" name="Freeform 257"/>
            <p:cNvSpPr>
              <a:spLocks/>
            </p:cNvSpPr>
            <p:nvPr/>
          </p:nvSpPr>
          <p:spPr bwMode="auto">
            <a:xfrm>
              <a:off x="2901" y="2181"/>
              <a:ext cx="61" cy="97"/>
            </a:xfrm>
            <a:custGeom>
              <a:avLst/>
              <a:gdLst>
                <a:gd name="T0" fmla="*/ 2 w 77"/>
                <a:gd name="T1" fmla="*/ 2 h 121"/>
                <a:gd name="T2" fmla="*/ 2 w 77"/>
                <a:gd name="T3" fmla="*/ 2 h 121"/>
                <a:gd name="T4" fmla="*/ 2 w 77"/>
                <a:gd name="T5" fmla="*/ 0 h 121"/>
                <a:gd name="T6" fmla="*/ 2 w 77"/>
                <a:gd name="T7" fmla="*/ 2 h 121"/>
                <a:gd name="T8" fmla="*/ 2 w 77"/>
                <a:gd name="T9" fmla="*/ 2 h 121"/>
                <a:gd name="T10" fmla="*/ 2 w 77"/>
                <a:gd name="T11" fmla="*/ 2 h 121"/>
                <a:gd name="T12" fmla="*/ 2 w 77"/>
                <a:gd name="T13" fmla="*/ 2 h 121"/>
                <a:gd name="T14" fmla="*/ 2 w 77"/>
                <a:gd name="T15" fmla="*/ 3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53" name="Freeform 258"/>
            <p:cNvSpPr>
              <a:spLocks/>
            </p:cNvSpPr>
            <p:nvPr/>
          </p:nvSpPr>
          <p:spPr bwMode="auto">
            <a:xfrm>
              <a:off x="2978" y="2181"/>
              <a:ext cx="61" cy="97"/>
            </a:xfrm>
            <a:custGeom>
              <a:avLst/>
              <a:gdLst>
                <a:gd name="T0" fmla="*/ 2 w 77"/>
                <a:gd name="T1" fmla="*/ 2 h 121"/>
                <a:gd name="T2" fmla="*/ 2 w 77"/>
                <a:gd name="T3" fmla="*/ 2 h 121"/>
                <a:gd name="T4" fmla="*/ 2 w 77"/>
                <a:gd name="T5" fmla="*/ 0 h 121"/>
                <a:gd name="T6" fmla="*/ 2 w 77"/>
                <a:gd name="T7" fmla="*/ 2 h 121"/>
                <a:gd name="T8" fmla="*/ 2 w 77"/>
                <a:gd name="T9" fmla="*/ 2 h 121"/>
                <a:gd name="T10" fmla="*/ 2 w 77"/>
                <a:gd name="T11" fmla="*/ 2 h 121"/>
                <a:gd name="T12" fmla="*/ 2 w 77"/>
                <a:gd name="T13" fmla="*/ 2 h 121"/>
                <a:gd name="T14" fmla="*/ 2 w 77"/>
                <a:gd name="T15" fmla="*/ 3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54" name="Freeform 259"/>
            <p:cNvSpPr>
              <a:spLocks/>
            </p:cNvSpPr>
            <p:nvPr/>
          </p:nvSpPr>
          <p:spPr bwMode="auto">
            <a:xfrm>
              <a:off x="3054" y="2181"/>
              <a:ext cx="61" cy="97"/>
            </a:xfrm>
            <a:custGeom>
              <a:avLst/>
              <a:gdLst>
                <a:gd name="T0" fmla="*/ 2 w 77"/>
                <a:gd name="T1" fmla="*/ 2 h 121"/>
                <a:gd name="T2" fmla="*/ 2 w 77"/>
                <a:gd name="T3" fmla="*/ 2 h 121"/>
                <a:gd name="T4" fmla="*/ 2 w 77"/>
                <a:gd name="T5" fmla="*/ 0 h 121"/>
                <a:gd name="T6" fmla="*/ 2 w 77"/>
                <a:gd name="T7" fmla="*/ 2 h 121"/>
                <a:gd name="T8" fmla="*/ 2 w 77"/>
                <a:gd name="T9" fmla="*/ 2 h 121"/>
                <a:gd name="T10" fmla="*/ 2 w 77"/>
                <a:gd name="T11" fmla="*/ 2 h 121"/>
                <a:gd name="T12" fmla="*/ 2 w 77"/>
                <a:gd name="T13" fmla="*/ 2 h 121"/>
                <a:gd name="T14" fmla="*/ 2 w 77"/>
                <a:gd name="T15" fmla="*/ 3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55" name="Freeform 260"/>
            <p:cNvSpPr>
              <a:spLocks/>
            </p:cNvSpPr>
            <p:nvPr/>
          </p:nvSpPr>
          <p:spPr bwMode="auto">
            <a:xfrm>
              <a:off x="3130" y="2181"/>
              <a:ext cx="62" cy="97"/>
            </a:xfrm>
            <a:custGeom>
              <a:avLst/>
              <a:gdLst>
                <a:gd name="T0" fmla="*/ 2 w 77"/>
                <a:gd name="T1" fmla="*/ 2 h 121"/>
                <a:gd name="T2" fmla="*/ 2 w 77"/>
                <a:gd name="T3" fmla="*/ 2 h 121"/>
                <a:gd name="T4" fmla="*/ 2 w 77"/>
                <a:gd name="T5" fmla="*/ 0 h 121"/>
                <a:gd name="T6" fmla="*/ 2 w 77"/>
                <a:gd name="T7" fmla="*/ 2 h 121"/>
                <a:gd name="T8" fmla="*/ 2 w 77"/>
                <a:gd name="T9" fmla="*/ 2 h 121"/>
                <a:gd name="T10" fmla="*/ 2 w 77"/>
                <a:gd name="T11" fmla="*/ 2 h 121"/>
                <a:gd name="T12" fmla="*/ 2 w 77"/>
                <a:gd name="T13" fmla="*/ 2 h 121"/>
                <a:gd name="T14" fmla="*/ 2 w 77"/>
                <a:gd name="T15" fmla="*/ 3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56" name="Freeform 261"/>
            <p:cNvSpPr>
              <a:spLocks/>
            </p:cNvSpPr>
            <p:nvPr/>
          </p:nvSpPr>
          <p:spPr bwMode="auto">
            <a:xfrm>
              <a:off x="3207" y="2183"/>
              <a:ext cx="61" cy="97"/>
            </a:xfrm>
            <a:custGeom>
              <a:avLst/>
              <a:gdLst>
                <a:gd name="T0" fmla="*/ 2 w 77"/>
                <a:gd name="T1" fmla="*/ 2 h 121"/>
                <a:gd name="T2" fmla="*/ 2 w 77"/>
                <a:gd name="T3" fmla="*/ 2 h 121"/>
                <a:gd name="T4" fmla="*/ 2 w 77"/>
                <a:gd name="T5" fmla="*/ 0 h 121"/>
                <a:gd name="T6" fmla="*/ 2 w 77"/>
                <a:gd name="T7" fmla="*/ 2 h 121"/>
                <a:gd name="T8" fmla="*/ 2 w 77"/>
                <a:gd name="T9" fmla="*/ 2 h 121"/>
                <a:gd name="T10" fmla="*/ 2 w 77"/>
                <a:gd name="T11" fmla="*/ 2 h 121"/>
                <a:gd name="T12" fmla="*/ 2 w 77"/>
                <a:gd name="T13" fmla="*/ 2 h 121"/>
                <a:gd name="T14" fmla="*/ 2 w 77"/>
                <a:gd name="T15" fmla="*/ 3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57" name="Line 262"/>
            <p:cNvSpPr>
              <a:spLocks noChangeShapeType="1"/>
            </p:cNvSpPr>
            <p:nvPr/>
          </p:nvSpPr>
          <p:spPr bwMode="auto">
            <a:xfrm>
              <a:off x="2734" y="2398"/>
              <a:ext cx="2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58" name="Line 263"/>
            <p:cNvSpPr>
              <a:spLocks noChangeShapeType="1"/>
            </p:cNvSpPr>
            <p:nvPr/>
          </p:nvSpPr>
          <p:spPr bwMode="auto">
            <a:xfrm>
              <a:off x="2719" y="2475"/>
              <a:ext cx="2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59" name="Line 264"/>
            <p:cNvSpPr>
              <a:spLocks noChangeShapeType="1"/>
            </p:cNvSpPr>
            <p:nvPr/>
          </p:nvSpPr>
          <p:spPr bwMode="auto">
            <a:xfrm>
              <a:off x="3013" y="2551"/>
              <a:ext cx="226"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60" name="Line 265"/>
            <p:cNvSpPr>
              <a:spLocks noChangeShapeType="1"/>
            </p:cNvSpPr>
            <p:nvPr/>
          </p:nvSpPr>
          <p:spPr bwMode="auto">
            <a:xfrm>
              <a:off x="2688" y="2628"/>
              <a:ext cx="2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61" name="Line 266"/>
            <p:cNvSpPr>
              <a:spLocks noChangeShapeType="1"/>
            </p:cNvSpPr>
            <p:nvPr/>
          </p:nvSpPr>
          <p:spPr bwMode="auto">
            <a:xfrm>
              <a:off x="2988" y="2704"/>
              <a:ext cx="22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62" name="Line 267"/>
            <p:cNvSpPr>
              <a:spLocks noChangeShapeType="1"/>
            </p:cNvSpPr>
            <p:nvPr/>
          </p:nvSpPr>
          <p:spPr bwMode="auto">
            <a:xfrm>
              <a:off x="2973" y="2781"/>
              <a:ext cx="226"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63" name="Line 268"/>
            <p:cNvSpPr>
              <a:spLocks noChangeShapeType="1"/>
            </p:cNvSpPr>
            <p:nvPr/>
          </p:nvSpPr>
          <p:spPr bwMode="auto">
            <a:xfrm>
              <a:off x="2741" y="2324"/>
              <a:ext cx="54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64" name="Line 269"/>
            <p:cNvSpPr>
              <a:spLocks noChangeShapeType="1"/>
            </p:cNvSpPr>
            <p:nvPr/>
          </p:nvSpPr>
          <p:spPr bwMode="auto">
            <a:xfrm flipH="1">
              <a:off x="2922" y="2316"/>
              <a:ext cx="84" cy="516"/>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765" name="Group 270"/>
          <p:cNvGrpSpPr>
            <a:grpSpLocks/>
          </p:cNvGrpSpPr>
          <p:nvPr/>
        </p:nvGrpSpPr>
        <p:grpSpPr bwMode="auto">
          <a:xfrm>
            <a:off x="2874963" y="3028950"/>
            <a:ext cx="793750" cy="769938"/>
            <a:chOff x="2610" y="2181"/>
            <a:chExt cx="728" cy="706"/>
          </a:xfrm>
        </p:grpSpPr>
        <p:sp>
          <p:nvSpPr>
            <p:cNvPr id="766" name="Rectangle 271"/>
            <p:cNvSpPr>
              <a:spLocks noChangeArrowheads="1"/>
            </p:cNvSpPr>
            <p:nvPr/>
          </p:nvSpPr>
          <p:spPr bwMode="auto">
            <a:xfrm>
              <a:off x="2723" y="2230"/>
              <a:ext cx="613" cy="657"/>
            </a:xfrm>
            <a:prstGeom prst="rect">
              <a:avLst/>
            </a:prstGeom>
            <a:solidFill>
              <a:srgbClr val="CC9900"/>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67" name="AutoShape 272"/>
            <p:cNvSpPr>
              <a:spLocks noChangeArrowheads="1"/>
            </p:cNvSpPr>
            <p:nvPr/>
          </p:nvSpPr>
          <p:spPr bwMode="auto">
            <a:xfrm>
              <a:off x="2676" y="2228"/>
              <a:ext cx="662" cy="618"/>
            </a:xfrm>
            <a:prstGeom prst="parallelogram">
              <a:avLst>
                <a:gd name="adj" fmla="val 8341"/>
              </a:avLst>
            </a:prstGeom>
            <a:solidFill>
              <a:srgbClr val="CCFFCC"/>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68" name="AutoShape 273"/>
            <p:cNvSpPr>
              <a:spLocks noChangeArrowheads="1"/>
            </p:cNvSpPr>
            <p:nvPr/>
          </p:nvSpPr>
          <p:spPr bwMode="auto">
            <a:xfrm>
              <a:off x="2692" y="2249"/>
              <a:ext cx="627" cy="610"/>
            </a:xfrm>
            <a:prstGeom prst="parallelogram">
              <a:avLst>
                <a:gd name="adj" fmla="val 8004"/>
              </a:avLst>
            </a:prstGeom>
            <a:solidFill>
              <a:srgbClr val="CCFFCC"/>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69" name="AutoShape 274"/>
            <p:cNvSpPr>
              <a:spLocks noChangeArrowheads="1"/>
            </p:cNvSpPr>
            <p:nvPr/>
          </p:nvSpPr>
          <p:spPr bwMode="auto">
            <a:xfrm>
              <a:off x="2610" y="2230"/>
              <a:ext cx="726" cy="643"/>
            </a:xfrm>
            <a:prstGeom prst="parallelogram">
              <a:avLst>
                <a:gd name="adj" fmla="val 17611"/>
              </a:avLst>
            </a:prstGeom>
            <a:solidFill>
              <a:srgbClr val="CCFFCC"/>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70" name="Freeform 275"/>
            <p:cNvSpPr>
              <a:spLocks/>
            </p:cNvSpPr>
            <p:nvPr/>
          </p:nvSpPr>
          <p:spPr bwMode="auto">
            <a:xfrm>
              <a:off x="2748" y="2181"/>
              <a:ext cx="62" cy="97"/>
            </a:xfrm>
            <a:custGeom>
              <a:avLst/>
              <a:gdLst>
                <a:gd name="T0" fmla="*/ 2 w 77"/>
                <a:gd name="T1" fmla="*/ 2 h 121"/>
                <a:gd name="T2" fmla="*/ 2 w 77"/>
                <a:gd name="T3" fmla="*/ 2 h 121"/>
                <a:gd name="T4" fmla="*/ 2 w 77"/>
                <a:gd name="T5" fmla="*/ 0 h 121"/>
                <a:gd name="T6" fmla="*/ 2 w 77"/>
                <a:gd name="T7" fmla="*/ 2 h 121"/>
                <a:gd name="T8" fmla="*/ 2 w 77"/>
                <a:gd name="T9" fmla="*/ 2 h 121"/>
                <a:gd name="T10" fmla="*/ 2 w 77"/>
                <a:gd name="T11" fmla="*/ 2 h 121"/>
                <a:gd name="T12" fmla="*/ 2 w 77"/>
                <a:gd name="T13" fmla="*/ 2 h 121"/>
                <a:gd name="T14" fmla="*/ 2 w 77"/>
                <a:gd name="T15" fmla="*/ 3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71" name="Freeform 276"/>
            <p:cNvSpPr>
              <a:spLocks/>
            </p:cNvSpPr>
            <p:nvPr/>
          </p:nvSpPr>
          <p:spPr bwMode="auto">
            <a:xfrm>
              <a:off x="2825" y="2181"/>
              <a:ext cx="61" cy="97"/>
            </a:xfrm>
            <a:custGeom>
              <a:avLst/>
              <a:gdLst>
                <a:gd name="T0" fmla="*/ 2 w 77"/>
                <a:gd name="T1" fmla="*/ 2 h 121"/>
                <a:gd name="T2" fmla="*/ 2 w 77"/>
                <a:gd name="T3" fmla="*/ 2 h 121"/>
                <a:gd name="T4" fmla="*/ 2 w 77"/>
                <a:gd name="T5" fmla="*/ 0 h 121"/>
                <a:gd name="T6" fmla="*/ 2 w 77"/>
                <a:gd name="T7" fmla="*/ 2 h 121"/>
                <a:gd name="T8" fmla="*/ 2 w 77"/>
                <a:gd name="T9" fmla="*/ 2 h 121"/>
                <a:gd name="T10" fmla="*/ 2 w 77"/>
                <a:gd name="T11" fmla="*/ 2 h 121"/>
                <a:gd name="T12" fmla="*/ 2 w 77"/>
                <a:gd name="T13" fmla="*/ 2 h 121"/>
                <a:gd name="T14" fmla="*/ 2 w 77"/>
                <a:gd name="T15" fmla="*/ 3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72" name="Freeform 277"/>
            <p:cNvSpPr>
              <a:spLocks/>
            </p:cNvSpPr>
            <p:nvPr/>
          </p:nvSpPr>
          <p:spPr bwMode="auto">
            <a:xfrm>
              <a:off x="2901" y="2181"/>
              <a:ext cx="61" cy="97"/>
            </a:xfrm>
            <a:custGeom>
              <a:avLst/>
              <a:gdLst>
                <a:gd name="T0" fmla="*/ 2 w 77"/>
                <a:gd name="T1" fmla="*/ 2 h 121"/>
                <a:gd name="T2" fmla="*/ 2 w 77"/>
                <a:gd name="T3" fmla="*/ 2 h 121"/>
                <a:gd name="T4" fmla="*/ 2 w 77"/>
                <a:gd name="T5" fmla="*/ 0 h 121"/>
                <a:gd name="T6" fmla="*/ 2 w 77"/>
                <a:gd name="T7" fmla="*/ 2 h 121"/>
                <a:gd name="T8" fmla="*/ 2 w 77"/>
                <a:gd name="T9" fmla="*/ 2 h 121"/>
                <a:gd name="T10" fmla="*/ 2 w 77"/>
                <a:gd name="T11" fmla="*/ 2 h 121"/>
                <a:gd name="T12" fmla="*/ 2 w 77"/>
                <a:gd name="T13" fmla="*/ 2 h 121"/>
                <a:gd name="T14" fmla="*/ 2 w 77"/>
                <a:gd name="T15" fmla="*/ 3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73" name="Freeform 278"/>
            <p:cNvSpPr>
              <a:spLocks/>
            </p:cNvSpPr>
            <p:nvPr/>
          </p:nvSpPr>
          <p:spPr bwMode="auto">
            <a:xfrm>
              <a:off x="2978" y="2181"/>
              <a:ext cx="61" cy="97"/>
            </a:xfrm>
            <a:custGeom>
              <a:avLst/>
              <a:gdLst>
                <a:gd name="T0" fmla="*/ 2 w 77"/>
                <a:gd name="T1" fmla="*/ 2 h 121"/>
                <a:gd name="T2" fmla="*/ 2 w 77"/>
                <a:gd name="T3" fmla="*/ 2 h 121"/>
                <a:gd name="T4" fmla="*/ 2 w 77"/>
                <a:gd name="T5" fmla="*/ 0 h 121"/>
                <a:gd name="T6" fmla="*/ 2 w 77"/>
                <a:gd name="T7" fmla="*/ 2 h 121"/>
                <a:gd name="T8" fmla="*/ 2 w 77"/>
                <a:gd name="T9" fmla="*/ 2 h 121"/>
                <a:gd name="T10" fmla="*/ 2 w 77"/>
                <a:gd name="T11" fmla="*/ 2 h 121"/>
                <a:gd name="T12" fmla="*/ 2 w 77"/>
                <a:gd name="T13" fmla="*/ 2 h 121"/>
                <a:gd name="T14" fmla="*/ 2 w 77"/>
                <a:gd name="T15" fmla="*/ 3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74" name="Freeform 279"/>
            <p:cNvSpPr>
              <a:spLocks/>
            </p:cNvSpPr>
            <p:nvPr/>
          </p:nvSpPr>
          <p:spPr bwMode="auto">
            <a:xfrm>
              <a:off x="3054" y="2181"/>
              <a:ext cx="61" cy="97"/>
            </a:xfrm>
            <a:custGeom>
              <a:avLst/>
              <a:gdLst>
                <a:gd name="T0" fmla="*/ 2 w 77"/>
                <a:gd name="T1" fmla="*/ 2 h 121"/>
                <a:gd name="T2" fmla="*/ 2 w 77"/>
                <a:gd name="T3" fmla="*/ 2 h 121"/>
                <a:gd name="T4" fmla="*/ 2 w 77"/>
                <a:gd name="T5" fmla="*/ 0 h 121"/>
                <a:gd name="T6" fmla="*/ 2 w 77"/>
                <a:gd name="T7" fmla="*/ 2 h 121"/>
                <a:gd name="T8" fmla="*/ 2 w 77"/>
                <a:gd name="T9" fmla="*/ 2 h 121"/>
                <a:gd name="T10" fmla="*/ 2 w 77"/>
                <a:gd name="T11" fmla="*/ 2 h 121"/>
                <a:gd name="T12" fmla="*/ 2 w 77"/>
                <a:gd name="T13" fmla="*/ 2 h 121"/>
                <a:gd name="T14" fmla="*/ 2 w 77"/>
                <a:gd name="T15" fmla="*/ 3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75" name="Freeform 280"/>
            <p:cNvSpPr>
              <a:spLocks/>
            </p:cNvSpPr>
            <p:nvPr/>
          </p:nvSpPr>
          <p:spPr bwMode="auto">
            <a:xfrm>
              <a:off x="3130" y="2181"/>
              <a:ext cx="62" cy="97"/>
            </a:xfrm>
            <a:custGeom>
              <a:avLst/>
              <a:gdLst>
                <a:gd name="T0" fmla="*/ 2 w 77"/>
                <a:gd name="T1" fmla="*/ 2 h 121"/>
                <a:gd name="T2" fmla="*/ 2 w 77"/>
                <a:gd name="T3" fmla="*/ 2 h 121"/>
                <a:gd name="T4" fmla="*/ 2 w 77"/>
                <a:gd name="T5" fmla="*/ 0 h 121"/>
                <a:gd name="T6" fmla="*/ 2 w 77"/>
                <a:gd name="T7" fmla="*/ 2 h 121"/>
                <a:gd name="T8" fmla="*/ 2 w 77"/>
                <a:gd name="T9" fmla="*/ 2 h 121"/>
                <a:gd name="T10" fmla="*/ 2 w 77"/>
                <a:gd name="T11" fmla="*/ 2 h 121"/>
                <a:gd name="T12" fmla="*/ 2 w 77"/>
                <a:gd name="T13" fmla="*/ 2 h 121"/>
                <a:gd name="T14" fmla="*/ 2 w 77"/>
                <a:gd name="T15" fmla="*/ 3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76" name="Freeform 281"/>
            <p:cNvSpPr>
              <a:spLocks/>
            </p:cNvSpPr>
            <p:nvPr/>
          </p:nvSpPr>
          <p:spPr bwMode="auto">
            <a:xfrm>
              <a:off x="3207" y="2183"/>
              <a:ext cx="61" cy="97"/>
            </a:xfrm>
            <a:custGeom>
              <a:avLst/>
              <a:gdLst>
                <a:gd name="T0" fmla="*/ 2 w 77"/>
                <a:gd name="T1" fmla="*/ 2 h 121"/>
                <a:gd name="T2" fmla="*/ 2 w 77"/>
                <a:gd name="T3" fmla="*/ 2 h 121"/>
                <a:gd name="T4" fmla="*/ 2 w 77"/>
                <a:gd name="T5" fmla="*/ 0 h 121"/>
                <a:gd name="T6" fmla="*/ 2 w 77"/>
                <a:gd name="T7" fmla="*/ 2 h 121"/>
                <a:gd name="T8" fmla="*/ 2 w 77"/>
                <a:gd name="T9" fmla="*/ 2 h 121"/>
                <a:gd name="T10" fmla="*/ 2 w 77"/>
                <a:gd name="T11" fmla="*/ 2 h 121"/>
                <a:gd name="T12" fmla="*/ 2 w 77"/>
                <a:gd name="T13" fmla="*/ 2 h 121"/>
                <a:gd name="T14" fmla="*/ 2 w 77"/>
                <a:gd name="T15" fmla="*/ 3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77" name="Line 282"/>
            <p:cNvSpPr>
              <a:spLocks noChangeShapeType="1"/>
            </p:cNvSpPr>
            <p:nvPr/>
          </p:nvSpPr>
          <p:spPr bwMode="auto">
            <a:xfrm>
              <a:off x="2734" y="2398"/>
              <a:ext cx="2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78" name="Line 283"/>
            <p:cNvSpPr>
              <a:spLocks noChangeShapeType="1"/>
            </p:cNvSpPr>
            <p:nvPr/>
          </p:nvSpPr>
          <p:spPr bwMode="auto">
            <a:xfrm>
              <a:off x="2719" y="2475"/>
              <a:ext cx="2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79" name="Line 284"/>
            <p:cNvSpPr>
              <a:spLocks noChangeShapeType="1"/>
            </p:cNvSpPr>
            <p:nvPr/>
          </p:nvSpPr>
          <p:spPr bwMode="auto">
            <a:xfrm>
              <a:off x="3013" y="2551"/>
              <a:ext cx="226"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80" name="Line 285"/>
            <p:cNvSpPr>
              <a:spLocks noChangeShapeType="1"/>
            </p:cNvSpPr>
            <p:nvPr/>
          </p:nvSpPr>
          <p:spPr bwMode="auto">
            <a:xfrm>
              <a:off x="2688" y="2628"/>
              <a:ext cx="2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81" name="Line 286"/>
            <p:cNvSpPr>
              <a:spLocks noChangeShapeType="1"/>
            </p:cNvSpPr>
            <p:nvPr/>
          </p:nvSpPr>
          <p:spPr bwMode="auto">
            <a:xfrm>
              <a:off x="2988" y="2704"/>
              <a:ext cx="22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82" name="Line 287"/>
            <p:cNvSpPr>
              <a:spLocks noChangeShapeType="1"/>
            </p:cNvSpPr>
            <p:nvPr/>
          </p:nvSpPr>
          <p:spPr bwMode="auto">
            <a:xfrm>
              <a:off x="2973" y="2781"/>
              <a:ext cx="226"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83" name="Line 288"/>
            <p:cNvSpPr>
              <a:spLocks noChangeShapeType="1"/>
            </p:cNvSpPr>
            <p:nvPr/>
          </p:nvSpPr>
          <p:spPr bwMode="auto">
            <a:xfrm>
              <a:off x="2741" y="2324"/>
              <a:ext cx="54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84" name="Line 289"/>
            <p:cNvSpPr>
              <a:spLocks noChangeShapeType="1"/>
            </p:cNvSpPr>
            <p:nvPr/>
          </p:nvSpPr>
          <p:spPr bwMode="auto">
            <a:xfrm flipH="1">
              <a:off x="2922" y="2316"/>
              <a:ext cx="84" cy="516"/>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785" name="Rectangle 315"/>
          <p:cNvSpPr>
            <a:spLocks noChangeAspect="1" noChangeArrowheads="1"/>
          </p:cNvSpPr>
          <p:nvPr/>
        </p:nvSpPr>
        <p:spPr bwMode="auto">
          <a:xfrm>
            <a:off x="5121275" y="1651000"/>
            <a:ext cx="882650" cy="79375"/>
          </a:xfrm>
          <a:prstGeom prst="rect">
            <a:avLst/>
          </a:prstGeom>
          <a:solidFill>
            <a:srgbClr val="FFCC99"/>
          </a:solidFill>
          <a:ln w="12700" algn="ctr">
            <a:solidFill>
              <a:srgbClr val="000000"/>
            </a:solidFill>
            <a:miter lim="800000"/>
            <a:headEnd/>
            <a:tailEnd/>
          </a:ln>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786" name="Group 3"/>
          <p:cNvGrpSpPr>
            <a:grpSpLocks/>
          </p:cNvGrpSpPr>
          <p:nvPr/>
        </p:nvGrpSpPr>
        <p:grpSpPr bwMode="auto">
          <a:xfrm>
            <a:off x="4267200" y="839788"/>
            <a:ext cx="854075" cy="1098550"/>
            <a:chOff x="2634" y="2618"/>
            <a:chExt cx="538" cy="692"/>
          </a:xfrm>
        </p:grpSpPr>
        <p:sp>
          <p:nvSpPr>
            <p:cNvPr id="787" name="AutoShape 4"/>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88" name="Freeform 5"/>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rgbClr val="000000"/>
              </a:solidFill>
              <a:round/>
              <a:headEnd/>
              <a:tailEnd/>
            </a:ln>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89" name="Freeform 6"/>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rgbClr val="000000"/>
              </a:solidFill>
              <a:round/>
              <a:headEnd/>
              <a:tailEnd/>
            </a:ln>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90" name="Rectangle 7"/>
            <p:cNvSpPr>
              <a:spLocks noChangeArrowheads="1"/>
            </p:cNvSpPr>
            <p:nvPr/>
          </p:nvSpPr>
          <p:spPr bwMode="auto">
            <a:xfrm rot="21419544" flipH="1">
              <a:off x="3090" y="3069"/>
              <a:ext cx="82" cy="176"/>
            </a:xfrm>
            <a:prstGeom prst="rect">
              <a:avLst/>
            </a:prstGeom>
            <a:solidFill>
              <a:srgbClr val="FFCC99"/>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91" name="Rectangle 8"/>
            <p:cNvSpPr>
              <a:spLocks noChangeArrowheads="1"/>
            </p:cNvSpPr>
            <p:nvPr/>
          </p:nvSpPr>
          <p:spPr bwMode="auto">
            <a:xfrm rot="1196180" flipH="1">
              <a:off x="2634" y="3044"/>
              <a:ext cx="82" cy="175"/>
            </a:xfrm>
            <a:prstGeom prst="rect">
              <a:avLst/>
            </a:prstGeom>
            <a:solidFill>
              <a:srgbClr val="FFFF99"/>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92" name="Oval 9"/>
            <p:cNvSpPr>
              <a:spLocks noChangeArrowheads="1"/>
            </p:cNvSpPr>
            <p:nvPr/>
          </p:nvSpPr>
          <p:spPr bwMode="auto">
            <a:xfrm flipH="1">
              <a:off x="2961" y="3207"/>
              <a:ext cx="50" cy="58"/>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93" name="Oval 10"/>
            <p:cNvSpPr>
              <a:spLocks noChangeArrowheads="1"/>
            </p:cNvSpPr>
            <p:nvPr/>
          </p:nvSpPr>
          <p:spPr bwMode="auto">
            <a:xfrm flipH="1">
              <a:off x="2926" y="3231"/>
              <a:ext cx="47" cy="63"/>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94" name="Oval 11"/>
            <p:cNvSpPr>
              <a:spLocks noChangeArrowheads="1"/>
            </p:cNvSpPr>
            <p:nvPr/>
          </p:nvSpPr>
          <p:spPr bwMode="auto">
            <a:xfrm rot="20190086" flipH="1">
              <a:off x="2882" y="3246"/>
              <a:ext cx="49" cy="62"/>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95" name="Oval 12"/>
            <p:cNvSpPr>
              <a:spLocks noChangeArrowheads="1"/>
            </p:cNvSpPr>
            <p:nvPr/>
          </p:nvSpPr>
          <p:spPr bwMode="auto">
            <a:xfrm rot="18495068" flipH="1">
              <a:off x="2862" y="3266"/>
              <a:ext cx="30" cy="57"/>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96" name="Freeform 13"/>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97" name="Freeform 14"/>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98" name="Freeform 15"/>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rgbClr val="000000"/>
              </a:solidFill>
              <a:round/>
              <a:headEnd/>
              <a:tailEnd/>
            </a:ln>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799" name="Group 340"/>
          <p:cNvGrpSpPr>
            <a:grpSpLocks/>
          </p:cNvGrpSpPr>
          <p:nvPr/>
        </p:nvGrpSpPr>
        <p:grpSpPr bwMode="auto">
          <a:xfrm>
            <a:off x="2468563" y="1030288"/>
            <a:ext cx="1030287" cy="850900"/>
            <a:chOff x="1426" y="2489"/>
            <a:chExt cx="815" cy="673"/>
          </a:xfrm>
        </p:grpSpPr>
        <p:sp>
          <p:nvSpPr>
            <p:cNvPr id="800" name="AutoShape 341"/>
            <p:cNvSpPr>
              <a:spLocks noChangeArrowheads="1"/>
            </p:cNvSpPr>
            <p:nvPr/>
          </p:nvSpPr>
          <p:spPr bwMode="auto">
            <a:xfrm>
              <a:off x="1426" y="2620"/>
              <a:ext cx="815" cy="542"/>
            </a:xfrm>
            <a:prstGeom prst="cube">
              <a:avLst>
                <a:gd name="adj" fmla="val 18921"/>
              </a:avLst>
            </a:prstGeom>
            <a:solidFill>
              <a:srgbClr val="FFFF99"/>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01" name="Rectangle 342"/>
            <p:cNvSpPr>
              <a:spLocks noChangeArrowheads="1"/>
            </p:cNvSpPr>
            <p:nvPr/>
          </p:nvSpPr>
          <p:spPr bwMode="auto">
            <a:xfrm>
              <a:off x="1662" y="2786"/>
              <a:ext cx="235" cy="376"/>
            </a:xfrm>
            <a:prstGeom prst="rect">
              <a:avLst/>
            </a:prstGeom>
            <a:solidFill>
              <a:srgbClr val="CC9900"/>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02" name="Rectangle 343"/>
            <p:cNvSpPr>
              <a:spLocks noChangeArrowheads="1"/>
            </p:cNvSpPr>
            <p:nvPr/>
          </p:nvSpPr>
          <p:spPr bwMode="auto">
            <a:xfrm>
              <a:off x="1476" y="2786"/>
              <a:ext cx="119" cy="176"/>
            </a:xfrm>
            <a:prstGeom prst="rect">
              <a:avLst/>
            </a:prstGeom>
            <a:solidFill>
              <a:srgbClr val="FFFFCC"/>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03" name="Rectangle 344"/>
            <p:cNvSpPr>
              <a:spLocks noChangeArrowheads="1"/>
            </p:cNvSpPr>
            <p:nvPr/>
          </p:nvSpPr>
          <p:spPr bwMode="auto">
            <a:xfrm>
              <a:off x="1956" y="2786"/>
              <a:ext cx="123" cy="176"/>
            </a:xfrm>
            <a:prstGeom prst="rect">
              <a:avLst/>
            </a:prstGeom>
            <a:solidFill>
              <a:srgbClr val="FFFFCC"/>
            </a:solidFill>
            <a:ln w="127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04" name="Rectangle 345"/>
            <p:cNvSpPr>
              <a:spLocks noChangeArrowheads="1"/>
            </p:cNvSpPr>
            <p:nvPr/>
          </p:nvSpPr>
          <p:spPr bwMode="auto">
            <a:xfrm>
              <a:off x="1839" y="2952"/>
              <a:ext cx="32" cy="78"/>
            </a:xfrm>
            <a:prstGeom prst="rect">
              <a:avLst/>
            </a:prstGeom>
            <a:solidFill>
              <a:srgbClr val="0000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05" name="Rectangle 346"/>
            <p:cNvSpPr>
              <a:spLocks noChangeArrowheads="1"/>
            </p:cNvSpPr>
            <p:nvPr/>
          </p:nvSpPr>
          <p:spPr bwMode="auto">
            <a:xfrm>
              <a:off x="1509" y="2489"/>
              <a:ext cx="583" cy="228"/>
            </a:xfrm>
            <a:prstGeom prst="rect">
              <a:avLst/>
            </a:prstGeom>
            <a:solidFill>
              <a:srgbClr val="CC9900"/>
            </a:solidFill>
            <a:ln w="127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06" name="Line 347"/>
            <p:cNvSpPr>
              <a:spLocks noChangeShapeType="1"/>
            </p:cNvSpPr>
            <p:nvPr/>
          </p:nvSpPr>
          <p:spPr bwMode="auto">
            <a:xfrm>
              <a:off x="2087" y="2540"/>
              <a:ext cx="96" cy="1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07" name="Line 348"/>
            <p:cNvSpPr>
              <a:spLocks noChangeShapeType="1"/>
            </p:cNvSpPr>
            <p:nvPr/>
          </p:nvSpPr>
          <p:spPr bwMode="auto">
            <a:xfrm>
              <a:off x="2094" y="2628"/>
              <a:ext cx="51" cy="5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808" name="Group 349"/>
            <p:cNvGrpSpPr>
              <a:grpSpLocks/>
            </p:cNvGrpSpPr>
            <p:nvPr/>
          </p:nvGrpSpPr>
          <p:grpSpPr bwMode="auto">
            <a:xfrm>
              <a:off x="1534" y="2525"/>
              <a:ext cx="518" cy="139"/>
              <a:chOff x="2386" y="998"/>
              <a:chExt cx="529" cy="142"/>
            </a:xfrm>
          </p:grpSpPr>
          <p:sp>
            <p:nvSpPr>
              <p:cNvPr id="809" name="Line 350"/>
              <p:cNvSpPr>
                <a:spLocks noChangeShapeType="1"/>
              </p:cNvSpPr>
              <p:nvPr/>
            </p:nvSpPr>
            <p:spPr bwMode="invGray">
              <a:xfrm flipH="1">
                <a:off x="2386"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10" name="Line 351"/>
              <p:cNvSpPr>
                <a:spLocks noChangeShapeType="1"/>
              </p:cNvSpPr>
              <p:nvPr/>
            </p:nvSpPr>
            <p:spPr bwMode="invGray">
              <a:xfrm>
                <a:off x="2444"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11" name="Line 352"/>
              <p:cNvSpPr>
                <a:spLocks noChangeShapeType="1"/>
              </p:cNvSpPr>
              <p:nvPr/>
            </p:nvSpPr>
            <p:spPr bwMode="invGray">
              <a:xfrm>
                <a:off x="2404" y="1084"/>
                <a:ext cx="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12" name="Line 353"/>
              <p:cNvSpPr>
                <a:spLocks noChangeShapeType="1"/>
              </p:cNvSpPr>
              <p:nvPr/>
            </p:nvSpPr>
            <p:spPr bwMode="invGray">
              <a:xfrm>
                <a:off x="2430" y="1006"/>
                <a:ext cx="1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13" name="Line 354"/>
              <p:cNvSpPr>
                <a:spLocks noChangeShapeType="1"/>
              </p:cNvSpPr>
              <p:nvPr/>
            </p:nvSpPr>
            <p:spPr bwMode="invGray">
              <a:xfrm>
                <a:off x="2825" y="998"/>
                <a:ext cx="0" cy="1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14" name="Line 355"/>
              <p:cNvSpPr>
                <a:spLocks noChangeShapeType="1"/>
              </p:cNvSpPr>
              <p:nvPr/>
            </p:nvSpPr>
            <p:spPr bwMode="invGray">
              <a:xfrm>
                <a:off x="2822" y="1007"/>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15" name="Line 356"/>
              <p:cNvSpPr>
                <a:spLocks noChangeShapeType="1"/>
              </p:cNvSpPr>
              <p:nvPr/>
            </p:nvSpPr>
            <p:spPr bwMode="invGray">
              <a:xfrm>
                <a:off x="2822" y="1129"/>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16" name="Line 357"/>
              <p:cNvSpPr>
                <a:spLocks noChangeShapeType="1"/>
              </p:cNvSpPr>
              <p:nvPr/>
            </p:nvSpPr>
            <p:spPr bwMode="invGray">
              <a:xfrm>
                <a:off x="2822" y="1065"/>
                <a:ext cx="8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17" name="Line 358"/>
              <p:cNvSpPr>
                <a:spLocks noChangeShapeType="1"/>
              </p:cNvSpPr>
              <p:nvPr/>
            </p:nvSpPr>
            <p:spPr bwMode="invGray">
              <a:xfrm>
                <a:off x="2674" y="1000"/>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18" name="Line 359"/>
              <p:cNvSpPr>
                <a:spLocks noChangeShapeType="1"/>
              </p:cNvSpPr>
              <p:nvPr/>
            </p:nvSpPr>
            <p:spPr bwMode="invGray">
              <a:xfrm flipH="1">
                <a:off x="2721" y="1002"/>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19" name="Line 360"/>
              <p:cNvSpPr>
                <a:spLocks noChangeShapeType="1"/>
              </p:cNvSpPr>
              <p:nvPr/>
            </p:nvSpPr>
            <p:spPr bwMode="invGray">
              <a:xfrm>
                <a:off x="2665"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20" name="Line 361"/>
              <p:cNvSpPr>
                <a:spLocks noChangeShapeType="1"/>
              </p:cNvSpPr>
              <p:nvPr/>
            </p:nvSpPr>
            <p:spPr bwMode="invGray">
              <a:xfrm>
                <a:off x="2776"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21" name="Freeform 362"/>
              <p:cNvSpPr>
                <a:spLocks/>
              </p:cNvSpPr>
              <p:nvPr/>
            </p:nvSpPr>
            <p:spPr bwMode="invGray">
              <a:xfrm>
                <a:off x="2520" y="1004"/>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22" name="Freeform 363"/>
              <p:cNvSpPr>
                <a:spLocks/>
              </p:cNvSpPr>
              <p:nvPr/>
            </p:nvSpPr>
            <p:spPr bwMode="invGray">
              <a:xfrm flipV="1">
                <a:off x="2521" y="1066"/>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sp>
        <p:nvSpPr>
          <p:cNvPr id="823" name="Text Box 385"/>
          <p:cNvSpPr txBox="1">
            <a:spLocks noChangeArrowheads="1"/>
          </p:cNvSpPr>
          <p:nvPr/>
        </p:nvSpPr>
        <p:spPr bwMode="auto">
          <a:xfrm>
            <a:off x="249238" y="4521200"/>
            <a:ext cx="7635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1800" b="1" i="0" u="none" strike="noStrike" kern="0" cap="none" spc="0" normalizeH="0" baseline="0" noProof="0">
                <a:ln>
                  <a:noFill/>
                </a:ln>
                <a:solidFill>
                  <a:srgbClr val="000000"/>
                </a:solidFill>
                <a:effectLst/>
                <a:uLnTx/>
                <a:uFillTx/>
                <a:latin typeface="Arial" charset="0"/>
              </a:rPr>
              <a:t>Policy</a:t>
            </a:r>
          </a:p>
        </p:txBody>
      </p:sp>
      <p:sp>
        <p:nvSpPr>
          <p:cNvPr id="824" name="Text Box 386"/>
          <p:cNvSpPr txBox="1">
            <a:spLocks noChangeArrowheads="1"/>
          </p:cNvSpPr>
          <p:nvPr/>
        </p:nvSpPr>
        <p:spPr bwMode="auto">
          <a:xfrm>
            <a:off x="6137275" y="4787900"/>
            <a:ext cx="9747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85000"/>
              </a:lnSpc>
              <a:spcBef>
                <a:spcPts val="0"/>
              </a:spcBef>
              <a:spcAft>
                <a:spcPts val="0"/>
              </a:spcAft>
              <a:buClr>
                <a:srgbClr val="FFFFFF"/>
              </a:buClr>
              <a:buSzTx/>
              <a:buFontTx/>
              <a:buNone/>
              <a:tabLst/>
              <a:defRPr/>
            </a:pPr>
            <a:r>
              <a:rPr kumimoji="0" lang="en-US" sz="1800" b="1" i="0" u="none" strike="noStrike" kern="0" cap="none" spc="0" normalizeH="0" baseline="0" noProof="0">
                <a:ln>
                  <a:noFill/>
                </a:ln>
                <a:solidFill>
                  <a:srgbClr val="000000"/>
                </a:solidFill>
                <a:effectLst/>
                <a:uLnTx/>
                <a:uFillTx/>
                <a:latin typeface="Arial" charset="0"/>
              </a:rPr>
              <a:t>Trouble</a:t>
            </a:r>
            <a:br>
              <a:rPr kumimoji="0" lang="en-US" sz="1800" b="1" i="0" u="none" strike="noStrike" kern="0" cap="none" spc="0" normalizeH="0" baseline="0" noProof="0">
                <a:ln>
                  <a:noFill/>
                </a:ln>
                <a:solidFill>
                  <a:srgbClr val="000000"/>
                </a:solidFill>
                <a:effectLst/>
                <a:uLnTx/>
                <a:uFillTx/>
                <a:latin typeface="Arial" charset="0"/>
              </a:rPr>
            </a:br>
            <a:r>
              <a:rPr kumimoji="0" lang="en-US" sz="1800" b="1" i="0" u="none" strike="noStrike" kern="0" cap="none" spc="0" normalizeH="0" baseline="0" noProof="0">
                <a:ln>
                  <a:noFill/>
                </a:ln>
                <a:solidFill>
                  <a:srgbClr val="000000"/>
                </a:solidFill>
                <a:effectLst/>
                <a:uLnTx/>
                <a:uFillTx/>
                <a:latin typeface="Arial" charset="0"/>
              </a:rPr>
              <a:t>Ticket</a:t>
            </a:r>
          </a:p>
        </p:txBody>
      </p:sp>
      <p:sp>
        <p:nvSpPr>
          <p:cNvPr id="825" name="Text Box 387"/>
          <p:cNvSpPr txBox="1">
            <a:spLocks noChangeArrowheads="1"/>
          </p:cNvSpPr>
          <p:nvPr/>
        </p:nvSpPr>
        <p:spPr bwMode="auto">
          <a:xfrm>
            <a:off x="3463925" y="4732338"/>
            <a:ext cx="1308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algn="l" defTabSz="914400" eaLnBrk="1" fontAlgn="auto" latinLnBrk="0" hangingPunct="1">
              <a:lnSpc>
                <a:spcPct val="100000"/>
              </a:lnSpc>
              <a:spcBef>
                <a:spcPts val="0"/>
              </a:spcBef>
              <a:spcAft>
                <a:spcPts val="0"/>
              </a:spcAft>
              <a:buClr>
                <a:srgbClr val="FFFFFF"/>
              </a:buClr>
              <a:buSzTx/>
              <a:buFontTx/>
              <a:buNone/>
              <a:tabLst/>
              <a:defRPr/>
            </a:pPr>
            <a:r>
              <a:rPr kumimoji="0" lang="en-US" sz="1800" b="1" i="0" u="none" strike="noStrike" kern="0" cap="none" spc="0" normalizeH="0" baseline="0" noProof="0">
                <a:ln>
                  <a:noFill/>
                </a:ln>
                <a:solidFill>
                  <a:srgbClr val="000000"/>
                </a:solidFill>
                <a:effectLst/>
                <a:uLnTx/>
                <a:uFillTx/>
                <a:latin typeface="Arial" charset="0"/>
              </a:rPr>
              <a:t>Statement</a:t>
            </a:r>
          </a:p>
        </p:txBody>
      </p:sp>
      <p:grpSp>
        <p:nvGrpSpPr>
          <p:cNvPr id="826" name="Group 388"/>
          <p:cNvGrpSpPr>
            <a:grpSpLocks/>
          </p:cNvGrpSpPr>
          <p:nvPr/>
        </p:nvGrpSpPr>
        <p:grpSpPr bwMode="auto">
          <a:xfrm>
            <a:off x="365125" y="4889500"/>
            <a:ext cx="941388" cy="1323975"/>
            <a:chOff x="315" y="3080"/>
            <a:chExt cx="672" cy="946"/>
          </a:xfrm>
        </p:grpSpPr>
        <p:grpSp>
          <p:nvGrpSpPr>
            <p:cNvPr id="827" name="Group 389"/>
            <p:cNvGrpSpPr>
              <a:grpSpLocks/>
            </p:cNvGrpSpPr>
            <p:nvPr/>
          </p:nvGrpSpPr>
          <p:grpSpPr bwMode="auto">
            <a:xfrm>
              <a:off x="315" y="3080"/>
              <a:ext cx="462" cy="520"/>
              <a:chOff x="2324" y="435"/>
              <a:chExt cx="933" cy="1052"/>
            </a:xfrm>
          </p:grpSpPr>
          <p:sp>
            <p:nvSpPr>
              <p:cNvPr id="848" name="AutoShape 390"/>
              <p:cNvSpPr>
                <a:spLocks noChangeArrowheads="1"/>
              </p:cNvSpPr>
              <p:nvPr/>
            </p:nvSpPr>
            <p:spPr bwMode="auto">
              <a:xfrm rot="-5400000">
                <a:off x="2265" y="494"/>
                <a:ext cx="1052" cy="933"/>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49" name="Freeform 391"/>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50" name="Freeform 392"/>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51" name="Freeform 393"/>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852" name="Group 394"/>
              <p:cNvGrpSpPr>
                <a:grpSpLocks/>
              </p:cNvGrpSpPr>
              <p:nvPr/>
            </p:nvGrpSpPr>
            <p:grpSpPr bwMode="auto">
              <a:xfrm>
                <a:off x="2889" y="957"/>
                <a:ext cx="348" cy="510"/>
                <a:chOff x="2784" y="3210"/>
                <a:chExt cx="523" cy="772"/>
              </a:xfrm>
            </p:grpSpPr>
            <p:sp>
              <p:nvSpPr>
                <p:cNvPr id="853" name="AutoShape 395"/>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54" name="AutoShape 396"/>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55" name="AutoShape 397"/>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56" name="Oval 398"/>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grpSp>
          <p:nvGrpSpPr>
            <p:cNvPr id="828" name="Group 399"/>
            <p:cNvGrpSpPr>
              <a:grpSpLocks/>
            </p:cNvGrpSpPr>
            <p:nvPr/>
          </p:nvGrpSpPr>
          <p:grpSpPr bwMode="auto">
            <a:xfrm>
              <a:off x="420" y="3293"/>
              <a:ext cx="462" cy="520"/>
              <a:chOff x="2324" y="435"/>
              <a:chExt cx="933" cy="1052"/>
            </a:xfrm>
          </p:grpSpPr>
          <p:sp>
            <p:nvSpPr>
              <p:cNvPr id="839" name="AutoShape 400"/>
              <p:cNvSpPr>
                <a:spLocks noChangeArrowheads="1"/>
              </p:cNvSpPr>
              <p:nvPr/>
            </p:nvSpPr>
            <p:spPr bwMode="auto">
              <a:xfrm rot="-5400000">
                <a:off x="2265" y="494"/>
                <a:ext cx="1052" cy="933"/>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40" name="Freeform 401"/>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41" name="Freeform 402"/>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42" name="Freeform 403"/>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843" name="Group 404"/>
              <p:cNvGrpSpPr>
                <a:grpSpLocks/>
              </p:cNvGrpSpPr>
              <p:nvPr/>
            </p:nvGrpSpPr>
            <p:grpSpPr bwMode="auto">
              <a:xfrm>
                <a:off x="2889" y="957"/>
                <a:ext cx="348" cy="510"/>
                <a:chOff x="2784" y="3210"/>
                <a:chExt cx="523" cy="772"/>
              </a:xfrm>
            </p:grpSpPr>
            <p:sp>
              <p:nvSpPr>
                <p:cNvPr id="844" name="AutoShape 405"/>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45" name="AutoShape 406"/>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46" name="AutoShape 407"/>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47" name="Oval 408"/>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grpSp>
          <p:nvGrpSpPr>
            <p:cNvPr id="829" name="Group 409"/>
            <p:cNvGrpSpPr>
              <a:grpSpLocks/>
            </p:cNvGrpSpPr>
            <p:nvPr/>
          </p:nvGrpSpPr>
          <p:grpSpPr bwMode="auto">
            <a:xfrm>
              <a:off x="525" y="3506"/>
              <a:ext cx="462" cy="520"/>
              <a:chOff x="2324" y="435"/>
              <a:chExt cx="933" cy="1052"/>
            </a:xfrm>
          </p:grpSpPr>
          <p:sp>
            <p:nvSpPr>
              <p:cNvPr id="830" name="AutoShape 410"/>
              <p:cNvSpPr>
                <a:spLocks noChangeArrowheads="1"/>
              </p:cNvSpPr>
              <p:nvPr/>
            </p:nvSpPr>
            <p:spPr bwMode="auto">
              <a:xfrm rot="-5400000">
                <a:off x="2265" y="494"/>
                <a:ext cx="1052" cy="933"/>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31" name="Freeform 411"/>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32" name="Freeform 412"/>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33" name="Freeform 413"/>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834" name="Group 414"/>
              <p:cNvGrpSpPr>
                <a:grpSpLocks/>
              </p:cNvGrpSpPr>
              <p:nvPr/>
            </p:nvGrpSpPr>
            <p:grpSpPr bwMode="auto">
              <a:xfrm>
                <a:off x="2889" y="957"/>
                <a:ext cx="348" cy="510"/>
                <a:chOff x="2784" y="3210"/>
                <a:chExt cx="523" cy="772"/>
              </a:xfrm>
            </p:grpSpPr>
            <p:sp>
              <p:nvSpPr>
                <p:cNvPr id="835" name="AutoShape 415"/>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36" name="AutoShape 416"/>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37" name="AutoShape 417"/>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38" name="Oval 418"/>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grpSp>
      <p:grpSp>
        <p:nvGrpSpPr>
          <p:cNvPr id="857" name="Group 419"/>
          <p:cNvGrpSpPr>
            <a:grpSpLocks/>
          </p:cNvGrpSpPr>
          <p:nvPr/>
        </p:nvGrpSpPr>
        <p:grpSpPr bwMode="auto">
          <a:xfrm>
            <a:off x="6270625" y="5405438"/>
            <a:ext cx="920750" cy="633412"/>
            <a:chOff x="4909" y="3237"/>
            <a:chExt cx="705" cy="485"/>
          </a:xfrm>
        </p:grpSpPr>
        <p:grpSp>
          <p:nvGrpSpPr>
            <p:cNvPr id="858" name="Group 420"/>
            <p:cNvGrpSpPr>
              <a:grpSpLocks/>
            </p:cNvGrpSpPr>
            <p:nvPr/>
          </p:nvGrpSpPr>
          <p:grpSpPr bwMode="auto">
            <a:xfrm>
              <a:off x="4909" y="3237"/>
              <a:ext cx="513" cy="293"/>
              <a:chOff x="2332" y="2320"/>
              <a:chExt cx="1000" cy="572"/>
            </a:xfrm>
          </p:grpSpPr>
          <p:sp>
            <p:nvSpPr>
              <p:cNvPr id="883" name="Freeform 421"/>
              <p:cNvSpPr>
                <a:spLocks/>
              </p:cNvSpPr>
              <p:nvPr/>
            </p:nvSpPr>
            <p:spPr bwMode="auto">
              <a:xfrm rot="5400000">
                <a:off x="2546" y="2106"/>
                <a:ext cx="572" cy="1000"/>
              </a:xfrm>
              <a:custGeom>
                <a:avLst/>
                <a:gdLst>
                  <a:gd name="T0" fmla="*/ 0 w 572"/>
                  <a:gd name="T1" fmla="*/ 998 h 1000"/>
                  <a:gd name="T2" fmla="*/ 0 w 572"/>
                  <a:gd name="T3" fmla="*/ 0 h 1000"/>
                  <a:gd name="T4" fmla="*/ 80 w 572"/>
                  <a:gd name="T5" fmla="*/ 0 h 1000"/>
                  <a:gd name="T6" fmla="*/ 94 w 572"/>
                  <a:gd name="T7" fmla="*/ 50 h 1000"/>
                  <a:gd name="T8" fmla="*/ 120 w 572"/>
                  <a:gd name="T9" fmla="*/ 72 h 1000"/>
                  <a:gd name="T10" fmla="*/ 166 w 572"/>
                  <a:gd name="T11" fmla="*/ 86 h 1000"/>
                  <a:gd name="T12" fmla="*/ 214 w 572"/>
                  <a:gd name="T13" fmla="*/ 72 h 1000"/>
                  <a:gd name="T14" fmla="*/ 238 w 572"/>
                  <a:gd name="T15" fmla="*/ 40 h 1000"/>
                  <a:gd name="T16" fmla="*/ 246 w 572"/>
                  <a:gd name="T17" fmla="*/ 0 h 1000"/>
                  <a:gd name="T18" fmla="*/ 330 w 572"/>
                  <a:gd name="T19" fmla="*/ 0 h 1000"/>
                  <a:gd name="T20" fmla="*/ 334 w 572"/>
                  <a:gd name="T21" fmla="*/ 42 h 1000"/>
                  <a:gd name="T22" fmla="*/ 376 w 572"/>
                  <a:gd name="T23" fmla="*/ 74 h 1000"/>
                  <a:gd name="T24" fmla="*/ 418 w 572"/>
                  <a:gd name="T25" fmla="*/ 80 h 1000"/>
                  <a:gd name="T26" fmla="*/ 464 w 572"/>
                  <a:gd name="T27" fmla="*/ 64 h 1000"/>
                  <a:gd name="T28" fmla="*/ 484 w 572"/>
                  <a:gd name="T29" fmla="*/ 34 h 1000"/>
                  <a:gd name="T30" fmla="*/ 492 w 572"/>
                  <a:gd name="T31" fmla="*/ 0 h 1000"/>
                  <a:gd name="T32" fmla="*/ 572 w 572"/>
                  <a:gd name="T33" fmla="*/ 0 h 1000"/>
                  <a:gd name="T34" fmla="*/ 572 w 572"/>
                  <a:gd name="T35" fmla="*/ 1000 h 1000"/>
                  <a:gd name="T36" fmla="*/ 490 w 572"/>
                  <a:gd name="T37" fmla="*/ 1000 h 1000"/>
                  <a:gd name="T38" fmla="*/ 484 w 572"/>
                  <a:gd name="T39" fmla="*/ 956 h 1000"/>
                  <a:gd name="T40" fmla="*/ 458 w 572"/>
                  <a:gd name="T41" fmla="*/ 928 h 1000"/>
                  <a:gd name="T42" fmla="*/ 410 w 572"/>
                  <a:gd name="T43" fmla="*/ 910 h 1000"/>
                  <a:gd name="T44" fmla="*/ 364 w 572"/>
                  <a:gd name="T45" fmla="*/ 924 h 1000"/>
                  <a:gd name="T46" fmla="*/ 334 w 572"/>
                  <a:gd name="T47" fmla="*/ 960 h 1000"/>
                  <a:gd name="T48" fmla="*/ 326 w 572"/>
                  <a:gd name="T49" fmla="*/ 996 h 1000"/>
                  <a:gd name="T50" fmla="*/ 244 w 572"/>
                  <a:gd name="T51" fmla="*/ 996 h 1000"/>
                  <a:gd name="T52" fmla="*/ 234 w 572"/>
                  <a:gd name="T53" fmla="*/ 954 h 1000"/>
                  <a:gd name="T54" fmla="*/ 208 w 572"/>
                  <a:gd name="T55" fmla="*/ 928 h 1000"/>
                  <a:gd name="T56" fmla="*/ 166 w 572"/>
                  <a:gd name="T57" fmla="*/ 914 h 1000"/>
                  <a:gd name="T58" fmla="*/ 114 w 572"/>
                  <a:gd name="T59" fmla="*/ 926 h 1000"/>
                  <a:gd name="T60" fmla="*/ 92 w 572"/>
                  <a:gd name="T61" fmla="*/ 956 h 1000"/>
                  <a:gd name="T62" fmla="*/ 80 w 572"/>
                  <a:gd name="T63" fmla="*/ 1000 h 1000"/>
                  <a:gd name="T64" fmla="*/ 0 w 572"/>
                  <a:gd name="T65" fmla="*/ 998 h 10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72"/>
                  <a:gd name="T100" fmla="*/ 0 h 1000"/>
                  <a:gd name="T101" fmla="*/ 572 w 572"/>
                  <a:gd name="T102" fmla="*/ 1000 h 10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72" h="1000">
                    <a:moveTo>
                      <a:pt x="0" y="998"/>
                    </a:moveTo>
                    <a:lnTo>
                      <a:pt x="0" y="0"/>
                    </a:lnTo>
                    <a:lnTo>
                      <a:pt x="80" y="0"/>
                    </a:lnTo>
                    <a:lnTo>
                      <a:pt x="94" y="50"/>
                    </a:lnTo>
                    <a:lnTo>
                      <a:pt x="120" y="72"/>
                    </a:lnTo>
                    <a:lnTo>
                      <a:pt x="166" y="86"/>
                    </a:lnTo>
                    <a:lnTo>
                      <a:pt x="214" y="72"/>
                    </a:lnTo>
                    <a:lnTo>
                      <a:pt x="238" y="40"/>
                    </a:lnTo>
                    <a:lnTo>
                      <a:pt x="246" y="0"/>
                    </a:lnTo>
                    <a:lnTo>
                      <a:pt x="330" y="0"/>
                    </a:lnTo>
                    <a:lnTo>
                      <a:pt x="334" y="42"/>
                    </a:lnTo>
                    <a:lnTo>
                      <a:pt x="376" y="74"/>
                    </a:lnTo>
                    <a:lnTo>
                      <a:pt x="418" y="80"/>
                    </a:lnTo>
                    <a:lnTo>
                      <a:pt x="464" y="64"/>
                    </a:lnTo>
                    <a:lnTo>
                      <a:pt x="484" y="34"/>
                    </a:lnTo>
                    <a:lnTo>
                      <a:pt x="492" y="0"/>
                    </a:lnTo>
                    <a:lnTo>
                      <a:pt x="572" y="0"/>
                    </a:lnTo>
                    <a:lnTo>
                      <a:pt x="572" y="1000"/>
                    </a:lnTo>
                    <a:lnTo>
                      <a:pt x="490" y="1000"/>
                    </a:lnTo>
                    <a:lnTo>
                      <a:pt x="484" y="956"/>
                    </a:lnTo>
                    <a:lnTo>
                      <a:pt x="458" y="928"/>
                    </a:lnTo>
                    <a:lnTo>
                      <a:pt x="410" y="910"/>
                    </a:lnTo>
                    <a:lnTo>
                      <a:pt x="364" y="924"/>
                    </a:lnTo>
                    <a:lnTo>
                      <a:pt x="334" y="960"/>
                    </a:lnTo>
                    <a:lnTo>
                      <a:pt x="326" y="996"/>
                    </a:lnTo>
                    <a:lnTo>
                      <a:pt x="244" y="996"/>
                    </a:lnTo>
                    <a:lnTo>
                      <a:pt x="234" y="954"/>
                    </a:lnTo>
                    <a:lnTo>
                      <a:pt x="208" y="928"/>
                    </a:lnTo>
                    <a:lnTo>
                      <a:pt x="166" y="914"/>
                    </a:lnTo>
                    <a:lnTo>
                      <a:pt x="114" y="926"/>
                    </a:lnTo>
                    <a:lnTo>
                      <a:pt x="92" y="956"/>
                    </a:lnTo>
                    <a:lnTo>
                      <a:pt x="80" y="1000"/>
                    </a:lnTo>
                    <a:lnTo>
                      <a:pt x="0" y="998"/>
                    </a:lnTo>
                    <a:close/>
                  </a:path>
                </a:pathLst>
              </a:custGeom>
              <a:solidFill>
                <a:srgbClr val="FFFFCC"/>
              </a:solidFill>
              <a:ln w="19050">
                <a:solidFill>
                  <a:srgbClr val="000000"/>
                </a:solidFill>
                <a:round/>
                <a:headEnd/>
                <a:tailEnd/>
              </a:ln>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884" name="Group 422"/>
              <p:cNvGrpSpPr>
                <a:grpSpLocks/>
              </p:cNvGrpSpPr>
              <p:nvPr/>
            </p:nvGrpSpPr>
            <p:grpSpPr bwMode="auto">
              <a:xfrm>
                <a:off x="2493" y="2388"/>
                <a:ext cx="677" cy="435"/>
                <a:chOff x="2443" y="2350"/>
                <a:chExt cx="776" cy="499"/>
              </a:xfrm>
            </p:grpSpPr>
            <p:grpSp>
              <p:nvGrpSpPr>
                <p:cNvPr id="885" name="Group 423"/>
                <p:cNvGrpSpPr>
                  <a:grpSpLocks/>
                </p:cNvGrpSpPr>
                <p:nvPr/>
              </p:nvGrpSpPr>
              <p:grpSpPr bwMode="auto">
                <a:xfrm>
                  <a:off x="2443" y="2350"/>
                  <a:ext cx="225" cy="499"/>
                  <a:chOff x="2673" y="2255"/>
                  <a:chExt cx="318" cy="704"/>
                </a:xfrm>
              </p:grpSpPr>
              <p:sp>
                <p:nvSpPr>
                  <p:cNvPr id="892" name="AutoShape 424"/>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93" name="Oval 425"/>
                  <p:cNvSpPr>
                    <a:spLocks noChangeArrowheads="1"/>
                  </p:cNvSpPr>
                  <p:nvPr/>
                </p:nvSpPr>
                <p:spPr bwMode="auto">
                  <a:xfrm>
                    <a:off x="2733" y="2762"/>
                    <a:ext cx="197" cy="197"/>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886" name="Group 426"/>
                <p:cNvGrpSpPr>
                  <a:grpSpLocks/>
                </p:cNvGrpSpPr>
                <p:nvPr/>
              </p:nvGrpSpPr>
              <p:grpSpPr bwMode="auto">
                <a:xfrm>
                  <a:off x="2718" y="2350"/>
                  <a:ext cx="225" cy="499"/>
                  <a:chOff x="2673" y="2255"/>
                  <a:chExt cx="318" cy="704"/>
                </a:xfrm>
              </p:grpSpPr>
              <p:sp>
                <p:nvSpPr>
                  <p:cNvPr id="890" name="AutoShape 427"/>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91" name="Oval 428"/>
                  <p:cNvSpPr>
                    <a:spLocks noChangeArrowheads="1"/>
                  </p:cNvSpPr>
                  <p:nvPr/>
                </p:nvSpPr>
                <p:spPr bwMode="auto">
                  <a:xfrm>
                    <a:off x="2733" y="2762"/>
                    <a:ext cx="197" cy="197"/>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887" name="Group 429"/>
                <p:cNvGrpSpPr>
                  <a:grpSpLocks/>
                </p:cNvGrpSpPr>
                <p:nvPr/>
              </p:nvGrpSpPr>
              <p:grpSpPr bwMode="auto">
                <a:xfrm>
                  <a:off x="2994" y="2350"/>
                  <a:ext cx="225" cy="499"/>
                  <a:chOff x="2673" y="2255"/>
                  <a:chExt cx="318" cy="704"/>
                </a:xfrm>
              </p:grpSpPr>
              <p:sp>
                <p:nvSpPr>
                  <p:cNvPr id="888" name="AutoShape 430"/>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89" name="Oval 431"/>
                  <p:cNvSpPr>
                    <a:spLocks noChangeArrowheads="1"/>
                  </p:cNvSpPr>
                  <p:nvPr/>
                </p:nvSpPr>
                <p:spPr bwMode="auto">
                  <a:xfrm>
                    <a:off x="2733" y="2762"/>
                    <a:ext cx="197" cy="197"/>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grpSp>
        <p:grpSp>
          <p:nvGrpSpPr>
            <p:cNvPr id="859" name="Group 432"/>
            <p:cNvGrpSpPr>
              <a:grpSpLocks/>
            </p:cNvGrpSpPr>
            <p:nvPr/>
          </p:nvGrpSpPr>
          <p:grpSpPr bwMode="auto">
            <a:xfrm>
              <a:off x="5005" y="3333"/>
              <a:ext cx="513" cy="293"/>
              <a:chOff x="2332" y="2320"/>
              <a:chExt cx="1000" cy="572"/>
            </a:xfrm>
          </p:grpSpPr>
          <p:sp>
            <p:nvSpPr>
              <p:cNvPr id="872" name="Freeform 433"/>
              <p:cNvSpPr>
                <a:spLocks/>
              </p:cNvSpPr>
              <p:nvPr/>
            </p:nvSpPr>
            <p:spPr bwMode="auto">
              <a:xfrm rot="5400000">
                <a:off x="2546" y="2106"/>
                <a:ext cx="572" cy="1000"/>
              </a:xfrm>
              <a:custGeom>
                <a:avLst/>
                <a:gdLst>
                  <a:gd name="T0" fmla="*/ 0 w 572"/>
                  <a:gd name="T1" fmla="*/ 998 h 1000"/>
                  <a:gd name="T2" fmla="*/ 0 w 572"/>
                  <a:gd name="T3" fmla="*/ 0 h 1000"/>
                  <a:gd name="T4" fmla="*/ 80 w 572"/>
                  <a:gd name="T5" fmla="*/ 0 h 1000"/>
                  <a:gd name="T6" fmla="*/ 94 w 572"/>
                  <a:gd name="T7" fmla="*/ 50 h 1000"/>
                  <a:gd name="T8" fmla="*/ 120 w 572"/>
                  <a:gd name="T9" fmla="*/ 72 h 1000"/>
                  <a:gd name="T10" fmla="*/ 166 w 572"/>
                  <a:gd name="T11" fmla="*/ 86 h 1000"/>
                  <a:gd name="T12" fmla="*/ 214 w 572"/>
                  <a:gd name="T13" fmla="*/ 72 h 1000"/>
                  <a:gd name="T14" fmla="*/ 238 w 572"/>
                  <a:gd name="T15" fmla="*/ 40 h 1000"/>
                  <a:gd name="T16" fmla="*/ 246 w 572"/>
                  <a:gd name="T17" fmla="*/ 0 h 1000"/>
                  <a:gd name="T18" fmla="*/ 330 w 572"/>
                  <a:gd name="T19" fmla="*/ 0 h 1000"/>
                  <a:gd name="T20" fmla="*/ 334 w 572"/>
                  <a:gd name="T21" fmla="*/ 42 h 1000"/>
                  <a:gd name="T22" fmla="*/ 376 w 572"/>
                  <a:gd name="T23" fmla="*/ 74 h 1000"/>
                  <a:gd name="T24" fmla="*/ 418 w 572"/>
                  <a:gd name="T25" fmla="*/ 80 h 1000"/>
                  <a:gd name="T26" fmla="*/ 464 w 572"/>
                  <a:gd name="T27" fmla="*/ 64 h 1000"/>
                  <a:gd name="T28" fmla="*/ 484 w 572"/>
                  <a:gd name="T29" fmla="*/ 34 h 1000"/>
                  <a:gd name="T30" fmla="*/ 492 w 572"/>
                  <a:gd name="T31" fmla="*/ 0 h 1000"/>
                  <a:gd name="T32" fmla="*/ 572 w 572"/>
                  <a:gd name="T33" fmla="*/ 0 h 1000"/>
                  <a:gd name="T34" fmla="*/ 572 w 572"/>
                  <a:gd name="T35" fmla="*/ 1000 h 1000"/>
                  <a:gd name="T36" fmla="*/ 490 w 572"/>
                  <a:gd name="T37" fmla="*/ 1000 h 1000"/>
                  <a:gd name="T38" fmla="*/ 484 w 572"/>
                  <a:gd name="T39" fmla="*/ 956 h 1000"/>
                  <a:gd name="T40" fmla="*/ 458 w 572"/>
                  <a:gd name="T41" fmla="*/ 928 h 1000"/>
                  <a:gd name="T42" fmla="*/ 410 w 572"/>
                  <a:gd name="T43" fmla="*/ 910 h 1000"/>
                  <a:gd name="T44" fmla="*/ 364 w 572"/>
                  <a:gd name="T45" fmla="*/ 924 h 1000"/>
                  <a:gd name="T46" fmla="*/ 334 w 572"/>
                  <a:gd name="T47" fmla="*/ 960 h 1000"/>
                  <a:gd name="T48" fmla="*/ 326 w 572"/>
                  <a:gd name="T49" fmla="*/ 996 h 1000"/>
                  <a:gd name="T50" fmla="*/ 244 w 572"/>
                  <a:gd name="T51" fmla="*/ 996 h 1000"/>
                  <a:gd name="T52" fmla="*/ 234 w 572"/>
                  <a:gd name="T53" fmla="*/ 954 h 1000"/>
                  <a:gd name="T54" fmla="*/ 208 w 572"/>
                  <a:gd name="T55" fmla="*/ 928 h 1000"/>
                  <a:gd name="T56" fmla="*/ 166 w 572"/>
                  <a:gd name="T57" fmla="*/ 914 h 1000"/>
                  <a:gd name="T58" fmla="*/ 114 w 572"/>
                  <a:gd name="T59" fmla="*/ 926 h 1000"/>
                  <a:gd name="T60" fmla="*/ 92 w 572"/>
                  <a:gd name="T61" fmla="*/ 956 h 1000"/>
                  <a:gd name="T62" fmla="*/ 80 w 572"/>
                  <a:gd name="T63" fmla="*/ 1000 h 1000"/>
                  <a:gd name="T64" fmla="*/ 0 w 572"/>
                  <a:gd name="T65" fmla="*/ 998 h 10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72"/>
                  <a:gd name="T100" fmla="*/ 0 h 1000"/>
                  <a:gd name="T101" fmla="*/ 572 w 572"/>
                  <a:gd name="T102" fmla="*/ 1000 h 10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72" h="1000">
                    <a:moveTo>
                      <a:pt x="0" y="998"/>
                    </a:moveTo>
                    <a:lnTo>
                      <a:pt x="0" y="0"/>
                    </a:lnTo>
                    <a:lnTo>
                      <a:pt x="80" y="0"/>
                    </a:lnTo>
                    <a:lnTo>
                      <a:pt x="94" y="50"/>
                    </a:lnTo>
                    <a:lnTo>
                      <a:pt x="120" y="72"/>
                    </a:lnTo>
                    <a:lnTo>
                      <a:pt x="166" y="86"/>
                    </a:lnTo>
                    <a:lnTo>
                      <a:pt x="214" y="72"/>
                    </a:lnTo>
                    <a:lnTo>
                      <a:pt x="238" y="40"/>
                    </a:lnTo>
                    <a:lnTo>
                      <a:pt x="246" y="0"/>
                    </a:lnTo>
                    <a:lnTo>
                      <a:pt x="330" y="0"/>
                    </a:lnTo>
                    <a:lnTo>
                      <a:pt x="334" y="42"/>
                    </a:lnTo>
                    <a:lnTo>
                      <a:pt x="376" y="74"/>
                    </a:lnTo>
                    <a:lnTo>
                      <a:pt x="418" y="80"/>
                    </a:lnTo>
                    <a:lnTo>
                      <a:pt x="464" y="64"/>
                    </a:lnTo>
                    <a:lnTo>
                      <a:pt x="484" y="34"/>
                    </a:lnTo>
                    <a:lnTo>
                      <a:pt x="492" y="0"/>
                    </a:lnTo>
                    <a:lnTo>
                      <a:pt x="572" y="0"/>
                    </a:lnTo>
                    <a:lnTo>
                      <a:pt x="572" y="1000"/>
                    </a:lnTo>
                    <a:lnTo>
                      <a:pt x="490" y="1000"/>
                    </a:lnTo>
                    <a:lnTo>
                      <a:pt x="484" y="956"/>
                    </a:lnTo>
                    <a:lnTo>
                      <a:pt x="458" y="928"/>
                    </a:lnTo>
                    <a:lnTo>
                      <a:pt x="410" y="910"/>
                    </a:lnTo>
                    <a:lnTo>
                      <a:pt x="364" y="924"/>
                    </a:lnTo>
                    <a:lnTo>
                      <a:pt x="334" y="960"/>
                    </a:lnTo>
                    <a:lnTo>
                      <a:pt x="326" y="996"/>
                    </a:lnTo>
                    <a:lnTo>
                      <a:pt x="244" y="996"/>
                    </a:lnTo>
                    <a:lnTo>
                      <a:pt x="234" y="954"/>
                    </a:lnTo>
                    <a:lnTo>
                      <a:pt x="208" y="928"/>
                    </a:lnTo>
                    <a:lnTo>
                      <a:pt x="166" y="914"/>
                    </a:lnTo>
                    <a:lnTo>
                      <a:pt x="114" y="926"/>
                    </a:lnTo>
                    <a:lnTo>
                      <a:pt x="92" y="956"/>
                    </a:lnTo>
                    <a:lnTo>
                      <a:pt x="80" y="1000"/>
                    </a:lnTo>
                    <a:lnTo>
                      <a:pt x="0" y="998"/>
                    </a:lnTo>
                    <a:close/>
                  </a:path>
                </a:pathLst>
              </a:custGeom>
              <a:solidFill>
                <a:srgbClr val="FFFFCC"/>
              </a:solidFill>
              <a:ln w="19050">
                <a:solidFill>
                  <a:srgbClr val="000000"/>
                </a:solidFill>
                <a:round/>
                <a:headEnd/>
                <a:tailEnd/>
              </a:ln>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873" name="Group 434"/>
              <p:cNvGrpSpPr>
                <a:grpSpLocks/>
              </p:cNvGrpSpPr>
              <p:nvPr/>
            </p:nvGrpSpPr>
            <p:grpSpPr bwMode="auto">
              <a:xfrm>
                <a:off x="2493" y="2388"/>
                <a:ext cx="677" cy="435"/>
                <a:chOff x="2443" y="2350"/>
                <a:chExt cx="776" cy="499"/>
              </a:xfrm>
            </p:grpSpPr>
            <p:grpSp>
              <p:nvGrpSpPr>
                <p:cNvPr id="874" name="Group 435"/>
                <p:cNvGrpSpPr>
                  <a:grpSpLocks/>
                </p:cNvGrpSpPr>
                <p:nvPr/>
              </p:nvGrpSpPr>
              <p:grpSpPr bwMode="auto">
                <a:xfrm>
                  <a:off x="2443" y="2350"/>
                  <a:ext cx="225" cy="499"/>
                  <a:chOff x="2673" y="2255"/>
                  <a:chExt cx="318" cy="704"/>
                </a:xfrm>
              </p:grpSpPr>
              <p:sp>
                <p:nvSpPr>
                  <p:cNvPr id="881" name="AutoShape 436"/>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82" name="Oval 437"/>
                  <p:cNvSpPr>
                    <a:spLocks noChangeArrowheads="1"/>
                  </p:cNvSpPr>
                  <p:nvPr/>
                </p:nvSpPr>
                <p:spPr bwMode="auto">
                  <a:xfrm>
                    <a:off x="2733" y="2762"/>
                    <a:ext cx="197" cy="197"/>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875" name="Group 438"/>
                <p:cNvGrpSpPr>
                  <a:grpSpLocks/>
                </p:cNvGrpSpPr>
                <p:nvPr/>
              </p:nvGrpSpPr>
              <p:grpSpPr bwMode="auto">
                <a:xfrm>
                  <a:off x="2718" y="2350"/>
                  <a:ext cx="225" cy="499"/>
                  <a:chOff x="2673" y="2255"/>
                  <a:chExt cx="318" cy="704"/>
                </a:xfrm>
              </p:grpSpPr>
              <p:sp>
                <p:nvSpPr>
                  <p:cNvPr id="879" name="AutoShape 439"/>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80" name="Oval 440"/>
                  <p:cNvSpPr>
                    <a:spLocks noChangeArrowheads="1"/>
                  </p:cNvSpPr>
                  <p:nvPr/>
                </p:nvSpPr>
                <p:spPr bwMode="auto">
                  <a:xfrm>
                    <a:off x="2733" y="2762"/>
                    <a:ext cx="197" cy="197"/>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876" name="Group 441"/>
                <p:cNvGrpSpPr>
                  <a:grpSpLocks/>
                </p:cNvGrpSpPr>
                <p:nvPr/>
              </p:nvGrpSpPr>
              <p:grpSpPr bwMode="auto">
                <a:xfrm>
                  <a:off x="2994" y="2350"/>
                  <a:ext cx="225" cy="499"/>
                  <a:chOff x="2673" y="2255"/>
                  <a:chExt cx="318" cy="704"/>
                </a:xfrm>
              </p:grpSpPr>
              <p:sp>
                <p:nvSpPr>
                  <p:cNvPr id="877" name="AutoShape 442"/>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78" name="Oval 443"/>
                  <p:cNvSpPr>
                    <a:spLocks noChangeArrowheads="1"/>
                  </p:cNvSpPr>
                  <p:nvPr/>
                </p:nvSpPr>
                <p:spPr bwMode="auto">
                  <a:xfrm>
                    <a:off x="2733" y="2762"/>
                    <a:ext cx="197" cy="197"/>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grpSp>
        <p:grpSp>
          <p:nvGrpSpPr>
            <p:cNvPr id="860" name="Group 444"/>
            <p:cNvGrpSpPr>
              <a:grpSpLocks/>
            </p:cNvGrpSpPr>
            <p:nvPr/>
          </p:nvGrpSpPr>
          <p:grpSpPr bwMode="auto">
            <a:xfrm>
              <a:off x="5101" y="3429"/>
              <a:ext cx="513" cy="293"/>
              <a:chOff x="2332" y="2320"/>
              <a:chExt cx="1000" cy="572"/>
            </a:xfrm>
          </p:grpSpPr>
          <p:sp>
            <p:nvSpPr>
              <p:cNvPr id="861" name="Freeform 445"/>
              <p:cNvSpPr>
                <a:spLocks/>
              </p:cNvSpPr>
              <p:nvPr/>
            </p:nvSpPr>
            <p:spPr bwMode="auto">
              <a:xfrm rot="5400000">
                <a:off x="2546" y="2106"/>
                <a:ext cx="572" cy="1000"/>
              </a:xfrm>
              <a:custGeom>
                <a:avLst/>
                <a:gdLst>
                  <a:gd name="T0" fmla="*/ 0 w 572"/>
                  <a:gd name="T1" fmla="*/ 998 h 1000"/>
                  <a:gd name="T2" fmla="*/ 0 w 572"/>
                  <a:gd name="T3" fmla="*/ 0 h 1000"/>
                  <a:gd name="T4" fmla="*/ 80 w 572"/>
                  <a:gd name="T5" fmla="*/ 0 h 1000"/>
                  <a:gd name="T6" fmla="*/ 94 w 572"/>
                  <a:gd name="T7" fmla="*/ 50 h 1000"/>
                  <a:gd name="T8" fmla="*/ 120 w 572"/>
                  <a:gd name="T9" fmla="*/ 72 h 1000"/>
                  <a:gd name="T10" fmla="*/ 166 w 572"/>
                  <a:gd name="T11" fmla="*/ 86 h 1000"/>
                  <a:gd name="T12" fmla="*/ 214 w 572"/>
                  <a:gd name="T13" fmla="*/ 72 h 1000"/>
                  <a:gd name="T14" fmla="*/ 238 w 572"/>
                  <a:gd name="T15" fmla="*/ 40 h 1000"/>
                  <a:gd name="T16" fmla="*/ 246 w 572"/>
                  <a:gd name="T17" fmla="*/ 0 h 1000"/>
                  <a:gd name="T18" fmla="*/ 330 w 572"/>
                  <a:gd name="T19" fmla="*/ 0 h 1000"/>
                  <a:gd name="T20" fmla="*/ 334 w 572"/>
                  <a:gd name="T21" fmla="*/ 42 h 1000"/>
                  <a:gd name="T22" fmla="*/ 376 w 572"/>
                  <a:gd name="T23" fmla="*/ 74 h 1000"/>
                  <a:gd name="T24" fmla="*/ 418 w 572"/>
                  <a:gd name="T25" fmla="*/ 80 h 1000"/>
                  <a:gd name="T26" fmla="*/ 464 w 572"/>
                  <a:gd name="T27" fmla="*/ 64 h 1000"/>
                  <a:gd name="T28" fmla="*/ 484 w 572"/>
                  <a:gd name="T29" fmla="*/ 34 h 1000"/>
                  <a:gd name="T30" fmla="*/ 492 w 572"/>
                  <a:gd name="T31" fmla="*/ 0 h 1000"/>
                  <a:gd name="T32" fmla="*/ 572 w 572"/>
                  <a:gd name="T33" fmla="*/ 0 h 1000"/>
                  <a:gd name="T34" fmla="*/ 572 w 572"/>
                  <a:gd name="T35" fmla="*/ 1000 h 1000"/>
                  <a:gd name="T36" fmla="*/ 490 w 572"/>
                  <a:gd name="T37" fmla="*/ 1000 h 1000"/>
                  <a:gd name="T38" fmla="*/ 484 w 572"/>
                  <a:gd name="T39" fmla="*/ 956 h 1000"/>
                  <a:gd name="T40" fmla="*/ 458 w 572"/>
                  <a:gd name="T41" fmla="*/ 928 h 1000"/>
                  <a:gd name="T42" fmla="*/ 410 w 572"/>
                  <a:gd name="T43" fmla="*/ 910 h 1000"/>
                  <a:gd name="T44" fmla="*/ 364 w 572"/>
                  <a:gd name="T45" fmla="*/ 924 h 1000"/>
                  <a:gd name="T46" fmla="*/ 334 w 572"/>
                  <a:gd name="T47" fmla="*/ 960 h 1000"/>
                  <a:gd name="T48" fmla="*/ 326 w 572"/>
                  <a:gd name="T49" fmla="*/ 996 h 1000"/>
                  <a:gd name="T50" fmla="*/ 244 w 572"/>
                  <a:gd name="T51" fmla="*/ 996 h 1000"/>
                  <a:gd name="T52" fmla="*/ 234 w 572"/>
                  <a:gd name="T53" fmla="*/ 954 h 1000"/>
                  <a:gd name="T54" fmla="*/ 208 w 572"/>
                  <a:gd name="T55" fmla="*/ 928 h 1000"/>
                  <a:gd name="T56" fmla="*/ 166 w 572"/>
                  <a:gd name="T57" fmla="*/ 914 h 1000"/>
                  <a:gd name="T58" fmla="*/ 114 w 572"/>
                  <a:gd name="T59" fmla="*/ 926 h 1000"/>
                  <a:gd name="T60" fmla="*/ 92 w 572"/>
                  <a:gd name="T61" fmla="*/ 956 h 1000"/>
                  <a:gd name="T62" fmla="*/ 80 w 572"/>
                  <a:gd name="T63" fmla="*/ 1000 h 1000"/>
                  <a:gd name="T64" fmla="*/ 0 w 572"/>
                  <a:gd name="T65" fmla="*/ 998 h 10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72"/>
                  <a:gd name="T100" fmla="*/ 0 h 1000"/>
                  <a:gd name="T101" fmla="*/ 572 w 572"/>
                  <a:gd name="T102" fmla="*/ 1000 h 10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72" h="1000">
                    <a:moveTo>
                      <a:pt x="0" y="998"/>
                    </a:moveTo>
                    <a:lnTo>
                      <a:pt x="0" y="0"/>
                    </a:lnTo>
                    <a:lnTo>
                      <a:pt x="80" y="0"/>
                    </a:lnTo>
                    <a:lnTo>
                      <a:pt x="94" y="50"/>
                    </a:lnTo>
                    <a:lnTo>
                      <a:pt x="120" y="72"/>
                    </a:lnTo>
                    <a:lnTo>
                      <a:pt x="166" y="86"/>
                    </a:lnTo>
                    <a:lnTo>
                      <a:pt x="214" y="72"/>
                    </a:lnTo>
                    <a:lnTo>
                      <a:pt x="238" y="40"/>
                    </a:lnTo>
                    <a:lnTo>
                      <a:pt x="246" y="0"/>
                    </a:lnTo>
                    <a:lnTo>
                      <a:pt x="330" y="0"/>
                    </a:lnTo>
                    <a:lnTo>
                      <a:pt x="334" y="42"/>
                    </a:lnTo>
                    <a:lnTo>
                      <a:pt x="376" y="74"/>
                    </a:lnTo>
                    <a:lnTo>
                      <a:pt x="418" y="80"/>
                    </a:lnTo>
                    <a:lnTo>
                      <a:pt x="464" y="64"/>
                    </a:lnTo>
                    <a:lnTo>
                      <a:pt x="484" y="34"/>
                    </a:lnTo>
                    <a:lnTo>
                      <a:pt x="492" y="0"/>
                    </a:lnTo>
                    <a:lnTo>
                      <a:pt x="572" y="0"/>
                    </a:lnTo>
                    <a:lnTo>
                      <a:pt x="572" y="1000"/>
                    </a:lnTo>
                    <a:lnTo>
                      <a:pt x="490" y="1000"/>
                    </a:lnTo>
                    <a:lnTo>
                      <a:pt x="484" y="956"/>
                    </a:lnTo>
                    <a:lnTo>
                      <a:pt x="458" y="928"/>
                    </a:lnTo>
                    <a:lnTo>
                      <a:pt x="410" y="910"/>
                    </a:lnTo>
                    <a:lnTo>
                      <a:pt x="364" y="924"/>
                    </a:lnTo>
                    <a:lnTo>
                      <a:pt x="334" y="960"/>
                    </a:lnTo>
                    <a:lnTo>
                      <a:pt x="326" y="996"/>
                    </a:lnTo>
                    <a:lnTo>
                      <a:pt x="244" y="996"/>
                    </a:lnTo>
                    <a:lnTo>
                      <a:pt x="234" y="954"/>
                    </a:lnTo>
                    <a:lnTo>
                      <a:pt x="208" y="928"/>
                    </a:lnTo>
                    <a:lnTo>
                      <a:pt x="166" y="914"/>
                    </a:lnTo>
                    <a:lnTo>
                      <a:pt x="114" y="926"/>
                    </a:lnTo>
                    <a:lnTo>
                      <a:pt x="92" y="956"/>
                    </a:lnTo>
                    <a:lnTo>
                      <a:pt x="80" y="1000"/>
                    </a:lnTo>
                    <a:lnTo>
                      <a:pt x="0" y="998"/>
                    </a:lnTo>
                    <a:close/>
                  </a:path>
                </a:pathLst>
              </a:custGeom>
              <a:solidFill>
                <a:srgbClr val="FFFFCC"/>
              </a:solidFill>
              <a:ln w="19050">
                <a:solidFill>
                  <a:srgbClr val="000000"/>
                </a:solidFill>
                <a:round/>
                <a:headEnd/>
                <a:tailEnd/>
              </a:ln>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862" name="Group 446"/>
              <p:cNvGrpSpPr>
                <a:grpSpLocks/>
              </p:cNvGrpSpPr>
              <p:nvPr/>
            </p:nvGrpSpPr>
            <p:grpSpPr bwMode="auto">
              <a:xfrm>
                <a:off x="2493" y="2388"/>
                <a:ext cx="677" cy="435"/>
                <a:chOff x="2443" y="2350"/>
                <a:chExt cx="776" cy="499"/>
              </a:xfrm>
            </p:grpSpPr>
            <p:grpSp>
              <p:nvGrpSpPr>
                <p:cNvPr id="863" name="Group 447"/>
                <p:cNvGrpSpPr>
                  <a:grpSpLocks/>
                </p:cNvGrpSpPr>
                <p:nvPr/>
              </p:nvGrpSpPr>
              <p:grpSpPr bwMode="auto">
                <a:xfrm>
                  <a:off x="2443" y="2350"/>
                  <a:ext cx="225" cy="499"/>
                  <a:chOff x="2673" y="2255"/>
                  <a:chExt cx="318" cy="704"/>
                </a:xfrm>
              </p:grpSpPr>
              <p:sp>
                <p:nvSpPr>
                  <p:cNvPr id="870" name="AutoShape 448"/>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71" name="Oval 449"/>
                  <p:cNvSpPr>
                    <a:spLocks noChangeArrowheads="1"/>
                  </p:cNvSpPr>
                  <p:nvPr/>
                </p:nvSpPr>
                <p:spPr bwMode="auto">
                  <a:xfrm>
                    <a:off x="2733" y="2762"/>
                    <a:ext cx="197" cy="197"/>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864" name="Group 450"/>
                <p:cNvGrpSpPr>
                  <a:grpSpLocks/>
                </p:cNvGrpSpPr>
                <p:nvPr/>
              </p:nvGrpSpPr>
              <p:grpSpPr bwMode="auto">
                <a:xfrm>
                  <a:off x="2718" y="2350"/>
                  <a:ext cx="225" cy="499"/>
                  <a:chOff x="2673" y="2255"/>
                  <a:chExt cx="318" cy="704"/>
                </a:xfrm>
              </p:grpSpPr>
              <p:sp>
                <p:nvSpPr>
                  <p:cNvPr id="868" name="AutoShape 451"/>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69" name="Oval 452"/>
                  <p:cNvSpPr>
                    <a:spLocks noChangeArrowheads="1"/>
                  </p:cNvSpPr>
                  <p:nvPr/>
                </p:nvSpPr>
                <p:spPr bwMode="auto">
                  <a:xfrm>
                    <a:off x="2733" y="2762"/>
                    <a:ext cx="197" cy="197"/>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865" name="Group 453"/>
                <p:cNvGrpSpPr>
                  <a:grpSpLocks/>
                </p:cNvGrpSpPr>
                <p:nvPr/>
              </p:nvGrpSpPr>
              <p:grpSpPr bwMode="auto">
                <a:xfrm>
                  <a:off x="2994" y="2350"/>
                  <a:ext cx="225" cy="499"/>
                  <a:chOff x="2673" y="2255"/>
                  <a:chExt cx="318" cy="704"/>
                </a:xfrm>
              </p:grpSpPr>
              <p:sp>
                <p:nvSpPr>
                  <p:cNvPr id="866" name="AutoShape 454"/>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67" name="Oval 455"/>
                  <p:cNvSpPr>
                    <a:spLocks noChangeArrowheads="1"/>
                  </p:cNvSpPr>
                  <p:nvPr/>
                </p:nvSpPr>
                <p:spPr bwMode="auto">
                  <a:xfrm>
                    <a:off x="2733" y="2762"/>
                    <a:ext cx="197" cy="197"/>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grpSp>
      </p:grpSp>
      <p:sp>
        <p:nvSpPr>
          <p:cNvPr id="894" name="Text Box 456"/>
          <p:cNvSpPr txBox="1">
            <a:spLocks noChangeArrowheads="1"/>
          </p:cNvSpPr>
          <p:nvPr/>
        </p:nvSpPr>
        <p:spPr bwMode="auto">
          <a:xfrm>
            <a:off x="969963" y="4732338"/>
            <a:ext cx="15795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1800" b="1" i="0" u="none" strike="noStrike" kern="0" cap="none" spc="0" normalizeH="0" baseline="0" noProof="0">
                <a:ln>
                  <a:noFill/>
                </a:ln>
                <a:solidFill>
                  <a:srgbClr val="000000"/>
                </a:solidFill>
                <a:effectLst/>
                <a:uLnTx/>
                <a:uFillTx/>
                <a:latin typeface="Arial" charset="0"/>
              </a:rPr>
              <a:t>Transaction</a:t>
            </a:r>
          </a:p>
        </p:txBody>
      </p:sp>
      <p:grpSp>
        <p:nvGrpSpPr>
          <p:cNvPr id="895" name="Group 457"/>
          <p:cNvGrpSpPr>
            <a:grpSpLocks/>
          </p:cNvGrpSpPr>
          <p:nvPr/>
        </p:nvGrpSpPr>
        <p:grpSpPr bwMode="auto">
          <a:xfrm>
            <a:off x="1420813" y="5045075"/>
            <a:ext cx="1209675" cy="1279525"/>
            <a:chOff x="1064" y="3073"/>
            <a:chExt cx="910" cy="963"/>
          </a:xfrm>
        </p:grpSpPr>
        <p:grpSp>
          <p:nvGrpSpPr>
            <p:cNvPr id="896" name="Group 458"/>
            <p:cNvGrpSpPr>
              <a:grpSpLocks/>
            </p:cNvGrpSpPr>
            <p:nvPr/>
          </p:nvGrpSpPr>
          <p:grpSpPr bwMode="auto">
            <a:xfrm>
              <a:off x="1064" y="3073"/>
              <a:ext cx="569" cy="454"/>
              <a:chOff x="2690" y="2476"/>
              <a:chExt cx="941" cy="750"/>
            </a:xfrm>
          </p:grpSpPr>
          <p:sp>
            <p:nvSpPr>
              <p:cNvPr id="906" name="AutoShape 459"/>
              <p:cNvSpPr>
                <a:spLocks noChangeArrowheads="1"/>
              </p:cNvSpPr>
              <p:nvPr/>
            </p:nvSpPr>
            <p:spPr bwMode="auto">
              <a:xfrm>
                <a:off x="2690" y="2476"/>
                <a:ext cx="941" cy="750"/>
              </a:xfrm>
              <a:prstGeom prst="rightArrow">
                <a:avLst>
                  <a:gd name="adj1" fmla="val 58398"/>
                  <a:gd name="adj2" fmla="val 47468"/>
                </a:avLst>
              </a:prstGeom>
              <a:solidFill>
                <a:srgbClr val="CCFFCC"/>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907" name="Picture 460"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6" y="2644"/>
                <a:ext cx="262"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97" name="Group 461"/>
            <p:cNvGrpSpPr>
              <a:grpSpLocks/>
            </p:cNvGrpSpPr>
            <p:nvPr/>
          </p:nvGrpSpPr>
          <p:grpSpPr bwMode="auto">
            <a:xfrm>
              <a:off x="1178" y="3243"/>
              <a:ext cx="569" cy="454"/>
              <a:chOff x="2690" y="2476"/>
              <a:chExt cx="941" cy="750"/>
            </a:xfrm>
          </p:grpSpPr>
          <p:sp>
            <p:nvSpPr>
              <p:cNvPr id="904" name="AutoShape 462"/>
              <p:cNvSpPr>
                <a:spLocks noChangeArrowheads="1"/>
              </p:cNvSpPr>
              <p:nvPr/>
            </p:nvSpPr>
            <p:spPr bwMode="auto">
              <a:xfrm>
                <a:off x="2690" y="2476"/>
                <a:ext cx="941" cy="750"/>
              </a:xfrm>
              <a:prstGeom prst="rightArrow">
                <a:avLst>
                  <a:gd name="adj1" fmla="val 58398"/>
                  <a:gd name="adj2" fmla="val 47468"/>
                </a:avLst>
              </a:prstGeom>
              <a:solidFill>
                <a:srgbClr val="CCFFCC"/>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905" name="Picture 463"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6" y="2644"/>
                <a:ext cx="262"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98" name="Group 464"/>
            <p:cNvGrpSpPr>
              <a:grpSpLocks/>
            </p:cNvGrpSpPr>
            <p:nvPr/>
          </p:nvGrpSpPr>
          <p:grpSpPr bwMode="auto">
            <a:xfrm>
              <a:off x="1292" y="3413"/>
              <a:ext cx="569" cy="454"/>
              <a:chOff x="2690" y="2476"/>
              <a:chExt cx="941" cy="750"/>
            </a:xfrm>
          </p:grpSpPr>
          <p:sp>
            <p:nvSpPr>
              <p:cNvPr id="902" name="AutoShape 465"/>
              <p:cNvSpPr>
                <a:spLocks noChangeArrowheads="1"/>
              </p:cNvSpPr>
              <p:nvPr/>
            </p:nvSpPr>
            <p:spPr bwMode="auto">
              <a:xfrm>
                <a:off x="2690" y="2476"/>
                <a:ext cx="941" cy="750"/>
              </a:xfrm>
              <a:prstGeom prst="rightArrow">
                <a:avLst>
                  <a:gd name="adj1" fmla="val 58398"/>
                  <a:gd name="adj2" fmla="val 47468"/>
                </a:avLst>
              </a:prstGeom>
              <a:solidFill>
                <a:srgbClr val="CCFFCC"/>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903" name="Picture 46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6" y="2644"/>
                <a:ext cx="262"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99" name="Group 467"/>
            <p:cNvGrpSpPr>
              <a:grpSpLocks/>
            </p:cNvGrpSpPr>
            <p:nvPr/>
          </p:nvGrpSpPr>
          <p:grpSpPr bwMode="auto">
            <a:xfrm>
              <a:off x="1405" y="3582"/>
              <a:ext cx="569" cy="454"/>
              <a:chOff x="2690" y="2476"/>
              <a:chExt cx="941" cy="750"/>
            </a:xfrm>
          </p:grpSpPr>
          <p:sp>
            <p:nvSpPr>
              <p:cNvPr id="900" name="AutoShape 468"/>
              <p:cNvSpPr>
                <a:spLocks noChangeArrowheads="1"/>
              </p:cNvSpPr>
              <p:nvPr/>
            </p:nvSpPr>
            <p:spPr bwMode="auto">
              <a:xfrm>
                <a:off x="2690" y="2476"/>
                <a:ext cx="941" cy="750"/>
              </a:xfrm>
              <a:prstGeom prst="rightArrow">
                <a:avLst>
                  <a:gd name="adj1" fmla="val 58398"/>
                  <a:gd name="adj2" fmla="val 47468"/>
                </a:avLst>
              </a:prstGeom>
              <a:solidFill>
                <a:srgbClr val="CCFFCC"/>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901" name="Picture 469"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6" y="2644"/>
                <a:ext cx="262"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908" name="Text Box 470"/>
          <p:cNvSpPr txBox="1">
            <a:spLocks noChangeArrowheads="1"/>
          </p:cNvSpPr>
          <p:nvPr/>
        </p:nvSpPr>
        <p:spPr bwMode="auto">
          <a:xfrm>
            <a:off x="2189163" y="4521200"/>
            <a:ext cx="15732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algn="l" defTabSz="914400" eaLnBrk="1" fontAlgn="auto" latinLnBrk="0" hangingPunct="1">
              <a:lnSpc>
                <a:spcPct val="100000"/>
              </a:lnSpc>
              <a:spcBef>
                <a:spcPts val="0"/>
              </a:spcBef>
              <a:spcAft>
                <a:spcPts val="0"/>
              </a:spcAft>
              <a:buClr>
                <a:srgbClr val="FFFFFF"/>
              </a:buClr>
              <a:buSzTx/>
              <a:buFontTx/>
              <a:buNone/>
              <a:tabLst/>
              <a:defRPr/>
            </a:pPr>
            <a:r>
              <a:rPr kumimoji="0" lang="en-US" sz="1800" b="1" i="0" u="none" strike="noStrike" kern="0" cap="none" spc="0" normalizeH="0" baseline="0" noProof="0">
                <a:ln>
                  <a:noFill/>
                </a:ln>
                <a:solidFill>
                  <a:srgbClr val="000000"/>
                </a:solidFill>
                <a:effectLst/>
                <a:uLnTx/>
                <a:uFillTx/>
                <a:latin typeface="Arial" charset="0"/>
              </a:rPr>
              <a:t>Commission</a:t>
            </a:r>
          </a:p>
        </p:txBody>
      </p:sp>
      <p:grpSp>
        <p:nvGrpSpPr>
          <p:cNvPr id="909" name="Group 471"/>
          <p:cNvGrpSpPr>
            <a:grpSpLocks/>
          </p:cNvGrpSpPr>
          <p:nvPr/>
        </p:nvGrpSpPr>
        <p:grpSpPr bwMode="auto">
          <a:xfrm>
            <a:off x="2490788" y="4929188"/>
            <a:ext cx="1012825" cy="650875"/>
            <a:chOff x="1730" y="3105"/>
            <a:chExt cx="743" cy="512"/>
          </a:xfrm>
        </p:grpSpPr>
        <p:grpSp>
          <p:nvGrpSpPr>
            <p:cNvPr id="910" name="Group 472"/>
            <p:cNvGrpSpPr>
              <a:grpSpLocks/>
            </p:cNvGrpSpPr>
            <p:nvPr/>
          </p:nvGrpSpPr>
          <p:grpSpPr bwMode="auto">
            <a:xfrm>
              <a:off x="1730" y="3105"/>
              <a:ext cx="548" cy="382"/>
              <a:chOff x="2237" y="1618"/>
              <a:chExt cx="745" cy="520"/>
            </a:xfrm>
          </p:grpSpPr>
          <p:sp>
            <p:nvSpPr>
              <p:cNvPr id="919" name="Rectangle 473"/>
              <p:cNvSpPr>
                <a:spLocks noChangeArrowheads="1"/>
              </p:cNvSpPr>
              <p:nvPr/>
            </p:nvSpPr>
            <p:spPr bwMode="auto">
              <a:xfrm>
                <a:off x="2240" y="1618"/>
                <a:ext cx="742" cy="511"/>
              </a:xfrm>
              <a:prstGeom prst="rect">
                <a:avLst/>
              </a:prstGeom>
              <a:solidFill>
                <a:srgbClr val="FFFFFF"/>
              </a:solidFill>
              <a:ln w="28575" algn="ctr">
                <a:solidFill>
                  <a:srgbClr val="000000"/>
                </a:solidFill>
                <a:prstDash val="sysDot"/>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20" name="AutoShape 474"/>
              <p:cNvSpPr>
                <a:spLocks noChangeAspect="1" noChangeArrowheads="1" noTextEdit="1"/>
              </p:cNvSpPr>
              <p:nvPr/>
            </p:nvSpPr>
            <p:spPr bwMode="auto">
              <a:xfrm>
                <a:off x="2437" y="1629"/>
                <a:ext cx="342"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21" name="Freeform 475"/>
              <p:cNvSpPr>
                <a:spLocks/>
              </p:cNvSpPr>
              <p:nvPr/>
            </p:nvSpPr>
            <p:spPr bwMode="auto">
              <a:xfrm>
                <a:off x="2610" y="1920"/>
                <a:ext cx="27" cy="193"/>
              </a:xfrm>
              <a:custGeom>
                <a:avLst/>
                <a:gdLst>
                  <a:gd name="T0" fmla="*/ 1 w 40"/>
                  <a:gd name="T1" fmla="*/ 1 h 288"/>
                  <a:gd name="T2" fmla="*/ 1 w 40"/>
                  <a:gd name="T3" fmla="*/ 1 h 288"/>
                  <a:gd name="T4" fmla="*/ 1 w 40"/>
                  <a:gd name="T5" fmla="*/ 1 h 288"/>
                  <a:gd name="T6" fmla="*/ 1 w 40"/>
                  <a:gd name="T7" fmla="*/ 1 h 288"/>
                  <a:gd name="T8" fmla="*/ 1 w 40"/>
                  <a:gd name="T9" fmla="*/ 1 h 288"/>
                  <a:gd name="T10" fmla="*/ 1 w 40"/>
                  <a:gd name="T11" fmla="*/ 1 h 288"/>
                  <a:gd name="T12" fmla="*/ 1 w 40"/>
                  <a:gd name="T13" fmla="*/ 1 h 288"/>
                  <a:gd name="T14" fmla="*/ 1 w 40"/>
                  <a:gd name="T15" fmla="*/ 1 h 288"/>
                  <a:gd name="T16" fmla="*/ 1 w 40"/>
                  <a:gd name="T17" fmla="*/ 1 h 288"/>
                  <a:gd name="T18" fmla="*/ 1 w 40"/>
                  <a:gd name="T19" fmla="*/ 1 h 288"/>
                  <a:gd name="T20" fmla="*/ 1 w 40"/>
                  <a:gd name="T21" fmla="*/ 1 h 288"/>
                  <a:gd name="T22" fmla="*/ 0 w 40"/>
                  <a:gd name="T23" fmla="*/ 1 h 288"/>
                  <a:gd name="T24" fmla="*/ 0 w 40"/>
                  <a:gd name="T25" fmla="*/ 1 h 288"/>
                  <a:gd name="T26" fmla="*/ 0 w 40"/>
                  <a:gd name="T27" fmla="*/ 1 h 288"/>
                  <a:gd name="T28" fmla="*/ 0 w 40"/>
                  <a:gd name="T29" fmla="*/ 1 h 288"/>
                  <a:gd name="T30" fmla="*/ 0 w 40"/>
                  <a:gd name="T31" fmla="*/ 1 h 288"/>
                  <a:gd name="T32" fmla="*/ 0 w 40"/>
                  <a:gd name="T33" fmla="*/ 0 h 288"/>
                  <a:gd name="T34" fmla="*/ 1 w 40"/>
                  <a:gd name="T35" fmla="*/ 1 h 288"/>
                  <a:gd name="T36" fmla="*/ 1 w 40"/>
                  <a:gd name="T37" fmla="*/ 1 h 288"/>
                  <a:gd name="T38" fmla="*/ 1 w 40"/>
                  <a:gd name="T39" fmla="*/ 1 h 288"/>
                  <a:gd name="T40" fmla="*/ 1 w 40"/>
                  <a:gd name="T41" fmla="*/ 1 h 288"/>
                  <a:gd name="T42" fmla="*/ 1 w 40"/>
                  <a:gd name="T43" fmla="*/ 1 h 288"/>
                  <a:gd name="T44" fmla="*/ 1 w 40"/>
                  <a:gd name="T45" fmla="*/ 1 h 288"/>
                  <a:gd name="T46" fmla="*/ 1 w 40"/>
                  <a:gd name="T47" fmla="*/ 1 h 288"/>
                  <a:gd name="T48" fmla="*/ 1 w 40"/>
                  <a:gd name="T49" fmla="*/ 1 h 288"/>
                  <a:gd name="T50" fmla="*/ 1 w 40"/>
                  <a:gd name="T51" fmla="*/ 1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288"/>
                  <a:gd name="T80" fmla="*/ 40 w 40"/>
                  <a:gd name="T81" fmla="*/ 288 h 2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288">
                    <a:moveTo>
                      <a:pt x="38" y="127"/>
                    </a:moveTo>
                    <a:lnTo>
                      <a:pt x="38" y="181"/>
                    </a:lnTo>
                    <a:lnTo>
                      <a:pt x="38" y="190"/>
                    </a:lnTo>
                    <a:lnTo>
                      <a:pt x="39" y="201"/>
                    </a:lnTo>
                    <a:lnTo>
                      <a:pt x="40" y="212"/>
                    </a:lnTo>
                    <a:lnTo>
                      <a:pt x="40" y="221"/>
                    </a:lnTo>
                    <a:lnTo>
                      <a:pt x="40" y="288"/>
                    </a:lnTo>
                    <a:lnTo>
                      <a:pt x="2" y="288"/>
                    </a:lnTo>
                    <a:lnTo>
                      <a:pt x="1" y="223"/>
                    </a:lnTo>
                    <a:lnTo>
                      <a:pt x="1" y="216"/>
                    </a:lnTo>
                    <a:lnTo>
                      <a:pt x="1" y="209"/>
                    </a:lnTo>
                    <a:lnTo>
                      <a:pt x="0" y="204"/>
                    </a:lnTo>
                    <a:lnTo>
                      <a:pt x="0" y="200"/>
                    </a:lnTo>
                    <a:lnTo>
                      <a:pt x="0" y="167"/>
                    </a:lnTo>
                    <a:lnTo>
                      <a:pt x="0" y="103"/>
                    </a:lnTo>
                    <a:lnTo>
                      <a:pt x="0" y="39"/>
                    </a:lnTo>
                    <a:lnTo>
                      <a:pt x="0" y="0"/>
                    </a:lnTo>
                    <a:lnTo>
                      <a:pt x="5" y="2"/>
                    </a:lnTo>
                    <a:lnTo>
                      <a:pt x="10" y="3"/>
                    </a:lnTo>
                    <a:lnTo>
                      <a:pt x="16" y="5"/>
                    </a:lnTo>
                    <a:lnTo>
                      <a:pt x="23" y="7"/>
                    </a:lnTo>
                    <a:lnTo>
                      <a:pt x="27" y="10"/>
                    </a:lnTo>
                    <a:lnTo>
                      <a:pt x="31" y="12"/>
                    </a:lnTo>
                    <a:lnTo>
                      <a:pt x="34" y="14"/>
                    </a:lnTo>
                    <a:lnTo>
                      <a:pt x="38" y="15"/>
                    </a:lnTo>
                    <a:lnTo>
                      <a:pt x="38" y="12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22" name="Freeform 476"/>
              <p:cNvSpPr>
                <a:spLocks/>
              </p:cNvSpPr>
              <p:nvPr/>
            </p:nvSpPr>
            <p:spPr bwMode="auto">
              <a:xfrm>
                <a:off x="2439" y="1629"/>
                <a:ext cx="173" cy="484"/>
              </a:xfrm>
              <a:custGeom>
                <a:avLst/>
                <a:gdLst>
                  <a:gd name="T0" fmla="*/ 1 w 259"/>
                  <a:gd name="T1" fmla="*/ 1 h 723"/>
                  <a:gd name="T2" fmla="*/ 1 w 259"/>
                  <a:gd name="T3" fmla="*/ 1 h 723"/>
                  <a:gd name="T4" fmla="*/ 1 w 259"/>
                  <a:gd name="T5" fmla="*/ 1 h 723"/>
                  <a:gd name="T6" fmla="*/ 1 w 259"/>
                  <a:gd name="T7" fmla="*/ 1 h 723"/>
                  <a:gd name="T8" fmla="*/ 1 w 259"/>
                  <a:gd name="T9" fmla="*/ 1 h 723"/>
                  <a:gd name="T10" fmla="*/ 1 w 259"/>
                  <a:gd name="T11" fmla="*/ 1 h 723"/>
                  <a:gd name="T12" fmla="*/ 1 w 259"/>
                  <a:gd name="T13" fmla="*/ 1 h 723"/>
                  <a:gd name="T14" fmla="*/ 1 w 259"/>
                  <a:gd name="T15" fmla="*/ 1 h 723"/>
                  <a:gd name="T16" fmla="*/ 1 w 259"/>
                  <a:gd name="T17" fmla="*/ 1 h 723"/>
                  <a:gd name="T18" fmla="*/ 1 w 259"/>
                  <a:gd name="T19" fmla="*/ 1 h 723"/>
                  <a:gd name="T20" fmla="*/ 1 w 259"/>
                  <a:gd name="T21" fmla="*/ 1 h 723"/>
                  <a:gd name="T22" fmla="*/ 1 w 259"/>
                  <a:gd name="T23" fmla="*/ 1 h 723"/>
                  <a:gd name="T24" fmla="*/ 1 w 259"/>
                  <a:gd name="T25" fmla="*/ 1 h 723"/>
                  <a:gd name="T26" fmla="*/ 1 w 259"/>
                  <a:gd name="T27" fmla="*/ 1 h 723"/>
                  <a:gd name="T28" fmla="*/ 1 w 259"/>
                  <a:gd name="T29" fmla="*/ 1 h 723"/>
                  <a:gd name="T30" fmla="*/ 1 w 259"/>
                  <a:gd name="T31" fmla="*/ 1 h 723"/>
                  <a:gd name="T32" fmla="*/ 1 w 259"/>
                  <a:gd name="T33" fmla="*/ 1 h 723"/>
                  <a:gd name="T34" fmla="*/ 1 w 259"/>
                  <a:gd name="T35" fmla="*/ 1 h 723"/>
                  <a:gd name="T36" fmla="*/ 1 w 259"/>
                  <a:gd name="T37" fmla="*/ 1 h 723"/>
                  <a:gd name="T38" fmla="*/ 1 w 259"/>
                  <a:gd name="T39" fmla="*/ 1 h 723"/>
                  <a:gd name="T40" fmla="*/ 1 w 259"/>
                  <a:gd name="T41" fmla="*/ 1 h 723"/>
                  <a:gd name="T42" fmla="*/ 1 w 259"/>
                  <a:gd name="T43" fmla="*/ 1 h 723"/>
                  <a:gd name="T44" fmla="*/ 1 w 259"/>
                  <a:gd name="T45" fmla="*/ 1 h 723"/>
                  <a:gd name="T46" fmla="*/ 1 w 259"/>
                  <a:gd name="T47" fmla="*/ 1 h 723"/>
                  <a:gd name="T48" fmla="*/ 1 w 259"/>
                  <a:gd name="T49" fmla="*/ 1 h 723"/>
                  <a:gd name="T50" fmla="*/ 1 w 259"/>
                  <a:gd name="T51" fmla="*/ 0 h 723"/>
                  <a:gd name="T52" fmla="*/ 1 w 259"/>
                  <a:gd name="T53" fmla="*/ 1 h 723"/>
                  <a:gd name="T54" fmla="*/ 1 w 259"/>
                  <a:gd name="T55" fmla="*/ 1 h 723"/>
                  <a:gd name="T56" fmla="*/ 1 w 259"/>
                  <a:gd name="T57" fmla="*/ 1 h 723"/>
                  <a:gd name="T58" fmla="*/ 1 w 259"/>
                  <a:gd name="T59" fmla="*/ 1 h 723"/>
                  <a:gd name="T60" fmla="*/ 1 w 259"/>
                  <a:gd name="T61" fmla="*/ 1 h 723"/>
                  <a:gd name="T62" fmla="*/ 1 w 259"/>
                  <a:gd name="T63" fmla="*/ 1 h 723"/>
                  <a:gd name="T64" fmla="*/ 1 w 259"/>
                  <a:gd name="T65" fmla="*/ 1 h 723"/>
                  <a:gd name="T66" fmla="*/ 1 w 259"/>
                  <a:gd name="T67" fmla="*/ 1 h 723"/>
                  <a:gd name="T68" fmla="*/ 1 w 259"/>
                  <a:gd name="T69" fmla="*/ 1 h 723"/>
                  <a:gd name="T70" fmla="*/ 1 w 259"/>
                  <a:gd name="T71" fmla="*/ 1 h 723"/>
                  <a:gd name="T72" fmla="*/ 1 w 259"/>
                  <a:gd name="T73" fmla="*/ 1 h 723"/>
                  <a:gd name="T74" fmla="*/ 1 w 259"/>
                  <a:gd name="T75" fmla="*/ 1 h 723"/>
                  <a:gd name="T76" fmla="*/ 1 w 259"/>
                  <a:gd name="T77" fmla="*/ 1 h 723"/>
                  <a:gd name="T78" fmla="*/ 1 w 259"/>
                  <a:gd name="T79" fmla="*/ 1 h 723"/>
                  <a:gd name="T80" fmla="*/ 1 w 259"/>
                  <a:gd name="T81" fmla="*/ 1 h 723"/>
                  <a:gd name="T82" fmla="*/ 1 w 259"/>
                  <a:gd name="T83" fmla="*/ 1 h 723"/>
                  <a:gd name="T84" fmla="*/ 1 w 259"/>
                  <a:gd name="T85" fmla="*/ 1 h 723"/>
                  <a:gd name="T86" fmla="*/ 1 w 259"/>
                  <a:gd name="T87" fmla="*/ 1 h 723"/>
                  <a:gd name="T88" fmla="*/ 1 w 259"/>
                  <a:gd name="T89" fmla="*/ 1 h 723"/>
                  <a:gd name="T90" fmla="*/ 1 w 259"/>
                  <a:gd name="T91" fmla="*/ 1 h 723"/>
                  <a:gd name="T92" fmla="*/ 1 w 259"/>
                  <a:gd name="T93" fmla="*/ 1 h 723"/>
                  <a:gd name="T94" fmla="*/ 1 w 259"/>
                  <a:gd name="T95" fmla="*/ 1 h 723"/>
                  <a:gd name="T96" fmla="*/ 1 w 259"/>
                  <a:gd name="T97" fmla="*/ 1 h 723"/>
                  <a:gd name="T98" fmla="*/ 1 w 259"/>
                  <a:gd name="T99" fmla="*/ 1 h 723"/>
                  <a:gd name="T100" fmla="*/ 1 w 259"/>
                  <a:gd name="T101" fmla="*/ 1 h 723"/>
                  <a:gd name="T102" fmla="*/ 1 w 259"/>
                  <a:gd name="T103" fmla="*/ 1 h 723"/>
                  <a:gd name="T104" fmla="*/ 1 w 259"/>
                  <a:gd name="T105" fmla="*/ 1 h 723"/>
                  <a:gd name="T106" fmla="*/ 1 w 259"/>
                  <a:gd name="T107" fmla="*/ 1 h 723"/>
                  <a:gd name="T108" fmla="*/ 1 w 259"/>
                  <a:gd name="T109" fmla="*/ 1 h 723"/>
                  <a:gd name="T110" fmla="*/ 1 w 259"/>
                  <a:gd name="T111" fmla="*/ 1 h 723"/>
                  <a:gd name="T112" fmla="*/ 1 w 259"/>
                  <a:gd name="T113" fmla="*/ 1 h 723"/>
                  <a:gd name="T114" fmla="*/ 1 w 259"/>
                  <a:gd name="T115" fmla="*/ 1 h 723"/>
                  <a:gd name="T116" fmla="*/ 1 w 259"/>
                  <a:gd name="T117" fmla="*/ 1 h 7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723"/>
                  <a:gd name="T179" fmla="*/ 259 w 259"/>
                  <a:gd name="T180" fmla="*/ 723 h 7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723">
                    <a:moveTo>
                      <a:pt x="220" y="657"/>
                    </a:moveTo>
                    <a:lnTo>
                      <a:pt x="220" y="723"/>
                    </a:lnTo>
                    <a:lnTo>
                      <a:pt x="188" y="723"/>
                    </a:lnTo>
                    <a:lnTo>
                      <a:pt x="188" y="655"/>
                    </a:lnTo>
                    <a:lnTo>
                      <a:pt x="163" y="651"/>
                    </a:lnTo>
                    <a:lnTo>
                      <a:pt x="141" y="646"/>
                    </a:lnTo>
                    <a:lnTo>
                      <a:pt x="122" y="641"/>
                    </a:lnTo>
                    <a:lnTo>
                      <a:pt x="104" y="635"/>
                    </a:lnTo>
                    <a:lnTo>
                      <a:pt x="88" y="629"/>
                    </a:lnTo>
                    <a:lnTo>
                      <a:pt x="74" y="621"/>
                    </a:lnTo>
                    <a:lnTo>
                      <a:pt x="61" y="614"/>
                    </a:lnTo>
                    <a:lnTo>
                      <a:pt x="50" y="607"/>
                    </a:lnTo>
                    <a:lnTo>
                      <a:pt x="42" y="600"/>
                    </a:lnTo>
                    <a:lnTo>
                      <a:pt x="33" y="592"/>
                    </a:lnTo>
                    <a:lnTo>
                      <a:pt x="27" y="585"/>
                    </a:lnTo>
                    <a:lnTo>
                      <a:pt x="20" y="578"/>
                    </a:lnTo>
                    <a:lnTo>
                      <a:pt x="16" y="570"/>
                    </a:lnTo>
                    <a:lnTo>
                      <a:pt x="12" y="564"/>
                    </a:lnTo>
                    <a:lnTo>
                      <a:pt x="9" y="558"/>
                    </a:lnTo>
                    <a:lnTo>
                      <a:pt x="6" y="552"/>
                    </a:lnTo>
                    <a:lnTo>
                      <a:pt x="4" y="547"/>
                    </a:lnTo>
                    <a:lnTo>
                      <a:pt x="2" y="535"/>
                    </a:lnTo>
                    <a:lnTo>
                      <a:pt x="0" y="523"/>
                    </a:lnTo>
                    <a:lnTo>
                      <a:pt x="2" y="509"/>
                    </a:lnTo>
                    <a:lnTo>
                      <a:pt x="4" y="503"/>
                    </a:lnTo>
                    <a:lnTo>
                      <a:pt x="9" y="496"/>
                    </a:lnTo>
                    <a:lnTo>
                      <a:pt x="14" y="488"/>
                    </a:lnTo>
                    <a:lnTo>
                      <a:pt x="20" y="481"/>
                    </a:lnTo>
                    <a:lnTo>
                      <a:pt x="28" y="475"/>
                    </a:lnTo>
                    <a:lnTo>
                      <a:pt x="38" y="469"/>
                    </a:lnTo>
                    <a:lnTo>
                      <a:pt x="47" y="465"/>
                    </a:lnTo>
                    <a:lnTo>
                      <a:pt x="59" y="464"/>
                    </a:lnTo>
                    <a:lnTo>
                      <a:pt x="71" y="465"/>
                    </a:lnTo>
                    <a:lnTo>
                      <a:pt x="81" y="468"/>
                    </a:lnTo>
                    <a:lnTo>
                      <a:pt x="91" y="474"/>
                    </a:lnTo>
                    <a:lnTo>
                      <a:pt x="98" y="481"/>
                    </a:lnTo>
                    <a:lnTo>
                      <a:pt x="106" y="488"/>
                    </a:lnTo>
                    <a:lnTo>
                      <a:pt x="111" y="498"/>
                    </a:lnTo>
                    <a:lnTo>
                      <a:pt x="114" y="508"/>
                    </a:lnTo>
                    <a:lnTo>
                      <a:pt x="115" y="519"/>
                    </a:lnTo>
                    <a:lnTo>
                      <a:pt x="114" y="530"/>
                    </a:lnTo>
                    <a:lnTo>
                      <a:pt x="112" y="539"/>
                    </a:lnTo>
                    <a:lnTo>
                      <a:pt x="108" y="548"/>
                    </a:lnTo>
                    <a:lnTo>
                      <a:pt x="102" y="555"/>
                    </a:lnTo>
                    <a:lnTo>
                      <a:pt x="95" y="562"/>
                    </a:lnTo>
                    <a:lnTo>
                      <a:pt x="87" y="567"/>
                    </a:lnTo>
                    <a:lnTo>
                      <a:pt x="78" y="572"/>
                    </a:lnTo>
                    <a:lnTo>
                      <a:pt x="68" y="574"/>
                    </a:lnTo>
                    <a:lnTo>
                      <a:pt x="70" y="581"/>
                    </a:lnTo>
                    <a:lnTo>
                      <a:pt x="72" y="583"/>
                    </a:lnTo>
                    <a:lnTo>
                      <a:pt x="74" y="583"/>
                    </a:lnTo>
                    <a:lnTo>
                      <a:pt x="76" y="586"/>
                    </a:lnTo>
                    <a:lnTo>
                      <a:pt x="81" y="593"/>
                    </a:lnTo>
                    <a:lnTo>
                      <a:pt x="90" y="601"/>
                    </a:lnTo>
                    <a:lnTo>
                      <a:pt x="102" y="608"/>
                    </a:lnTo>
                    <a:lnTo>
                      <a:pt x="115" y="614"/>
                    </a:lnTo>
                    <a:lnTo>
                      <a:pt x="131" y="619"/>
                    </a:lnTo>
                    <a:lnTo>
                      <a:pt x="148" y="625"/>
                    </a:lnTo>
                    <a:lnTo>
                      <a:pt x="168" y="629"/>
                    </a:lnTo>
                    <a:lnTo>
                      <a:pt x="188" y="632"/>
                    </a:lnTo>
                    <a:lnTo>
                      <a:pt x="188" y="410"/>
                    </a:lnTo>
                    <a:lnTo>
                      <a:pt x="153" y="397"/>
                    </a:lnTo>
                    <a:lnTo>
                      <a:pt x="122" y="381"/>
                    </a:lnTo>
                    <a:lnTo>
                      <a:pt x="93" y="364"/>
                    </a:lnTo>
                    <a:lnTo>
                      <a:pt x="68" y="346"/>
                    </a:lnTo>
                    <a:lnTo>
                      <a:pt x="48" y="324"/>
                    </a:lnTo>
                    <a:lnTo>
                      <a:pt x="33" y="299"/>
                    </a:lnTo>
                    <a:lnTo>
                      <a:pt x="24" y="271"/>
                    </a:lnTo>
                    <a:lnTo>
                      <a:pt x="20" y="237"/>
                    </a:lnTo>
                    <a:lnTo>
                      <a:pt x="23" y="206"/>
                    </a:lnTo>
                    <a:lnTo>
                      <a:pt x="31" y="177"/>
                    </a:lnTo>
                    <a:lnTo>
                      <a:pt x="44" y="149"/>
                    </a:lnTo>
                    <a:lnTo>
                      <a:pt x="62" y="125"/>
                    </a:lnTo>
                    <a:lnTo>
                      <a:pt x="86" y="103"/>
                    </a:lnTo>
                    <a:lnTo>
                      <a:pt x="114" y="86"/>
                    </a:lnTo>
                    <a:lnTo>
                      <a:pt x="148" y="73"/>
                    </a:lnTo>
                    <a:lnTo>
                      <a:pt x="188" y="65"/>
                    </a:lnTo>
                    <a:lnTo>
                      <a:pt x="188" y="0"/>
                    </a:lnTo>
                    <a:lnTo>
                      <a:pt x="223" y="0"/>
                    </a:lnTo>
                    <a:lnTo>
                      <a:pt x="223" y="62"/>
                    </a:lnTo>
                    <a:lnTo>
                      <a:pt x="227" y="61"/>
                    </a:lnTo>
                    <a:lnTo>
                      <a:pt x="230" y="61"/>
                    </a:lnTo>
                    <a:lnTo>
                      <a:pt x="232" y="61"/>
                    </a:lnTo>
                    <a:lnTo>
                      <a:pt x="237" y="61"/>
                    </a:lnTo>
                    <a:lnTo>
                      <a:pt x="242" y="61"/>
                    </a:lnTo>
                    <a:lnTo>
                      <a:pt x="248" y="60"/>
                    </a:lnTo>
                    <a:lnTo>
                      <a:pt x="253" y="60"/>
                    </a:lnTo>
                    <a:lnTo>
                      <a:pt x="258" y="60"/>
                    </a:lnTo>
                    <a:lnTo>
                      <a:pt x="258" y="66"/>
                    </a:lnTo>
                    <a:lnTo>
                      <a:pt x="259" y="68"/>
                    </a:lnTo>
                    <a:lnTo>
                      <a:pt x="259" y="69"/>
                    </a:lnTo>
                    <a:lnTo>
                      <a:pt x="259" y="72"/>
                    </a:lnTo>
                    <a:lnTo>
                      <a:pt x="259" y="75"/>
                    </a:lnTo>
                    <a:lnTo>
                      <a:pt x="259" y="80"/>
                    </a:lnTo>
                    <a:lnTo>
                      <a:pt x="259" y="86"/>
                    </a:lnTo>
                    <a:lnTo>
                      <a:pt x="259" y="90"/>
                    </a:lnTo>
                    <a:lnTo>
                      <a:pt x="256" y="90"/>
                    </a:lnTo>
                    <a:lnTo>
                      <a:pt x="252" y="90"/>
                    </a:lnTo>
                    <a:lnTo>
                      <a:pt x="248" y="90"/>
                    </a:lnTo>
                    <a:lnTo>
                      <a:pt x="243" y="90"/>
                    </a:lnTo>
                    <a:lnTo>
                      <a:pt x="238" y="90"/>
                    </a:lnTo>
                    <a:lnTo>
                      <a:pt x="233" y="90"/>
                    </a:lnTo>
                    <a:lnTo>
                      <a:pt x="227" y="91"/>
                    </a:lnTo>
                    <a:lnTo>
                      <a:pt x="223" y="91"/>
                    </a:lnTo>
                    <a:lnTo>
                      <a:pt x="216" y="92"/>
                    </a:lnTo>
                    <a:lnTo>
                      <a:pt x="207" y="93"/>
                    </a:lnTo>
                    <a:lnTo>
                      <a:pt x="200" y="93"/>
                    </a:lnTo>
                    <a:lnTo>
                      <a:pt x="194" y="93"/>
                    </a:lnTo>
                    <a:lnTo>
                      <a:pt x="184" y="95"/>
                    </a:lnTo>
                    <a:lnTo>
                      <a:pt x="173" y="98"/>
                    </a:lnTo>
                    <a:lnTo>
                      <a:pt x="161" y="103"/>
                    </a:lnTo>
                    <a:lnTo>
                      <a:pt x="150" y="109"/>
                    </a:lnTo>
                    <a:lnTo>
                      <a:pt x="139" y="120"/>
                    </a:lnTo>
                    <a:lnTo>
                      <a:pt x="130" y="133"/>
                    </a:lnTo>
                    <a:lnTo>
                      <a:pt x="124" y="151"/>
                    </a:lnTo>
                    <a:lnTo>
                      <a:pt x="121" y="173"/>
                    </a:lnTo>
                    <a:lnTo>
                      <a:pt x="122" y="184"/>
                    </a:lnTo>
                    <a:lnTo>
                      <a:pt x="126" y="196"/>
                    </a:lnTo>
                    <a:lnTo>
                      <a:pt x="131" y="207"/>
                    </a:lnTo>
                    <a:lnTo>
                      <a:pt x="139" y="217"/>
                    </a:lnTo>
                    <a:lnTo>
                      <a:pt x="148" y="227"/>
                    </a:lnTo>
                    <a:lnTo>
                      <a:pt x="160" y="235"/>
                    </a:lnTo>
                    <a:lnTo>
                      <a:pt x="173" y="245"/>
                    </a:lnTo>
                    <a:lnTo>
                      <a:pt x="188" y="252"/>
                    </a:lnTo>
                    <a:lnTo>
                      <a:pt x="194" y="255"/>
                    </a:lnTo>
                    <a:lnTo>
                      <a:pt x="203" y="258"/>
                    </a:lnTo>
                    <a:lnTo>
                      <a:pt x="210" y="260"/>
                    </a:lnTo>
                    <a:lnTo>
                      <a:pt x="217" y="262"/>
                    </a:lnTo>
                    <a:lnTo>
                      <a:pt x="219" y="263"/>
                    </a:lnTo>
                    <a:lnTo>
                      <a:pt x="220" y="263"/>
                    </a:lnTo>
                    <a:lnTo>
                      <a:pt x="221" y="264"/>
                    </a:lnTo>
                    <a:lnTo>
                      <a:pt x="223" y="264"/>
                    </a:lnTo>
                    <a:lnTo>
                      <a:pt x="226" y="265"/>
                    </a:lnTo>
                    <a:lnTo>
                      <a:pt x="231" y="268"/>
                    </a:lnTo>
                    <a:lnTo>
                      <a:pt x="235" y="271"/>
                    </a:lnTo>
                    <a:lnTo>
                      <a:pt x="238" y="272"/>
                    </a:lnTo>
                    <a:lnTo>
                      <a:pt x="242" y="274"/>
                    </a:lnTo>
                    <a:lnTo>
                      <a:pt x="247" y="276"/>
                    </a:lnTo>
                    <a:lnTo>
                      <a:pt x="251" y="279"/>
                    </a:lnTo>
                    <a:lnTo>
                      <a:pt x="257" y="281"/>
                    </a:lnTo>
                    <a:lnTo>
                      <a:pt x="257" y="295"/>
                    </a:lnTo>
                    <a:lnTo>
                      <a:pt x="257" y="313"/>
                    </a:lnTo>
                    <a:lnTo>
                      <a:pt x="257" y="335"/>
                    </a:lnTo>
                    <a:lnTo>
                      <a:pt x="257" y="358"/>
                    </a:lnTo>
                    <a:lnTo>
                      <a:pt x="257" y="383"/>
                    </a:lnTo>
                    <a:lnTo>
                      <a:pt x="257" y="406"/>
                    </a:lnTo>
                    <a:lnTo>
                      <a:pt x="257" y="425"/>
                    </a:lnTo>
                    <a:lnTo>
                      <a:pt x="257" y="435"/>
                    </a:lnTo>
                    <a:lnTo>
                      <a:pt x="255" y="434"/>
                    </a:lnTo>
                    <a:lnTo>
                      <a:pt x="251" y="432"/>
                    </a:lnTo>
                    <a:lnTo>
                      <a:pt x="244" y="430"/>
                    </a:lnTo>
                    <a:lnTo>
                      <a:pt x="238" y="428"/>
                    </a:lnTo>
                    <a:lnTo>
                      <a:pt x="236" y="427"/>
                    </a:lnTo>
                    <a:lnTo>
                      <a:pt x="232" y="426"/>
                    </a:lnTo>
                    <a:lnTo>
                      <a:pt x="227" y="424"/>
                    </a:lnTo>
                    <a:lnTo>
                      <a:pt x="222" y="423"/>
                    </a:lnTo>
                    <a:lnTo>
                      <a:pt x="221" y="636"/>
                    </a:lnTo>
                    <a:lnTo>
                      <a:pt x="226" y="637"/>
                    </a:lnTo>
                    <a:lnTo>
                      <a:pt x="231" y="637"/>
                    </a:lnTo>
                    <a:lnTo>
                      <a:pt x="236" y="637"/>
                    </a:lnTo>
                    <a:lnTo>
                      <a:pt x="240" y="636"/>
                    </a:lnTo>
                    <a:lnTo>
                      <a:pt x="244" y="636"/>
                    </a:lnTo>
                    <a:lnTo>
                      <a:pt x="249" y="635"/>
                    </a:lnTo>
                    <a:lnTo>
                      <a:pt x="253" y="635"/>
                    </a:lnTo>
                    <a:lnTo>
                      <a:pt x="257" y="635"/>
                    </a:lnTo>
                    <a:lnTo>
                      <a:pt x="257" y="641"/>
                    </a:lnTo>
                    <a:lnTo>
                      <a:pt x="258" y="647"/>
                    </a:lnTo>
                    <a:lnTo>
                      <a:pt x="258" y="653"/>
                    </a:lnTo>
                    <a:lnTo>
                      <a:pt x="258" y="657"/>
                    </a:lnTo>
                    <a:lnTo>
                      <a:pt x="255" y="657"/>
                    </a:lnTo>
                    <a:lnTo>
                      <a:pt x="251" y="658"/>
                    </a:lnTo>
                    <a:lnTo>
                      <a:pt x="247" y="658"/>
                    </a:lnTo>
                    <a:lnTo>
                      <a:pt x="241" y="658"/>
                    </a:lnTo>
                    <a:lnTo>
                      <a:pt x="236" y="658"/>
                    </a:lnTo>
                    <a:lnTo>
                      <a:pt x="231" y="658"/>
                    </a:lnTo>
                    <a:lnTo>
                      <a:pt x="225" y="657"/>
                    </a:lnTo>
                    <a:lnTo>
                      <a:pt x="220" y="65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23" name="Freeform 477"/>
              <p:cNvSpPr>
                <a:spLocks/>
              </p:cNvSpPr>
              <p:nvPr/>
            </p:nvSpPr>
            <p:spPr bwMode="auto">
              <a:xfrm>
                <a:off x="2564" y="1689"/>
                <a:ext cx="24" cy="116"/>
              </a:xfrm>
              <a:custGeom>
                <a:avLst/>
                <a:gdLst>
                  <a:gd name="T0" fmla="*/ 1 w 35"/>
                  <a:gd name="T1" fmla="*/ 1 h 173"/>
                  <a:gd name="T2" fmla="*/ 1 w 35"/>
                  <a:gd name="T3" fmla="*/ 1 h 173"/>
                  <a:gd name="T4" fmla="*/ 1 w 35"/>
                  <a:gd name="T5" fmla="*/ 1 h 173"/>
                  <a:gd name="T6" fmla="*/ 1 w 35"/>
                  <a:gd name="T7" fmla="*/ 0 h 173"/>
                  <a:gd name="T8" fmla="*/ 1 w 35"/>
                  <a:gd name="T9" fmla="*/ 0 h 173"/>
                  <a:gd name="T10" fmla="*/ 1 w 35"/>
                  <a:gd name="T11" fmla="*/ 0 h 173"/>
                  <a:gd name="T12" fmla="*/ 1 w 35"/>
                  <a:gd name="T13" fmla="*/ 0 h 173"/>
                  <a:gd name="T14" fmla="*/ 1 w 35"/>
                  <a:gd name="T15" fmla="*/ 0 h 173"/>
                  <a:gd name="T16" fmla="*/ 1 w 35"/>
                  <a:gd name="T17" fmla="*/ 1 h 173"/>
                  <a:gd name="T18" fmla="*/ 0 w 35"/>
                  <a:gd name="T19" fmla="*/ 1 h 173"/>
                  <a:gd name="T20" fmla="*/ 0 w 35"/>
                  <a:gd name="T21" fmla="*/ 1 h 173"/>
                  <a:gd name="T22" fmla="*/ 0 w 35"/>
                  <a:gd name="T23" fmla="*/ 1 h 173"/>
                  <a:gd name="T24" fmla="*/ 1 w 35"/>
                  <a:gd name="T25" fmla="*/ 1 h 173"/>
                  <a:gd name="T26" fmla="*/ 1 w 35"/>
                  <a:gd name="T27" fmla="*/ 1 h 173"/>
                  <a:gd name="T28" fmla="*/ 1 w 35"/>
                  <a:gd name="T29" fmla="*/ 1 h 173"/>
                  <a:gd name="T30" fmla="*/ 1 w 35"/>
                  <a:gd name="T31" fmla="*/ 1 h 173"/>
                  <a:gd name="T32" fmla="*/ 1 w 35"/>
                  <a:gd name="T33" fmla="*/ 1 h 173"/>
                  <a:gd name="T34" fmla="*/ 1 w 35"/>
                  <a:gd name="T35" fmla="*/ 1 h 173"/>
                  <a:gd name="T36" fmla="*/ 1 w 35"/>
                  <a:gd name="T37" fmla="*/ 1 h 173"/>
                  <a:gd name="T38" fmla="*/ 1 w 35"/>
                  <a:gd name="T39" fmla="*/ 1 h 1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173"/>
                  <a:gd name="T62" fmla="*/ 35 w 35"/>
                  <a:gd name="T63" fmla="*/ 173 h 1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173">
                    <a:moveTo>
                      <a:pt x="35" y="173"/>
                    </a:moveTo>
                    <a:lnTo>
                      <a:pt x="35" y="1"/>
                    </a:lnTo>
                    <a:lnTo>
                      <a:pt x="31" y="1"/>
                    </a:lnTo>
                    <a:lnTo>
                      <a:pt x="27" y="0"/>
                    </a:lnTo>
                    <a:lnTo>
                      <a:pt x="22" y="0"/>
                    </a:lnTo>
                    <a:lnTo>
                      <a:pt x="19" y="0"/>
                    </a:lnTo>
                    <a:lnTo>
                      <a:pt x="15" y="0"/>
                    </a:lnTo>
                    <a:lnTo>
                      <a:pt x="10" y="0"/>
                    </a:lnTo>
                    <a:lnTo>
                      <a:pt x="4" y="1"/>
                    </a:lnTo>
                    <a:lnTo>
                      <a:pt x="0" y="1"/>
                    </a:lnTo>
                    <a:lnTo>
                      <a:pt x="0" y="78"/>
                    </a:lnTo>
                    <a:lnTo>
                      <a:pt x="0" y="161"/>
                    </a:lnTo>
                    <a:lnTo>
                      <a:pt x="3" y="162"/>
                    </a:lnTo>
                    <a:lnTo>
                      <a:pt x="7" y="164"/>
                    </a:lnTo>
                    <a:lnTo>
                      <a:pt x="12" y="166"/>
                    </a:lnTo>
                    <a:lnTo>
                      <a:pt x="18" y="168"/>
                    </a:lnTo>
                    <a:lnTo>
                      <a:pt x="23" y="170"/>
                    </a:lnTo>
                    <a:lnTo>
                      <a:pt x="28" y="171"/>
                    </a:lnTo>
                    <a:lnTo>
                      <a:pt x="32" y="172"/>
                    </a:lnTo>
                    <a:lnTo>
                      <a:pt x="35" y="1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24" name="Freeform 478"/>
              <p:cNvSpPr>
                <a:spLocks/>
              </p:cNvSpPr>
              <p:nvPr/>
            </p:nvSpPr>
            <p:spPr bwMode="auto">
              <a:xfrm>
                <a:off x="2610" y="1629"/>
                <a:ext cx="151" cy="437"/>
              </a:xfrm>
              <a:custGeom>
                <a:avLst/>
                <a:gdLst>
                  <a:gd name="T0" fmla="*/ 1 w 226"/>
                  <a:gd name="T1" fmla="*/ 0 h 655"/>
                  <a:gd name="T2" fmla="*/ 1 w 226"/>
                  <a:gd name="T3" fmla="*/ 1 h 655"/>
                  <a:gd name="T4" fmla="*/ 1 w 226"/>
                  <a:gd name="T5" fmla="*/ 1 h 655"/>
                  <a:gd name="T6" fmla="*/ 1 w 226"/>
                  <a:gd name="T7" fmla="*/ 1 h 655"/>
                  <a:gd name="T8" fmla="*/ 1 w 226"/>
                  <a:gd name="T9" fmla="*/ 1 h 655"/>
                  <a:gd name="T10" fmla="*/ 1 w 226"/>
                  <a:gd name="T11" fmla="*/ 1 h 655"/>
                  <a:gd name="T12" fmla="*/ 1 w 226"/>
                  <a:gd name="T13" fmla="*/ 1 h 655"/>
                  <a:gd name="T14" fmla="*/ 1 w 226"/>
                  <a:gd name="T15" fmla="*/ 1 h 655"/>
                  <a:gd name="T16" fmla="*/ 1 w 226"/>
                  <a:gd name="T17" fmla="*/ 1 h 655"/>
                  <a:gd name="T18" fmla="*/ 1 w 226"/>
                  <a:gd name="T19" fmla="*/ 1 h 655"/>
                  <a:gd name="T20" fmla="*/ 1 w 226"/>
                  <a:gd name="T21" fmla="*/ 1 h 655"/>
                  <a:gd name="T22" fmla="*/ 1 w 226"/>
                  <a:gd name="T23" fmla="*/ 1 h 655"/>
                  <a:gd name="T24" fmla="*/ 1 w 226"/>
                  <a:gd name="T25" fmla="*/ 1 h 655"/>
                  <a:gd name="T26" fmla="*/ 1 w 226"/>
                  <a:gd name="T27" fmla="*/ 1 h 655"/>
                  <a:gd name="T28" fmla="*/ 1 w 226"/>
                  <a:gd name="T29" fmla="*/ 1 h 655"/>
                  <a:gd name="T30" fmla="*/ 1 w 226"/>
                  <a:gd name="T31" fmla="*/ 1 h 655"/>
                  <a:gd name="T32" fmla="*/ 1 w 226"/>
                  <a:gd name="T33" fmla="*/ 1 h 655"/>
                  <a:gd name="T34" fmla="*/ 1 w 226"/>
                  <a:gd name="T35" fmla="*/ 1 h 655"/>
                  <a:gd name="T36" fmla="*/ 1 w 226"/>
                  <a:gd name="T37" fmla="*/ 1 h 655"/>
                  <a:gd name="T38" fmla="*/ 1 w 226"/>
                  <a:gd name="T39" fmla="*/ 1 h 655"/>
                  <a:gd name="T40" fmla="*/ 1 w 226"/>
                  <a:gd name="T41" fmla="*/ 1 h 655"/>
                  <a:gd name="T42" fmla="*/ 1 w 226"/>
                  <a:gd name="T43" fmla="*/ 1 h 655"/>
                  <a:gd name="T44" fmla="*/ 1 w 226"/>
                  <a:gd name="T45" fmla="*/ 1 h 655"/>
                  <a:gd name="T46" fmla="*/ 1 w 226"/>
                  <a:gd name="T47" fmla="*/ 1 h 655"/>
                  <a:gd name="T48" fmla="*/ 1 w 226"/>
                  <a:gd name="T49" fmla="*/ 1 h 655"/>
                  <a:gd name="T50" fmla="*/ 1 w 226"/>
                  <a:gd name="T51" fmla="*/ 1 h 655"/>
                  <a:gd name="T52" fmla="*/ 1 w 226"/>
                  <a:gd name="T53" fmla="*/ 1 h 655"/>
                  <a:gd name="T54" fmla="*/ 1 w 226"/>
                  <a:gd name="T55" fmla="*/ 1 h 655"/>
                  <a:gd name="T56" fmla="*/ 1 w 226"/>
                  <a:gd name="T57" fmla="*/ 1 h 655"/>
                  <a:gd name="T58" fmla="*/ 1 w 226"/>
                  <a:gd name="T59" fmla="*/ 1 h 655"/>
                  <a:gd name="T60" fmla="*/ 1 w 226"/>
                  <a:gd name="T61" fmla="*/ 1 h 655"/>
                  <a:gd name="T62" fmla="*/ 1 w 226"/>
                  <a:gd name="T63" fmla="*/ 1 h 655"/>
                  <a:gd name="T64" fmla="*/ 1 w 226"/>
                  <a:gd name="T65" fmla="*/ 1 h 655"/>
                  <a:gd name="T66" fmla="*/ 1 w 226"/>
                  <a:gd name="T67" fmla="*/ 1 h 655"/>
                  <a:gd name="T68" fmla="*/ 1 w 226"/>
                  <a:gd name="T69" fmla="*/ 1 h 655"/>
                  <a:gd name="T70" fmla="*/ 1 w 226"/>
                  <a:gd name="T71" fmla="*/ 1 h 655"/>
                  <a:gd name="T72" fmla="*/ 1 w 226"/>
                  <a:gd name="T73" fmla="*/ 1 h 655"/>
                  <a:gd name="T74" fmla="*/ 1 w 226"/>
                  <a:gd name="T75" fmla="*/ 1 h 655"/>
                  <a:gd name="T76" fmla="*/ 1 w 226"/>
                  <a:gd name="T77" fmla="*/ 1 h 655"/>
                  <a:gd name="T78" fmla="*/ 1 w 226"/>
                  <a:gd name="T79" fmla="*/ 1 h 655"/>
                  <a:gd name="T80" fmla="*/ 1 w 226"/>
                  <a:gd name="T81" fmla="*/ 1 h 655"/>
                  <a:gd name="T82" fmla="*/ 1 w 226"/>
                  <a:gd name="T83" fmla="*/ 1 h 655"/>
                  <a:gd name="T84" fmla="*/ 1 w 226"/>
                  <a:gd name="T85" fmla="*/ 1 h 655"/>
                  <a:gd name="T86" fmla="*/ 1 w 226"/>
                  <a:gd name="T87" fmla="*/ 1 h 655"/>
                  <a:gd name="T88" fmla="*/ 1 w 226"/>
                  <a:gd name="T89" fmla="*/ 1 h 655"/>
                  <a:gd name="T90" fmla="*/ 1 w 226"/>
                  <a:gd name="T91" fmla="*/ 1 h 655"/>
                  <a:gd name="T92" fmla="*/ 1 w 226"/>
                  <a:gd name="T93" fmla="*/ 1 h 655"/>
                  <a:gd name="T94" fmla="*/ 1 w 226"/>
                  <a:gd name="T95" fmla="*/ 1 h 655"/>
                  <a:gd name="T96" fmla="*/ 1 w 226"/>
                  <a:gd name="T97" fmla="*/ 1 h 655"/>
                  <a:gd name="T98" fmla="*/ 1 w 226"/>
                  <a:gd name="T99" fmla="*/ 1 h 655"/>
                  <a:gd name="T100" fmla="*/ 1 w 226"/>
                  <a:gd name="T101" fmla="*/ 1 h 655"/>
                  <a:gd name="T102" fmla="*/ 1 w 226"/>
                  <a:gd name="T103" fmla="*/ 1 h 655"/>
                  <a:gd name="T104" fmla="*/ 1 w 226"/>
                  <a:gd name="T105" fmla="*/ 1 h 655"/>
                  <a:gd name="T106" fmla="*/ 1 w 226"/>
                  <a:gd name="T107" fmla="*/ 1 h 655"/>
                  <a:gd name="T108" fmla="*/ 1 w 226"/>
                  <a:gd name="T109" fmla="*/ 1 h 655"/>
                  <a:gd name="T110" fmla="*/ 1 w 226"/>
                  <a:gd name="T111" fmla="*/ 1 h 655"/>
                  <a:gd name="T112" fmla="*/ 0 w 226"/>
                  <a:gd name="T113" fmla="*/ 1 h 655"/>
                  <a:gd name="T114" fmla="*/ 1 w 226"/>
                  <a:gd name="T115" fmla="*/ 1 h 65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6"/>
                  <a:gd name="T175" fmla="*/ 0 h 655"/>
                  <a:gd name="T176" fmla="*/ 226 w 226"/>
                  <a:gd name="T177" fmla="*/ 655 h 65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6" h="655">
                    <a:moveTo>
                      <a:pt x="2" y="55"/>
                    </a:moveTo>
                    <a:lnTo>
                      <a:pt x="2" y="0"/>
                    </a:lnTo>
                    <a:lnTo>
                      <a:pt x="40" y="0"/>
                    </a:lnTo>
                    <a:lnTo>
                      <a:pt x="40" y="64"/>
                    </a:lnTo>
                    <a:lnTo>
                      <a:pt x="78" y="71"/>
                    </a:lnTo>
                    <a:lnTo>
                      <a:pt x="111" y="81"/>
                    </a:lnTo>
                    <a:lnTo>
                      <a:pt x="137" y="95"/>
                    </a:lnTo>
                    <a:lnTo>
                      <a:pt x="157" y="111"/>
                    </a:lnTo>
                    <a:lnTo>
                      <a:pt x="172" y="129"/>
                    </a:lnTo>
                    <a:lnTo>
                      <a:pt x="182" y="148"/>
                    </a:lnTo>
                    <a:lnTo>
                      <a:pt x="188" y="167"/>
                    </a:lnTo>
                    <a:lnTo>
                      <a:pt x="189" y="185"/>
                    </a:lnTo>
                    <a:lnTo>
                      <a:pt x="188" y="197"/>
                    </a:lnTo>
                    <a:lnTo>
                      <a:pt x="185" y="207"/>
                    </a:lnTo>
                    <a:lnTo>
                      <a:pt x="179" y="217"/>
                    </a:lnTo>
                    <a:lnTo>
                      <a:pt x="173" y="225"/>
                    </a:lnTo>
                    <a:lnTo>
                      <a:pt x="165" y="232"/>
                    </a:lnTo>
                    <a:lnTo>
                      <a:pt x="155" y="237"/>
                    </a:lnTo>
                    <a:lnTo>
                      <a:pt x="145" y="240"/>
                    </a:lnTo>
                    <a:lnTo>
                      <a:pt x="134" y="242"/>
                    </a:lnTo>
                    <a:lnTo>
                      <a:pt x="122" y="240"/>
                    </a:lnTo>
                    <a:lnTo>
                      <a:pt x="111" y="237"/>
                    </a:lnTo>
                    <a:lnTo>
                      <a:pt x="102" y="232"/>
                    </a:lnTo>
                    <a:lnTo>
                      <a:pt x="93" y="225"/>
                    </a:lnTo>
                    <a:lnTo>
                      <a:pt x="87" y="218"/>
                    </a:lnTo>
                    <a:lnTo>
                      <a:pt x="81" y="208"/>
                    </a:lnTo>
                    <a:lnTo>
                      <a:pt x="78" y="198"/>
                    </a:lnTo>
                    <a:lnTo>
                      <a:pt x="77" y="186"/>
                    </a:lnTo>
                    <a:lnTo>
                      <a:pt x="78" y="177"/>
                    </a:lnTo>
                    <a:lnTo>
                      <a:pt x="80" y="168"/>
                    </a:lnTo>
                    <a:lnTo>
                      <a:pt x="85" y="158"/>
                    </a:lnTo>
                    <a:lnTo>
                      <a:pt x="90" y="151"/>
                    </a:lnTo>
                    <a:lnTo>
                      <a:pt x="95" y="145"/>
                    </a:lnTo>
                    <a:lnTo>
                      <a:pt x="103" y="139"/>
                    </a:lnTo>
                    <a:lnTo>
                      <a:pt x="111" y="135"/>
                    </a:lnTo>
                    <a:lnTo>
                      <a:pt x="121" y="132"/>
                    </a:lnTo>
                    <a:lnTo>
                      <a:pt x="121" y="128"/>
                    </a:lnTo>
                    <a:lnTo>
                      <a:pt x="121" y="126"/>
                    </a:lnTo>
                    <a:lnTo>
                      <a:pt x="121" y="125"/>
                    </a:lnTo>
                    <a:lnTo>
                      <a:pt x="120" y="121"/>
                    </a:lnTo>
                    <a:lnTo>
                      <a:pt x="112" y="115"/>
                    </a:lnTo>
                    <a:lnTo>
                      <a:pt x="104" y="108"/>
                    </a:lnTo>
                    <a:lnTo>
                      <a:pt x="94" y="104"/>
                    </a:lnTo>
                    <a:lnTo>
                      <a:pt x="83" y="100"/>
                    </a:lnTo>
                    <a:lnTo>
                      <a:pt x="72" y="97"/>
                    </a:lnTo>
                    <a:lnTo>
                      <a:pt x="60" y="95"/>
                    </a:lnTo>
                    <a:lnTo>
                      <a:pt x="48" y="93"/>
                    </a:lnTo>
                    <a:lnTo>
                      <a:pt x="38" y="93"/>
                    </a:lnTo>
                    <a:lnTo>
                      <a:pt x="38" y="300"/>
                    </a:lnTo>
                    <a:lnTo>
                      <a:pt x="56" y="306"/>
                    </a:lnTo>
                    <a:lnTo>
                      <a:pt x="74" y="313"/>
                    </a:lnTo>
                    <a:lnTo>
                      <a:pt x="92" y="321"/>
                    </a:lnTo>
                    <a:lnTo>
                      <a:pt x="109" y="327"/>
                    </a:lnTo>
                    <a:lnTo>
                      <a:pt x="125" y="335"/>
                    </a:lnTo>
                    <a:lnTo>
                      <a:pt x="141" y="344"/>
                    </a:lnTo>
                    <a:lnTo>
                      <a:pt x="156" y="352"/>
                    </a:lnTo>
                    <a:lnTo>
                      <a:pt x="169" y="361"/>
                    </a:lnTo>
                    <a:lnTo>
                      <a:pt x="182" y="371"/>
                    </a:lnTo>
                    <a:lnTo>
                      <a:pt x="193" y="382"/>
                    </a:lnTo>
                    <a:lnTo>
                      <a:pt x="203" y="393"/>
                    </a:lnTo>
                    <a:lnTo>
                      <a:pt x="210" y="407"/>
                    </a:lnTo>
                    <a:lnTo>
                      <a:pt x="218" y="421"/>
                    </a:lnTo>
                    <a:lnTo>
                      <a:pt x="222" y="436"/>
                    </a:lnTo>
                    <a:lnTo>
                      <a:pt x="225" y="453"/>
                    </a:lnTo>
                    <a:lnTo>
                      <a:pt x="226" y="471"/>
                    </a:lnTo>
                    <a:lnTo>
                      <a:pt x="226" y="488"/>
                    </a:lnTo>
                    <a:lnTo>
                      <a:pt x="224" y="505"/>
                    </a:lnTo>
                    <a:lnTo>
                      <a:pt x="222" y="522"/>
                    </a:lnTo>
                    <a:lnTo>
                      <a:pt x="218" y="537"/>
                    </a:lnTo>
                    <a:lnTo>
                      <a:pt x="213" y="553"/>
                    </a:lnTo>
                    <a:lnTo>
                      <a:pt x="206" y="567"/>
                    </a:lnTo>
                    <a:lnTo>
                      <a:pt x="198" y="581"/>
                    </a:lnTo>
                    <a:lnTo>
                      <a:pt x="188" y="593"/>
                    </a:lnTo>
                    <a:lnTo>
                      <a:pt x="176" y="605"/>
                    </a:lnTo>
                    <a:lnTo>
                      <a:pt x="163" y="615"/>
                    </a:lnTo>
                    <a:lnTo>
                      <a:pt x="149" y="626"/>
                    </a:lnTo>
                    <a:lnTo>
                      <a:pt x="131" y="634"/>
                    </a:lnTo>
                    <a:lnTo>
                      <a:pt x="111" y="641"/>
                    </a:lnTo>
                    <a:lnTo>
                      <a:pt x="90" y="646"/>
                    </a:lnTo>
                    <a:lnTo>
                      <a:pt x="66" y="652"/>
                    </a:lnTo>
                    <a:lnTo>
                      <a:pt x="40" y="655"/>
                    </a:lnTo>
                    <a:lnTo>
                      <a:pt x="39" y="653"/>
                    </a:lnTo>
                    <a:lnTo>
                      <a:pt x="39" y="651"/>
                    </a:lnTo>
                    <a:lnTo>
                      <a:pt x="39" y="647"/>
                    </a:lnTo>
                    <a:lnTo>
                      <a:pt x="39" y="643"/>
                    </a:lnTo>
                    <a:lnTo>
                      <a:pt x="39" y="640"/>
                    </a:lnTo>
                    <a:lnTo>
                      <a:pt x="39" y="636"/>
                    </a:lnTo>
                    <a:lnTo>
                      <a:pt x="39" y="633"/>
                    </a:lnTo>
                    <a:lnTo>
                      <a:pt x="39" y="629"/>
                    </a:lnTo>
                    <a:lnTo>
                      <a:pt x="56" y="624"/>
                    </a:lnTo>
                    <a:lnTo>
                      <a:pt x="70" y="616"/>
                    </a:lnTo>
                    <a:lnTo>
                      <a:pt x="81" y="607"/>
                    </a:lnTo>
                    <a:lnTo>
                      <a:pt x="91" y="596"/>
                    </a:lnTo>
                    <a:lnTo>
                      <a:pt x="98" y="585"/>
                    </a:lnTo>
                    <a:lnTo>
                      <a:pt x="104" y="573"/>
                    </a:lnTo>
                    <a:lnTo>
                      <a:pt x="107" y="558"/>
                    </a:lnTo>
                    <a:lnTo>
                      <a:pt x="108" y="542"/>
                    </a:lnTo>
                    <a:lnTo>
                      <a:pt x="107" y="526"/>
                    </a:lnTo>
                    <a:lnTo>
                      <a:pt x="103" y="511"/>
                    </a:lnTo>
                    <a:lnTo>
                      <a:pt x="96" y="498"/>
                    </a:lnTo>
                    <a:lnTo>
                      <a:pt x="89" y="485"/>
                    </a:lnTo>
                    <a:lnTo>
                      <a:pt x="77" y="475"/>
                    </a:lnTo>
                    <a:lnTo>
                      <a:pt x="65" y="464"/>
                    </a:lnTo>
                    <a:lnTo>
                      <a:pt x="50" y="456"/>
                    </a:lnTo>
                    <a:lnTo>
                      <a:pt x="33" y="448"/>
                    </a:lnTo>
                    <a:lnTo>
                      <a:pt x="29" y="447"/>
                    </a:lnTo>
                    <a:lnTo>
                      <a:pt x="26" y="446"/>
                    </a:lnTo>
                    <a:lnTo>
                      <a:pt x="22" y="443"/>
                    </a:lnTo>
                    <a:lnTo>
                      <a:pt x="17" y="442"/>
                    </a:lnTo>
                    <a:lnTo>
                      <a:pt x="13" y="440"/>
                    </a:lnTo>
                    <a:lnTo>
                      <a:pt x="9" y="438"/>
                    </a:lnTo>
                    <a:lnTo>
                      <a:pt x="5" y="437"/>
                    </a:lnTo>
                    <a:lnTo>
                      <a:pt x="0" y="435"/>
                    </a:lnTo>
                    <a:lnTo>
                      <a:pt x="0" y="357"/>
                    </a:lnTo>
                    <a:lnTo>
                      <a:pt x="1" y="233"/>
                    </a:lnTo>
                    <a:lnTo>
                      <a:pt x="2" y="115"/>
                    </a:lnTo>
                    <a:lnTo>
                      <a:pt x="2" y="5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25" name="Rectangle 479"/>
              <p:cNvSpPr>
                <a:spLocks noChangeArrowheads="1"/>
              </p:cNvSpPr>
              <p:nvPr/>
            </p:nvSpPr>
            <p:spPr bwMode="auto">
              <a:xfrm>
                <a:off x="2237" y="1622"/>
                <a:ext cx="151" cy="510"/>
              </a:xfrm>
              <a:prstGeom prst="rect">
                <a:avLst/>
              </a:prstGeom>
              <a:solidFill>
                <a:srgbClr val="CCFFCC"/>
              </a:solidFill>
              <a:ln w="28575"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911" name="Group 480"/>
            <p:cNvGrpSpPr>
              <a:grpSpLocks/>
            </p:cNvGrpSpPr>
            <p:nvPr/>
          </p:nvGrpSpPr>
          <p:grpSpPr bwMode="auto">
            <a:xfrm>
              <a:off x="1925" y="3235"/>
              <a:ext cx="548" cy="382"/>
              <a:chOff x="2237" y="1618"/>
              <a:chExt cx="745" cy="520"/>
            </a:xfrm>
          </p:grpSpPr>
          <p:sp>
            <p:nvSpPr>
              <p:cNvPr id="912" name="Rectangle 481"/>
              <p:cNvSpPr>
                <a:spLocks noChangeArrowheads="1"/>
              </p:cNvSpPr>
              <p:nvPr/>
            </p:nvSpPr>
            <p:spPr bwMode="auto">
              <a:xfrm>
                <a:off x="2240" y="1618"/>
                <a:ext cx="742" cy="511"/>
              </a:xfrm>
              <a:prstGeom prst="rect">
                <a:avLst/>
              </a:prstGeom>
              <a:solidFill>
                <a:srgbClr val="FFFFFF"/>
              </a:solidFill>
              <a:ln w="28575" algn="ctr">
                <a:solidFill>
                  <a:srgbClr val="000000"/>
                </a:solidFill>
                <a:prstDash val="sysDot"/>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13" name="AutoShape 482"/>
              <p:cNvSpPr>
                <a:spLocks noChangeAspect="1" noChangeArrowheads="1" noTextEdit="1"/>
              </p:cNvSpPr>
              <p:nvPr/>
            </p:nvSpPr>
            <p:spPr bwMode="auto">
              <a:xfrm>
                <a:off x="2437" y="1629"/>
                <a:ext cx="342"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14" name="Freeform 483"/>
              <p:cNvSpPr>
                <a:spLocks/>
              </p:cNvSpPr>
              <p:nvPr/>
            </p:nvSpPr>
            <p:spPr bwMode="auto">
              <a:xfrm>
                <a:off x="2610" y="1920"/>
                <a:ext cx="27" cy="193"/>
              </a:xfrm>
              <a:custGeom>
                <a:avLst/>
                <a:gdLst>
                  <a:gd name="T0" fmla="*/ 1 w 40"/>
                  <a:gd name="T1" fmla="*/ 1 h 288"/>
                  <a:gd name="T2" fmla="*/ 1 w 40"/>
                  <a:gd name="T3" fmla="*/ 1 h 288"/>
                  <a:gd name="T4" fmla="*/ 1 w 40"/>
                  <a:gd name="T5" fmla="*/ 1 h 288"/>
                  <a:gd name="T6" fmla="*/ 1 w 40"/>
                  <a:gd name="T7" fmla="*/ 1 h 288"/>
                  <a:gd name="T8" fmla="*/ 1 w 40"/>
                  <a:gd name="T9" fmla="*/ 1 h 288"/>
                  <a:gd name="T10" fmla="*/ 1 w 40"/>
                  <a:gd name="T11" fmla="*/ 1 h 288"/>
                  <a:gd name="T12" fmla="*/ 1 w 40"/>
                  <a:gd name="T13" fmla="*/ 1 h 288"/>
                  <a:gd name="T14" fmla="*/ 1 w 40"/>
                  <a:gd name="T15" fmla="*/ 1 h 288"/>
                  <a:gd name="T16" fmla="*/ 1 w 40"/>
                  <a:gd name="T17" fmla="*/ 1 h 288"/>
                  <a:gd name="T18" fmla="*/ 1 w 40"/>
                  <a:gd name="T19" fmla="*/ 1 h 288"/>
                  <a:gd name="T20" fmla="*/ 1 w 40"/>
                  <a:gd name="T21" fmla="*/ 1 h 288"/>
                  <a:gd name="T22" fmla="*/ 0 w 40"/>
                  <a:gd name="T23" fmla="*/ 1 h 288"/>
                  <a:gd name="T24" fmla="*/ 0 w 40"/>
                  <a:gd name="T25" fmla="*/ 1 h 288"/>
                  <a:gd name="T26" fmla="*/ 0 w 40"/>
                  <a:gd name="T27" fmla="*/ 1 h 288"/>
                  <a:gd name="T28" fmla="*/ 0 w 40"/>
                  <a:gd name="T29" fmla="*/ 1 h 288"/>
                  <a:gd name="T30" fmla="*/ 0 w 40"/>
                  <a:gd name="T31" fmla="*/ 1 h 288"/>
                  <a:gd name="T32" fmla="*/ 0 w 40"/>
                  <a:gd name="T33" fmla="*/ 0 h 288"/>
                  <a:gd name="T34" fmla="*/ 1 w 40"/>
                  <a:gd name="T35" fmla="*/ 1 h 288"/>
                  <a:gd name="T36" fmla="*/ 1 w 40"/>
                  <a:gd name="T37" fmla="*/ 1 h 288"/>
                  <a:gd name="T38" fmla="*/ 1 w 40"/>
                  <a:gd name="T39" fmla="*/ 1 h 288"/>
                  <a:gd name="T40" fmla="*/ 1 w 40"/>
                  <a:gd name="T41" fmla="*/ 1 h 288"/>
                  <a:gd name="T42" fmla="*/ 1 w 40"/>
                  <a:gd name="T43" fmla="*/ 1 h 288"/>
                  <a:gd name="T44" fmla="*/ 1 w 40"/>
                  <a:gd name="T45" fmla="*/ 1 h 288"/>
                  <a:gd name="T46" fmla="*/ 1 w 40"/>
                  <a:gd name="T47" fmla="*/ 1 h 288"/>
                  <a:gd name="T48" fmla="*/ 1 w 40"/>
                  <a:gd name="T49" fmla="*/ 1 h 288"/>
                  <a:gd name="T50" fmla="*/ 1 w 40"/>
                  <a:gd name="T51" fmla="*/ 1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288"/>
                  <a:gd name="T80" fmla="*/ 40 w 40"/>
                  <a:gd name="T81" fmla="*/ 288 h 2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288">
                    <a:moveTo>
                      <a:pt x="38" y="127"/>
                    </a:moveTo>
                    <a:lnTo>
                      <a:pt x="38" y="181"/>
                    </a:lnTo>
                    <a:lnTo>
                      <a:pt x="38" y="190"/>
                    </a:lnTo>
                    <a:lnTo>
                      <a:pt x="39" y="201"/>
                    </a:lnTo>
                    <a:lnTo>
                      <a:pt x="40" y="212"/>
                    </a:lnTo>
                    <a:lnTo>
                      <a:pt x="40" y="221"/>
                    </a:lnTo>
                    <a:lnTo>
                      <a:pt x="40" y="288"/>
                    </a:lnTo>
                    <a:lnTo>
                      <a:pt x="2" y="288"/>
                    </a:lnTo>
                    <a:lnTo>
                      <a:pt x="1" y="223"/>
                    </a:lnTo>
                    <a:lnTo>
                      <a:pt x="1" y="216"/>
                    </a:lnTo>
                    <a:lnTo>
                      <a:pt x="1" y="209"/>
                    </a:lnTo>
                    <a:lnTo>
                      <a:pt x="0" y="204"/>
                    </a:lnTo>
                    <a:lnTo>
                      <a:pt x="0" y="200"/>
                    </a:lnTo>
                    <a:lnTo>
                      <a:pt x="0" y="167"/>
                    </a:lnTo>
                    <a:lnTo>
                      <a:pt x="0" y="103"/>
                    </a:lnTo>
                    <a:lnTo>
                      <a:pt x="0" y="39"/>
                    </a:lnTo>
                    <a:lnTo>
                      <a:pt x="0" y="0"/>
                    </a:lnTo>
                    <a:lnTo>
                      <a:pt x="5" y="2"/>
                    </a:lnTo>
                    <a:lnTo>
                      <a:pt x="10" y="3"/>
                    </a:lnTo>
                    <a:lnTo>
                      <a:pt x="16" y="5"/>
                    </a:lnTo>
                    <a:lnTo>
                      <a:pt x="23" y="7"/>
                    </a:lnTo>
                    <a:lnTo>
                      <a:pt x="27" y="10"/>
                    </a:lnTo>
                    <a:lnTo>
                      <a:pt x="31" y="12"/>
                    </a:lnTo>
                    <a:lnTo>
                      <a:pt x="34" y="14"/>
                    </a:lnTo>
                    <a:lnTo>
                      <a:pt x="38" y="15"/>
                    </a:lnTo>
                    <a:lnTo>
                      <a:pt x="38" y="12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15" name="Freeform 484"/>
              <p:cNvSpPr>
                <a:spLocks/>
              </p:cNvSpPr>
              <p:nvPr/>
            </p:nvSpPr>
            <p:spPr bwMode="auto">
              <a:xfrm>
                <a:off x="2439" y="1629"/>
                <a:ext cx="173" cy="484"/>
              </a:xfrm>
              <a:custGeom>
                <a:avLst/>
                <a:gdLst>
                  <a:gd name="T0" fmla="*/ 1 w 259"/>
                  <a:gd name="T1" fmla="*/ 1 h 723"/>
                  <a:gd name="T2" fmla="*/ 1 w 259"/>
                  <a:gd name="T3" fmla="*/ 1 h 723"/>
                  <a:gd name="T4" fmla="*/ 1 w 259"/>
                  <a:gd name="T5" fmla="*/ 1 h 723"/>
                  <a:gd name="T6" fmla="*/ 1 w 259"/>
                  <a:gd name="T7" fmla="*/ 1 h 723"/>
                  <a:gd name="T8" fmla="*/ 1 w 259"/>
                  <a:gd name="T9" fmla="*/ 1 h 723"/>
                  <a:gd name="T10" fmla="*/ 1 w 259"/>
                  <a:gd name="T11" fmla="*/ 1 h 723"/>
                  <a:gd name="T12" fmla="*/ 1 w 259"/>
                  <a:gd name="T13" fmla="*/ 1 h 723"/>
                  <a:gd name="T14" fmla="*/ 1 w 259"/>
                  <a:gd name="T15" fmla="*/ 1 h 723"/>
                  <a:gd name="T16" fmla="*/ 1 w 259"/>
                  <a:gd name="T17" fmla="*/ 1 h 723"/>
                  <a:gd name="T18" fmla="*/ 1 w 259"/>
                  <a:gd name="T19" fmla="*/ 1 h 723"/>
                  <a:gd name="T20" fmla="*/ 1 w 259"/>
                  <a:gd name="T21" fmla="*/ 1 h 723"/>
                  <a:gd name="T22" fmla="*/ 1 w 259"/>
                  <a:gd name="T23" fmla="*/ 1 h 723"/>
                  <a:gd name="T24" fmla="*/ 1 w 259"/>
                  <a:gd name="T25" fmla="*/ 1 h 723"/>
                  <a:gd name="T26" fmla="*/ 1 w 259"/>
                  <a:gd name="T27" fmla="*/ 1 h 723"/>
                  <a:gd name="T28" fmla="*/ 1 w 259"/>
                  <a:gd name="T29" fmla="*/ 1 h 723"/>
                  <a:gd name="T30" fmla="*/ 1 w 259"/>
                  <a:gd name="T31" fmla="*/ 1 h 723"/>
                  <a:gd name="T32" fmla="*/ 1 w 259"/>
                  <a:gd name="T33" fmla="*/ 1 h 723"/>
                  <a:gd name="T34" fmla="*/ 1 w 259"/>
                  <a:gd name="T35" fmla="*/ 1 h 723"/>
                  <a:gd name="T36" fmla="*/ 1 w 259"/>
                  <a:gd name="T37" fmla="*/ 1 h 723"/>
                  <a:gd name="T38" fmla="*/ 1 w 259"/>
                  <a:gd name="T39" fmla="*/ 1 h 723"/>
                  <a:gd name="T40" fmla="*/ 1 w 259"/>
                  <a:gd name="T41" fmla="*/ 1 h 723"/>
                  <a:gd name="T42" fmla="*/ 1 w 259"/>
                  <a:gd name="T43" fmla="*/ 1 h 723"/>
                  <a:gd name="T44" fmla="*/ 1 w 259"/>
                  <a:gd name="T45" fmla="*/ 1 h 723"/>
                  <a:gd name="T46" fmla="*/ 1 w 259"/>
                  <a:gd name="T47" fmla="*/ 1 h 723"/>
                  <a:gd name="T48" fmla="*/ 1 w 259"/>
                  <a:gd name="T49" fmla="*/ 1 h 723"/>
                  <a:gd name="T50" fmla="*/ 1 w 259"/>
                  <a:gd name="T51" fmla="*/ 0 h 723"/>
                  <a:gd name="T52" fmla="*/ 1 w 259"/>
                  <a:gd name="T53" fmla="*/ 1 h 723"/>
                  <a:gd name="T54" fmla="*/ 1 w 259"/>
                  <a:gd name="T55" fmla="*/ 1 h 723"/>
                  <a:gd name="T56" fmla="*/ 1 w 259"/>
                  <a:gd name="T57" fmla="*/ 1 h 723"/>
                  <a:gd name="T58" fmla="*/ 1 w 259"/>
                  <a:gd name="T59" fmla="*/ 1 h 723"/>
                  <a:gd name="T60" fmla="*/ 1 w 259"/>
                  <a:gd name="T61" fmla="*/ 1 h 723"/>
                  <a:gd name="T62" fmla="*/ 1 w 259"/>
                  <a:gd name="T63" fmla="*/ 1 h 723"/>
                  <a:gd name="T64" fmla="*/ 1 w 259"/>
                  <a:gd name="T65" fmla="*/ 1 h 723"/>
                  <a:gd name="T66" fmla="*/ 1 w 259"/>
                  <a:gd name="T67" fmla="*/ 1 h 723"/>
                  <a:gd name="T68" fmla="*/ 1 w 259"/>
                  <a:gd name="T69" fmla="*/ 1 h 723"/>
                  <a:gd name="T70" fmla="*/ 1 w 259"/>
                  <a:gd name="T71" fmla="*/ 1 h 723"/>
                  <a:gd name="T72" fmla="*/ 1 w 259"/>
                  <a:gd name="T73" fmla="*/ 1 h 723"/>
                  <a:gd name="T74" fmla="*/ 1 w 259"/>
                  <a:gd name="T75" fmla="*/ 1 h 723"/>
                  <a:gd name="T76" fmla="*/ 1 w 259"/>
                  <a:gd name="T77" fmla="*/ 1 h 723"/>
                  <a:gd name="T78" fmla="*/ 1 w 259"/>
                  <a:gd name="T79" fmla="*/ 1 h 723"/>
                  <a:gd name="T80" fmla="*/ 1 w 259"/>
                  <a:gd name="T81" fmla="*/ 1 h 723"/>
                  <a:gd name="T82" fmla="*/ 1 w 259"/>
                  <a:gd name="T83" fmla="*/ 1 h 723"/>
                  <a:gd name="T84" fmla="*/ 1 w 259"/>
                  <a:gd name="T85" fmla="*/ 1 h 723"/>
                  <a:gd name="T86" fmla="*/ 1 w 259"/>
                  <a:gd name="T87" fmla="*/ 1 h 723"/>
                  <a:gd name="T88" fmla="*/ 1 w 259"/>
                  <a:gd name="T89" fmla="*/ 1 h 723"/>
                  <a:gd name="T90" fmla="*/ 1 w 259"/>
                  <a:gd name="T91" fmla="*/ 1 h 723"/>
                  <a:gd name="T92" fmla="*/ 1 w 259"/>
                  <a:gd name="T93" fmla="*/ 1 h 723"/>
                  <a:gd name="T94" fmla="*/ 1 w 259"/>
                  <a:gd name="T95" fmla="*/ 1 h 723"/>
                  <a:gd name="T96" fmla="*/ 1 w 259"/>
                  <a:gd name="T97" fmla="*/ 1 h 723"/>
                  <a:gd name="T98" fmla="*/ 1 w 259"/>
                  <a:gd name="T99" fmla="*/ 1 h 723"/>
                  <a:gd name="T100" fmla="*/ 1 w 259"/>
                  <a:gd name="T101" fmla="*/ 1 h 723"/>
                  <a:gd name="T102" fmla="*/ 1 w 259"/>
                  <a:gd name="T103" fmla="*/ 1 h 723"/>
                  <a:gd name="T104" fmla="*/ 1 w 259"/>
                  <a:gd name="T105" fmla="*/ 1 h 723"/>
                  <a:gd name="T106" fmla="*/ 1 w 259"/>
                  <a:gd name="T107" fmla="*/ 1 h 723"/>
                  <a:gd name="T108" fmla="*/ 1 w 259"/>
                  <a:gd name="T109" fmla="*/ 1 h 723"/>
                  <a:gd name="T110" fmla="*/ 1 w 259"/>
                  <a:gd name="T111" fmla="*/ 1 h 723"/>
                  <a:gd name="T112" fmla="*/ 1 w 259"/>
                  <a:gd name="T113" fmla="*/ 1 h 723"/>
                  <a:gd name="T114" fmla="*/ 1 w 259"/>
                  <a:gd name="T115" fmla="*/ 1 h 723"/>
                  <a:gd name="T116" fmla="*/ 1 w 259"/>
                  <a:gd name="T117" fmla="*/ 1 h 7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723"/>
                  <a:gd name="T179" fmla="*/ 259 w 259"/>
                  <a:gd name="T180" fmla="*/ 723 h 7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723">
                    <a:moveTo>
                      <a:pt x="220" y="657"/>
                    </a:moveTo>
                    <a:lnTo>
                      <a:pt x="220" y="723"/>
                    </a:lnTo>
                    <a:lnTo>
                      <a:pt x="188" y="723"/>
                    </a:lnTo>
                    <a:lnTo>
                      <a:pt x="188" y="655"/>
                    </a:lnTo>
                    <a:lnTo>
                      <a:pt x="163" y="651"/>
                    </a:lnTo>
                    <a:lnTo>
                      <a:pt x="141" y="646"/>
                    </a:lnTo>
                    <a:lnTo>
                      <a:pt x="122" y="641"/>
                    </a:lnTo>
                    <a:lnTo>
                      <a:pt x="104" y="635"/>
                    </a:lnTo>
                    <a:lnTo>
                      <a:pt x="88" y="629"/>
                    </a:lnTo>
                    <a:lnTo>
                      <a:pt x="74" y="621"/>
                    </a:lnTo>
                    <a:lnTo>
                      <a:pt x="61" y="614"/>
                    </a:lnTo>
                    <a:lnTo>
                      <a:pt x="50" y="607"/>
                    </a:lnTo>
                    <a:lnTo>
                      <a:pt x="42" y="600"/>
                    </a:lnTo>
                    <a:lnTo>
                      <a:pt x="33" y="592"/>
                    </a:lnTo>
                    <a:lnTo>
                      <a:pt x="27" y="585"/>
                    </a:lnTo>
                    <a:lnTo>
                      <a:pt x="20" y="578"/>
                    </a:lnTo>
                    <a:lnTo>
                      <a:pt x="16" y="570"/>
                    </a:lnTo>
                    <a:lnTo>
                      <a:pt x="12" y="564"/>
                    </a:lnTo>
                    <a:lnTo>
                      <a:pt x="9" y="558"/>
                    </a:lnTo>
                    <a:lnTo>
                      <a:pt x="6" y="552"/>
                    </a:lnTo>
                    <a:lnTo>
                      <a:pt x="4" y="547"/>
                    </a:lnTo>
                    <a:lnTo>
                      <a:pt x="2" y="535"/>
                    </a:lnTo>
                    <a:lnTo>
                      <a:pt x="0" y="523"/>
                    </a:lnTo>
                    <a:lnTo>
                      <a:pt x="2" y="509"/>
                    </a:lnTo>
                    <a:lnTo>
                      <a:pt x="4" y="503"/>
                    </a:lnTo>
                    <a:lnTo>
                      <a:pt x="9" y="496"/>
                    </a:lnTo>
                    <a:lnTo>
                      <a:pt x="14" y="488"/>
                    </a:lnTo>
                    <a:lnTo>
                      <a:pt x="20" y="481"/>
                    </a:lnTo>
                    <a:lnTo>
                      <a:pt x="28" y="475"/>
                    </a:lnTo>
                    <a:lnTo>
                      <a:pt x="38" y="469"/>
                    </a:lnTo>
                    <a:lnTo>
                      <a:pt x="47" y="465"/>
                    </a:lnTo>
                    <a:lnTo>
                      <a:pt x="59" y="464"/>
                    </a:lnTo>
                    <a:lnTo>
                      <a:pt x="71" y="465"/>
                    </a:lnTo>
                    <a:lnTo>
                      <a:pt x="81" y="468"/>
                    </a:lnTo>
                    <a:lnTo>
                      <a:pt x="91" y="474"/>
                    </a:lnTo>
                    <a:lnTo>
                      <a:pt x="98" y="481"/>
                    </a:lnTo>
                    <a:lnTo>
                      <a:pt x="106" y="488"/>
                    </a:lnTo>
                    <a:lnTo>
                      <a:pt x="111" y="498"/>
                    </a:lnTo>
                    <a:lnTo>
                      <a:pt x="114" y="508"/>
                    </a:lnTo>
                    <a:lnTo>
                      <a:pt x="115" y="519"/>
                    </a:lnTo>
                    <a:lnTo>
                      <a:pt x="114" y="530"/>
                    </a:lnTo>
                    <a:lnTo>
                      <a:pt x="112" y="539"/>
                    </a:lnTo>
                    <a:lnTo>
                      <a:pt x="108" y="548"/>
                    </a:lnTo>
                    <a:lnTo>
                      <a:pt x="102" y="555"/>
                    </a:lnTo>
                    <a:lnTo>
                      <a:pt x="95" y="562"/>
                    </a:lnTo>
                    <a:lnTo>
                      <a:pt x="87" y="567"/>
                    </a:lnTo>
                    <a:lnTo>
                      <a:pt x="78" y="572"/>
                    </a:lnTo>
                    <a:lnTo>
                      <a:pt x="68" y="574"/>
                    </a:lnTo>
                    <a:lnTo>
                      <a:pt x="70" y="581"/>
                    </a:lnTo>
                    <a:lnTo>
                      <a:pt x="72" y="583"/>
                    </a:lnTo>
                    <a:lnTo>
                      <a:pt x="74" y="583"/>
                    </a:lnTo>
                    <a:lnTo>
                      <a:pt x="76" y="586"/>
                    </a:lnTo>
                    <a:lnTo>
                      <a:pt x="81" y="593"/>
                    </a:lnTo>
                    <a:lnTo>
                      <a:pt x="90" y="601"/>
                    </a:lnTo>
                    <a:lnTo>
                      <a:pt x="102" y="608"/>
                    </a:lnTo>
                    <a:lnTo>
                      <a:pt x="115" y="614"/>
                    </a:lnTo>
                    <a:lnTo>
                      <a:pt x="131" y="619"/>
                    </a:lnTo>
                    <a:lnTo>
                      <a:pt x="148" y="625"/>
                    </a:lnTo>
                    <a:lnTo>
                      <a:pt x="168" y="629"/>
                    </a:lnTo>
                    <a:lnTo>
                      <a:pt x="188" y="632"/>
                    </a:lnTo>
                    <a:lnTo>
                      <a:pt x="188" y="410"/>
                    </a:lnTo>
                    <a:lnTo>
                      <a:pt x="153" y="397"/>
                    </a:lnTo>
                    <a:lnTo>
                      <a:pt x="122" y="381"/>
                    </a:lnTo>
                    <a:lnTo>
                      <a:pt x="93" y="364"/>
                    </a:lnTo>
                    <a:lnTo>
                      <a:pt x="68" y="346"/>
                    </a:lnTo>
                    <a:lnTo>
                      <a:pt x="48" y="324"/>
                    </a:lnTo>
                    <a:lnTo>
                      <a:pt x="33" y="299"/>
                    </a:lnTo>
                    <a:lnTo>
                      <a:pt x="24" y="271"/>
                    </a:lnTo>
                    <a:lnTo>
                      <a:pt x="20" y="237"/>
                    </a:lnTo>
                    <a:lnTo>
                      <a:pt x="23" y="206"/>
                    </a:lnTo>
                    <a:lnTo>
                      <a:pt x="31" y="177"/>
                    </a:lnTo>
                    <a:lnTo>
                      <a:pt x="44" y="149"/>
                    </a:lnTo>
                    <a:lnTo>
                      <a:pt x="62" y="125"/>
                    </a:lnTo>
                    <a:lnTo>
                      <a:pt x="86" y="103"/>
                    </a:lnTo>
                    <a:lnTo>
                      <a:pt x="114" y="86"/>
                    </a:lnTo>
                    <a:lnTo>
                      <a:pt x="148" y="73"/>
                    </a:lnTo>
                    <a:lnTo>
                      <a:pt x="188" y="65"/>
                    </a:lnTo>
                    <a:lnTo>
                      <a:pt x="188" y="0"/>
                    </a:lnTo>
                    <a:lnTo>
                      <a:pt x="223" y="0"/>
                    </a:lnTo>
                    <a:lnTo>
                      <a:pt x="223" y="62"/>
                    </a:lnTo>
                    <a:lnTo>
                      <a:pt x="227" y="61"/>
                    </a:lnTo>
                    <a:lnTo>
                      <a:pt x="230" y="61"/>
                    </a:lnTo>
                    <a:lnTo>
                      <a:pt x="232" y="61"/>
                    </a:lnTo>
                    <a:lnTo>
                      <a:pt x="237" y="61"/>
                    </a:lnTo>
                    <a:lnTo>
                      <a:pt x="242" y="61"/>
                    </a:lnTo>
                    <a:lnTo>
                      <a:pt x="248" y="60"/>
                    </a:lnTo>
                    <a:lnTo>
                      <a:pt x="253" y="60"/>
                    </a:lnTo>
                    <a:lnTo>
                      <a:pt x="258" y="60"/>
                    </a:lnTo>
                    <a:lnTo>
                      <a:pt x="258" y="66"/>
                    </a:lnTo>
                    <a:lnTo>
                      <a:pt x="259" y="68"/>
                    </a:lnTo>
                    <a:lnTo>
                      <a:pt x="259" y="69"/>
                    </a:lnTo>
                    <a:lnTo>
                      <a:pt x="259" y="72"/>
                    </a:lnTo>
                    <a:lnTo>
                      <a:pt x="259" y="75"/>
                    </a:lnTo>
                    <a:lnTo>
                      <a:pt x="259" y="80"/>
                    </a:lnTo>
                    <a:lnTo>
                      <a:pt x="259" y="86"/>
                    </a:lnTo>
                    <a:lnTo>
                      <a:pt x="259" y="90"/>
                    </a:lnTo>
                    <a:lnTo>
                      <a:pt x="256" y="90"/>
                    </a:lnTo>
                    <a:lnTo>
                      <a:pt x="252" y="90"/>
                    </a:lnTo>
                    <a:lnTo>
                      <a:pt x="248" y="90"/>
                    </a:lnTo>
                    <a:lnTo>
                      <a:pt x="243" y="90"/>
                    </a:lnTo>
                    <a:lnTo>
                      <a:pt x="238" y="90"/>
                    </a:lnTo>
                    <a:lnTo>
                      <a:pt x="233" y="90"/>
                    </a:lnTo>
                    <a:lnTo>
                      <a:pt x="227" y="91"/>
                    </a:lnTo>
                    <a:lnTo>
                      <a:pt x="223" y="91"/>
                    </a:lnTo>
                    <a:lnTo>
                      <a:pt x="216" y="92"/>
                    </a:lnTo>
                    <a:lnTo>
                      <a:pt x="207" y="93"/>
                    </a:lnTo>
                    <a:lnTo>
                      <a:pt x="200" y="93"/>
                    </a:lnTo>
                    <a:lnTo>
                      <a:pt x="194" y="93"/>
                    </a:lnTo>
                    <a:lnTo>
                      <a:pt x="184" y="95"/>
                    </a:lnTo>
                    <a:lnTo>
                      <a:pt x="173" y="98"/>
                    </a:lnTo>
                    <a:lnTo>
                      <a:pt x="161" y="103"/>
                    </a:lnTo>
                    <a:lnTo>
                      <a:pt x="150" y="109"/>
                    </a:lnTo>
                    <a:lnTo>
                      <a:pt x="139" y="120"/>
                    </a:lnTo>
                    <a:lnTo>
                      <a:pt x="130" y="133"/>
                    </a:lnTo>
                    <a:lnTo>
                      <a:pt x="124" y="151"/>
                    </a:lnTo>
                    <a:lnTo>
                      <a:pt x="121" y="173"/>
                    </a:lnTo>
                    <a:lnTo>
                      <a:pt x="122" y="184"/>
                    </a:lnTo>
                    <a:lnTo>
                      <a:pt x="126" y="196"/>
                    </a:lnTo>
                    <a:lnTo>
                      <a:pt x="131" y="207"/>
                    </a:lnTo>
                    <a:lnTo>
                      <a:pt x="139" y="217"/>
                    </a:lnTo>
                    <a:lnTo>
                      <a:pt x="148" y="227"/>
                    </a:lnTo>
                    <a:lnTo>
                      <a:pt x="160" y="235"/>
                    </a:lnTo>
                    <a:lnTo>
                      <a:pt x="173" y="245"/>
                    </a:lnTo>
                    <a:lnTo>
                      <a:pt x="188" y="252"/>
                    </a:lnTo>
                    <a:lnTo>
                      <a:pt x="194" y="255"/>
                    </a:lnTo>
                    <a:lnTo>
                      <a:pt x="203" y="258"/>
                    </a:lnTo>
                    <a:lnTo>
                      <a:pt x="210" y="260"/>
                    </a:lnTo>
                    <a:lnTo>
                      <a:pt x="217" y="262"/>
                    </a:lnTo>
                    <a:lnTo>
                      <a:pt x="219" y="263"/>
                    </a:lnTo>
                    <a:lnTo>
                      <a:pt x="220" y="263"/>
                    </a:lnTo>
                    <a:lnTo>
                      <a:pt x="221" y="264"/>
                    </a:lnTo>
                    <a:lnTo>
                      <a:pt x="223" y="264"/>
                    </a:lnTo>
                    <a:lnTo>
                      <a:pt x="226" y="265"/>
                    </a:lnTo>
                    <a:lnTo>
                      <a:pt x="231" y="268"/>
                    </a:lnTo>
                    <a:lnTo>
                      <a:pt x="235" y="271"/>
                    </a:lnTo>
                    <a:lnTo>
                      <a:pt x="238" y="272"/>
                    </a:lnTo>
                    <a:lnTo>
                      <a:pt x="242" y="274"/>
                    </a:lnTo>
                    <a:lnTo>
                      <a:pt x="247" y="276"/>
                    </a:lnTo>
                    <a:lnTo>
                      <a:pt x="251" y="279"/>
                    </a:lnTo>
                    <a:lnTo>
                      <a:pt x="257" y="281"/>
                    </a:lnTo>
                    <a:lnTo>
                      <a:pt x="257" y="295"/>
                    </a:lnTo>
                    <a:lnTo>
                      <a:pt x="257" y="313"/>
                    </a:lnTo>
                    <a:lnTo>
                      <a:pt x="257" y="335"/>
                    </a:lnTo>
                    <a:lnTo>
                      <a:pt x="257" y="358"/>
                    </a:lnTo>
                    <a:lnTo>
                      <a:pt x="257" y="383"/>
                    </a:lnTo>
                    <a:lnTo>
                      <a:pt x="257" y="406"/>
                    </a:lnTo>
                    <a:lnTo>
                      <a:pt x="257" y="425"/>
                    </a:lnTo>
                    <a:lnTo>
                      <a:pt x="257" y="435"/>
                    </a:lnTo>
                    <a:lnTo>
                      <a:pt x="255" y="434"/>
                    </a:lnTo>
                    <a:lnTo>
                      <a:pt x="251" y="432"/>
                    </a:lnTo>
                    <a:lnTo>
                      <a:pt x="244" y="430"/>
                    </a:lnTo>
                    <a:lnTo>
                      <a:pt x="238" y="428"/>
                    </a:lnTo>
                    <a:lnTo>
                      <a:pt x="236" y="427"/>
                    </a:lnTo>
                    <a:lnTo>
                      <a:pt x="232" y="426"/>
                    </a:lnTo>
                    <a:lnTo>
                      <a:pt x="227" y="424"/>
                    </a:lnTo>
                    <a:lnTo>
                      <a:pt x="222" y="423"/>
                    </a:lnTo>
                    <a:lnTo>
                      <a:pt x="221" y="636"/>
                    </a:lnTo>
                    <a:lnTo>
                      <a:pt x="226" y="637"/>
                    </a:lnTo>
                    <a:lnTo>
                      <a:pt x="231" y="637"/>
                    </a:lnTo>
                    <a:lnTo>
                      <a:pt x="236" y="637"/>
                    </a:lnTo>
                    <a:lnTo>
                      <a:pt x="240" y="636"/>
                    </a:lnTo>
                    <a:lnTo>
                      <a:pt x="244" y="636"/>
                    </a:lnTo>
                    <a:lnTo>
                      <a:pt x="249" y="635"/>
                    </a:lnTo>
                    <a:lnTo>
                      <a:pt x="253" y="635"/>
                    </a:lnTo>
                    <a:lnTo>
                      <a:pt x="257" y="635"/>
                    </a:lnTo>
                    <a:lnTo>
                      <a:pt x="257" y="641"/>
                    </a:lnTo>
                    <a:lnTo>
                      <a:pt x="258" y="647"/>
                    </a:lnTo>
                    <a:lnTo>
                      <a:pt x="258" y="653"/>
                    </a:lnTo>
                    <a:lnTo>
                      <a:pt x="258" y="657"/>
                    </a:lnTo>
                    <a:lnTo>
                      <a:pt x="255" y="657"/>
                    </a:lnTo>
                    <a:lnTo>
                      <a:pt x="251" y="658"/>
                    </a:lnTo>
                    <a:lnTo>
                      <a:pt x="247" y="658"/>
                    </a:lnTo>
                    <a:lnTo>
                      <a:pt x="241" y="658"/>
                    </a:lnTo>
                    <a:lnTo>
                      <a:pt x="236" y="658"/>
                    </a:lnTo>
                    <a:lnTo>
                      <a:pt x="231" y="658"/>
                    </a:lnTo>
                    <a:lnTo>
                      <a:pt x="225" y="657"/>
                    </a:lnTo>
                    <a:lnTo>
                      <a:pt x="220" y="65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16" name="Freeform 485"/>
              <p:cNvSpPr>
                <a:spLocks/>
              </p:cNvSpPr>
              <p:nvPr/>
            </p:nvSpPr>
            <p:spPr bwMode="auto">
              <a:xfrm>
                <a:off x="2564" y="1689"/>
                <a:ext cx="24" cy="116"/>
              </a:xfrm>
              <a:custGeom>
                <a:avLst/>
                <a:gdLst>
                  <a:gd name="T0" fmla="*/ 1 w 35"/>
                  <a:gd name="T1" fmla="*/ 1 h 173"/>
                  <a:gd name="T2" fmla="*/ 1 w 35"/>
                  <a:gd name="T3" fmla="*/ 1 h 173"/>
                  <a:gd name="T4" fmla="*/ 1 w 35"/>
                  <a:gd name="T5" fmla="*/ 1 h 173"/>
                  <a:gd name="T6" fmla="*/ 1 w 35"/>
                  <a:gd name="T7" fmla="*/ 0 h 173"/>
                  <a:gd name="T8" fmla="*/ 1 w 35"/>
                  <a:gd name="T9" fmla="*/ 0 h 173"/>
                  <a:gd name="T10" fmla="*/ 1 w 35"/>
                  <a:gd name="T11" fmla="*/ 0 h 173"/>
                  <a:gd name="T12" fmla="*/ 1 w 35"/>
                  <a:gd name="T13" fmla="*/ 0 h 173"/>
                  <a:gd name="T14" fmla="*/ 1 w 35"/>
                  <a:gd name="T15" fmla="*/ 0 h 173"/>
                  <a:gd name="T16" fmla="*/ 1 w 35"/>
                  <a:gd name="T17" fmla="*/ 1 h 173"/>
                  <a:gd name="T18" fmla="*/ 0 w 35"/>
                  <a:gd name="T19" fmla="*/ 1 h 173"/>
                  <a:gd name="T20" fmla="*/ 0 w 35"/>
                  <a:gd name="T21" fmla="*/ 1 h 173"/>
                  <a:gd name="T22" fmla="*/ 0 w 35"/>
                  <a:gd name="T23" fmla="*/ 1 h 173"/>
                  <a:gd name="T24" fmla="*/ 1 w 35"/>
                  <a:gd name="T25" fmla="*/ 1 h 173"/>
                  <a:gd name="T26" fmla="*/ 1 w 35"/>
                  <a:gd name="T27" fmla="*/ 1 h 173"/>
                  <a:gd name="T28" fmla="*/ 1 w 35"/>
                  <a:gd name="T29" fmla="*/ 1 h 173"/>
                  <a:gd name="T30" fmla="*/ 1 w 35"/>
                  <a:gd name="T31" fmla="*/ 1 h 173"/>
                  <a:gd name="T32" fmla="*/ 1 w 35"/>
                  <a:gd name="T33" fmla="*/ 1 h 173"/>
                  <a:gd name="T34" fmla="*/ 1 w 35"/>
                  <a:gd name="T35" fmla="*/ 1 h 173"/>
                  <a:gd name="T36" fmla="*/ 1 w 35"/>
                  <a:gd name="T37" fmla="*/ 1 h 173"/>
                  <a:gd name="T38" fmla="*/ 1 w 35"/>
                  <a:gd name="T39" fmla="*/ 1 h 1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173"/>
                  <a:gd name="T62" fmla="*/ 35 w 35"/>
                  <a:gd name="T63" fmla="*/ 173 h 1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173">
                    <a:moveTo>
                      <a:pt x="35" y="173"/>
                    </a:moveTo>
                    <a:lnTo>
                      <a:pt x="35" y="1"/>
                    </a:lnTo>
                    <a:lnTo>
                      <a:pt x="31" y="1"/>
                    </a:lnTo>
                    <a:lnTo>
                      <a:pt x="27" y="0"/>
                    </a:lnTo>
                    <a:lnTo>
                      <a:pt x="22" y="0"/>
                    </a:lnTo>
                    <a:lnTo>
                      <a:pt x="19" y="0"/>
                    </a:lnTo>
                    <a:lnTo>
                      <a:pt x="15" y="0"/>
                    </a:lnTo>
                    <a:lnTo>
                      <a:pt x="10" y="0"/>
                    </a:lnTo>
                    <a:lnTo>
                      <a:pt x="4" y="1"/>
                    </a:lnTo>
                    <a:lnTo>
                      <a:pt x="0" y="1"/>
                    </a:lnTo>
                    <a:lnTo>
                      <a:pt x="0" y="78"/>
                    </a:lnTo>
                    <a:lnTo>
                      <a:pt x="0" y="161"/>
                    </a:lnTo>
                    <a:lnTo>
                      <a:pt x="3" y="162"/>
                    </a:lnTo>
                    <a:lnTo>
                      <a:pt x="7" y="164"/>
                    </a:lnTo>
                    <a:lnTo>
                      <a:pt x="12" y="166"/>
                    </a:lnTo>
                    <a:lnTo>
                      <a:pt x="18" y="168"/>
                    </a:lnTo>
                    <a:lnTo>
                      <a:pt x="23" y="170"/>
                    </a:lnTo>
                    <a:lnTo>
                      <a:pt x="28" y="171"/>
                    </a:lnTo>
                    <a:lnTo>
                      <a:pt x="32" y="172"/>
                    </a:lnTo>
                    <a:lnTo>
                      <a:pt x="35" y="1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17" name="Freeform 486"/>
              <p:cNvSpPr>
                <a:spLocks/>
              </p:cNvSpPr>
              <p:nvPr/>
            </p:nvSpPr>
            <p:spPr bwMode="auto">
              <a:xfrm>
                <a:off x="2610" y="1629"/>
                <a:ext cx="151" cy="437"/>
              </a:xfrm>
              <a:custGeom>
                <a:avLst/>
                <a:gdLst>
                  <a:gd name="T0" fmla="*/ 1 w 226"/>
                  <a:gd name="T1" fmla="*/ 0 h 655"/>
                  <a:gd name="T2" fmla="*/ 1 w 226"/>
                  <a:gd name="T3" fmla="*/ 1 h 655"/>
                  <a:gd name="T4" fmla="*/ 1 w 226"/>
                  <a:gd name="T5" fmla="*/ 1 h 655"/>
                  <a:gd name="T6" fmla="*/ 1 w 226"/>
                  <a:gd name="T7" fmla="*/ 1 h 655"/>
                  <a:gd name="T8" fmla="*/ 1 w 226"/>
                  <a:gd name="T9" fmla="*/ 1 h 655"/>
                  <a:gd name="T10" fmla="*/ 1 w 226"/>
                  <a:gd name="T11" fmla="*/ 1 h 655"/>
                  <a:gd name="T12" fmla="*/ 1 w 226"/>
                  <a:gd name="T13" fmla="*/ 1 h 655"/>
                  <a:gd name="T14" fmla="*/ 1 w 226"/>
                  <a:gd name="T15" fmla="*/ 1 h 655"/>
                  <a:gd name="T16" fmla="*/ 1 w 226"/>
                  <a:gd name="T17" fmla="*/ 1 h 655"/>
                  <a:gd name="T18" fmla="*/ 1 w 226"/>
                  <a:gd name="T19" fmla="*/ 1 h 655"/>
                  <a:gd name="T20" fmla="*/ 1 w 226"/>
                  <a:gd name="T21" fmla="*/ 1 h 655"/>
                  <a:gd name="T22" fmla="*/ 1 w 226"/>
                  <a:gd name="T23" fmla="*/ 1 h 655"/>
                  <a:gd name="T24" fmla="*/ 1 w 226"/>
                  <a:gd name="T25" fmla="*/ 1 h 655"/>
                  <a:gd name="T26" fmla="*/ 1 w 226"/>
                  <a:gd name="T27" fmla="*/ 1 h 655"/>
                  <a:gd name="T28" fmla="*/ 1 w 226"/>
                  <a:gd name="T29" fmla="*/ 1 h 655"/>
                  <a:gd name="T30" fmla="*/ 1 w 226"/>
                  <a:gd name="T31" fmla="*/ 1 h 655"/>
                  <a:gd name="T32" fmla="*/ 1 w 226"/>
                  <a:gd name="T33" fmla="*/ 1 h 655"/>
                  <a:gd name="T34" fmla="*/ 1 w 226"/>
                  <a:gd name="T35" fmla="*/ 1 h 655"/>
                  <a:gd name="T36" fmla="*/ 1 w 226"/>
                  <a:gd name="T37" fmla="*/ 1 h 655"/>
                  <a:gd name="T38" fmla="*/ 1 w 226"/>
                  <a:gd name="T39" fmla="*/ 1 h 655"/>
                  <a:gd name="T40" fmla="*/ 1 w 226"/>
                  <a:gd name="T41" fmla="*/ 1 h 655"/>
                  <a:gd name="T42" fmla="*/ 1 w 226"/>
                  <a:gd name="T43" fmla="*/ 1 h 655"/>
                  <a:gd name="T44" fmla="*/ 1 w 226"/>
                  <a:gd name="T45" fmla="*/ 1 h 655"/>
                  <a:gd name="T46" fmla="*/ 1 w 226"/>
                  <a:gd name="T47" fmla="*/ 1 h 655"/>
                  <a:gd name="T48" fmla="*/ 1 w 226"/>
                  <a:gd name="T49" fmla="*/ 1 h 655"/>
                  <a:gd name="T50" fmla="*/ 1 w 226"/>
                  <a:gd name="T51" fmla="*/ 1 h 655"/>
                  <a:gd name="T52" fmla="*/ 1 w 226"/>
                  <a:gd name="T53" fmla="*/ 1 h 655"/>
                  <a:gd name="T54" fmla="*/ 1 w 226"/>
                  <a:gd name="T55" fmla="*/ 1 h 655"/>
                  <a:gd name="T56" fmla="*/ 1 w 226"/>
                  <a:gd name="T57" fmla="*/ 1 h 655"/>
                  <a:gd name="T58" fmla="*/ 1 w 226"/>
                  <a:gd name="T59" fmla="*/ 1 h 655"/>
                  <a:gd name="T60" fmla="*/ 1 w 226"/>
                  <a:gd name="T61" fmla="*/ 1 h 655"/>
                  <a:gd name="T62" fmla="*/ 1 w 226"/>
                  <a:gd name="T63" fmla="*/ 1 h 655"/>
                  <a:gd name="T64" fmla="*/ 1 w 226"/>
                  <a:gd name="T65" fmla="*/ 1 h 655"/>
                  <a:gd name="T66" fmla="*/ 1 w 226"/>
                  <a:gd name="T67" fmla="*/ 1 h 655"/>
                  <a:gd name="T68" fmla="*/ 1 w 226"/>
                  <a:gd name="T69" fmla="*/ 1 h 655"/>
                  <a:gd name="T70" fmla="*/ 1 w 226"/>
                  <a:gd name="T71" fmla="*/ 1 h 655"/>
                  <a:gd name="T72" fmla="*/ 1 w 226"/>
                  <a:gd name="T73" fmla="*/ 1 h 655"/>
                  <a:gd name="T74" fmla="*/ 1 w 226"/>
                  <a:gd name="T75" fmla="*/ 1 h 655"/>
                  <a:gd name="T76" fmla="*/ 1 w 226"/>
                  <a:gd name="T77" fmla="*/ 1 h 655"/>
                  <a:gd name="T78" fmla="*/ 1 w 226"/>
                  <a:gd name="T79" fmla="*/ 1 h 655"/>
                  <a:gd name="T80" fmla="*/ 1 w 226"/>
                  <a:gd name="T81" fmla="*/ 1 h 655"/>
                  <a:gd name="T82" fmla="*/ 1 w 226"/>
                  <a:gd name="T83" fmla="*/ 1 h 655"/>
                  <a:gd name="T84" fmla="*/ 1 w 226"/>
                  <a:gd name="T85" fmla="*/ 1 h 655"/>
                  <a:gd name="T86" fmla="*/ 1 w 226"/>
                  <a:gd name="T87" fmla="*/ 1 h 655"/>
                  <a:gd name="T88" fmla="*/ 1 w 226"/>
                  <a:gd name="T89" fmla="*/ 1 h 655"/>
                  <a:gd name="T90" fmla="*/ 1 w 226"/>
                  <a:gd name="T91" fmla="*/ 1 h 655"/>
                  <a:gd name="T92" fmla="*/ 1 w 226"/>
                  <a:gd name="T93" fmla="*/ 1 h 655"/>
                  <a:gd name="T94" fmla="*/ 1 w 226"/>
                  <a:gd name="T95" fmla="*/ 1 h 655"/>
                  <a:gd name="T96" fmla="*/ 1 w 226"/>
                  <a:gd name="T97" fmla="*/ 1 h 655"/>
                  <a:gd name="T98" fmla="*/ 1 w 226"/>
                  <a:gd name="T99" fmla="*/ 1 h 655"/>
                  <a:gd name="T100" fmla="*/ 1 w 226"/>
                  <a:gd name="T101" fmla="*/ 1 h 655"/>
                  <a:gd name="T102" fmla="*/ 1 w 226"/>
                  <a:gd name="T103" fmla="*/ 1 h 655"/>
                  <a:gd name="T104" fmla="*/ 1 w 226"/>
                  <a:gd name="T105" fmla="*/ 1 h 655"/>
                  <a:gd name="T106" fmla="*/ 1 w 226"/>
                  <a:gd name="T107" fmla="*/ 1 h 655"/>
                  <a:gd name="T108" fmla="*/ 1 w 226"/>
                  <a:gd name="T109" fmla="*/ 1 h 655"/>
                  <a:gd name="T110" fmla="*/ 1 w 226"/>
                  <a:gd name="T111" fmla="*/ 1 h 655"/>
                  <a:gd name="T112" fmla="*/ 0 w 226"/>
                  <a:gd name="T113" fmla="*/ 1 h 655"/>
                  <a:gd name="T114" fmla="*/ 1 w 226"/>
                  <a:gd name="T115" fmla="*/ 1 h 65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6"/>
                  <a:gd name="T175" fmla="*/ 0 h 655"/>
                  <a:gd name="T176" fmla="*/ 226 w 226"/>
                  <a:gd name="T177" fmla="*/ 655 h 65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6" h="655">
                    <a:moveTo>
                      <a:pt x="2" y="55"/>
                    </a:moveTo>
                    <a:lnTo>
                      <a:pt x="2" y="0"/>
                    </a:lnTo>
                    <a:lnTo>
                      <a:pt x="40" y="0"/>
                    </a:lnTo>
                    <a:lnTo>
                      <a:pt x="40" y="64"/>
                    </a:lnTo>
                    <a:lnTo>
                      <a:pt x="78" y="71"/>
                    </a:lnTo>
                    <a:lnTo>
                      <a:pt x="111" y="81"/>
                    </a:lnTo>
                    <a:lnTo>
                      <a:pt x="137" y="95"/>
                    </a:lnTo>
                    <a:lnTo>
                      <a:pt x="157" y="111"/>
                    </a:lnTo>
                    <a:lnTo>
                      <a:pt x="172" y="129"/>
                    </a:lnTo>
                    <a:lnTo>
                      <a:pt x="182" y="148"/>
                    </a:lnTo>
                    <a:lnTo>
                      <a:pt x="188" y="167"/>
                    </a:lnTo>
                    <a:lnTo>
                      <a:pt x="189" y="185"/>
                    </a:lnTo>
                    <a:lnTo>
                      <a:pt x="188" y="197"/>
                    </a:lnTo>
                    <a:lnTo>
                      <a:pt x="185" y="207"/>
                    </a:lnTo>
                    <a:lnTo>
                      <a:pt x="179" y="217"/>
                    </a:lnTo>
                    <a:lnTo>
                      <a:pt x="173" y="225"/>
                    </a:lnTo>
                    <a:lnTo>
                      <a:pt x="165" y="232"/>
                    </a:lnTo>
                    <a:lnTo>
                      <a:pt x="155" y="237"/>
                    </a:lnTo>
                    <a:lnTo>
                      <a:pt x="145" y="240"/>
                    </a:lnTo>
                    <a:lnTo>
                      <a:pt x="134" y="242"/>
                    </a:lnTo>
                    <a:lnTo>
                      <a:pt x="122" y="240"/>
                    </a:lnTo>
                    <a:lnTo>
                      <a:pt x="111" y="237"/>
                    </a:lnTo>
                    <a:lnTo>
                      <a:pt x="102" y="232"/>
                    </a:lnTo>
                    <a:lnTo>
                      <a:pt x="93" y="225"/>
                    </a:lnTo>
                    <a:lnTo>
                      <a:pt x="87" y="218"/>
                    </a:lnTo>
                    <a:lnTo>
                      <a:pt x="81" y="208"/>
                    </a:lnTo>
                    <a:lnTo>
                      <a:pt x="78" y="198"/>
                    </a:lnTo>
                    <a:lnTo>
                      <a:pt x="77" y="186"/>
                    </a:lnTo>
                    <a:lnTo>
                      <a:pt x="78" y="177"/>
                    </a:lnTo>
                    <a:lnTo>
                      <a:pt x="80" y="168"/>
                    </a:lnTo>
                    <a:lnTo>
                      <a:pt x="85" y="158"/>
                    </a:lnTo>
                    <a:lnTo>
                      <a:pt x="90" y="151"/>
                    </a:lnTo>
                    <a:lnTo>
                      <a:pt x="95" y="145"/>
                    </a:lnTo>
                    <a:lnTo>
                      <a:pt x="103" y="139"/>
                    </a:lnTo>
                    <a:lnTo>
                      <a:pt x="111" y="135"/>
                    </a:lnTo>
                    <a:lnTo>
                      <a:pt x="121" y="132"/>
                    </a:lnTo>
                    <a:lnTo>
                      <a:pt x="121" y="128"/>
                    </a:lnTo>
                    <a:lnTo>
                      <a:pt x="121" y="126"/>
                    </a:lnTo>
                    <a:lnTo>
                      <a:pt x="121" y="125"/>
                    </a:lnTo>
                    <a:lnTo>
                      <a:pt x="120" y="121"/>
                    </a:lnTo>
                    <a:lnTo>
                      <a:pt x="112" y="115"/>
                    </a:lnTo>
                    <a:lnTo>
                      <a:pt x="104" y="108"/>
                    </a:lnTo>
                    <a:lnTo>
                      <a:pt x="94" y="104"/>
                    </a:lnTo>
                    <a:lnTo>
                      <a:pt x="83" y="100"/>
                    </a:lnTo>
                    <a:lnTo>
                      <a:pt x="72" y="97"/>
                    </a:lnTo>
                    <a:lnTo>
                      <a:pt x="60" y="95"/>
                    </a:lnTo>
                    <a:lnTo>
                      <a:pt x="48" y="93"/>
                    </a:lnTo>
                    <a:lnTo>
                      <a:pt x="38" y="93"/>
                    </a:lnTo>
                    <a:lnTo>
                      <a:pt x="38" y="300"/>
                    </a:lnTo>
                    <a:lnTo>
                      <a:pt x="56" y="306"/>
                    </a:lnTo>
                    <a:lnTo>
                      <a:pt x="74" y="313"/>
                    </a:lnTo>
                    <a:lnTo>
                      <a:pt x="92" y="321"/>
                    </a:lnTo>
                    <a:lnTo>
                      <a:pt x="109" y="327"/>
                    </a:lnTo>
                    <a:lnTo>
                      <a:pt x="125" y="335"/>
                    </a:lnTo>
                    <a:lnTo>
                      <a:pt x="141" y="344"/>
                    </a:lnTo>
                    <a:lnTo>
                      <a:pt x="156" y="352"/>
                    </a:lnTo>
                    <a:lnTo>
                      <a:pt x="169" y="361"/>
                    </a:lnTo>
                    <a:lnTo>
                      <a:pt x="182" y="371"/>
                    </a:lnTo>
                    <a:lnTo>
                      <a:pt x="193" y="382"/>
                    </a:lnTo>
                    <a:lnTo>
                      <a:pt x="203" y="393"/>
                    </a:lnTo>
                    <a:lnTo>
                      <a:pt x="210" y="407"/>
                    </a:lnTo>
                    <a:lnTo>
                      <a:pt x="218" y="421"/>
                    </a:lnTo>
                    <a:lnTo>
                      <a:pt x="222" y="436"/>
                    </a:lnTo>
                    <a:lnTo>
                      <a:pt x="225" y="453"/>
                    </a:lnTo>
                    <a:lnTo>
                      <a:pt x="226" y="471"/>
                    </a:lnTo>
                    <a:lnTo>
                      <a:pt x="226" y="488"/>
                    </a:lnTo>
                    <a:lnTo>
                      <a:pt x="224" y="505"/>
                    </a:lnTo>
                    <a:lnTo>
                      <a:pt x="222" y="522"/>
                    </a:lnTo>
                    <a:lnTo>
                      <a:pt x="218" y="537"/>
                    </a:lnTo>
                    <a:lnTo>
                      <a:pt x="213" y="553"/>
                    </a:lnTo>
                    <a:lnTo>
                      <a:pt x="206" y="567"/>
                    </a:lnTo>
                    <a:lnTo>
                      <a:pt x="198" y="581"/>
                    </a:lnTo>
                    <a:lnTo>
                      <a:pt x="188" y="593"/>
                    </a:lnTo>
                    <a:lnTo>
                      <a:pt x="176" y="605"/>
                    </a:lnTo>
                    <a:lnTo>
                      <a:pt x="163" y="615"/>
                    </a:lnTo>
                    <a:lnTo>
                      <a:pt x="149" y="626"/>
                    </a:lnTo>
                    <a:lnTo>
                      <a:pt x="131" y="634"/>
                    </a:lnTo>
                    <a:lnTo>
                      <a:pt x="111" y="641"/>
                    </a:lnTo>
                    <a:lnTo>
                      <a:pt x="90" y="646"/>
                    </a:lnTo>
                    <a:lnTo>
                      <a:pt x="66" y="652"/>
                    </a:lnTo>
                    <a:lnTo>
                      <a:pt x="40" y="655"/>
                    </a:lnTo>
                    <a:lnTo>
                      <a:pt x="39" y="653"/>
                    </a:lnTo>
                    <a:lnTo>
                      <a:pt x="39" y="651"/>
                    </a:lnTo>
                    <a:lnTo>
                      <a:pt x="39" y="647"/>
                    </a:lnTo>
                    <a:lnTo>
                      <a:pt x="39" y="643"/>
                    </a:lnTo>
                    <a:lnTo>
                      <a:pt x="39" y="640"/>
                    </a:lnTo>
                    <a:lnTo>
                      <a:pt x="39" y="636"/>
                    </a:lnTo>
                    <a:lnTo>
                      <a:pt x="39" y="633"/>
                    </a:lnTo>
                    <a:lnTo>
                      <a:pt x="39" y="629"/>
                    </a:lnTo>
                    <a:lnTo>
                      <a:pt x="56" y="624"/>
                    </a:lnTo>
                    <a:lnTo>
                      <a:pt x="70" y="616"/>
                    </a:lnTo>
                    <a:lnTo>
                      <a:pt x="81" y="607"/>
                    </a:lnTo>
                    <a:lnTo>
                      <a:pt x="91" y="596"/>
                    </a:lnTo>
                    <a:lnTo>
                      <a:pt x="98" y="585"/>
                    </a:lnTo>
                    <a:lnTo>
                      <a:pt x="104" y="573"/>
                    </a:lnTo>
                    <a:lnTo>
                      <a:pt x="107" y="558"/>
                    </a:lnTo>
                    <a:lnTo>
                      <a:pt x="108" y="542"/>
                    </a:lnTo>
                    <a:lnTo>
                      <a:pt x="107" y="526"/>
                    </a:lnTo>
                    <a:lnTo>
                      <a:pt x="103" y="511"/>
                    </a:lnTo>
                    <a:lnTo>
                      <a:pt x="96" y="498"/>
                    </a:lnTo>
                    <a:lnTo>
                      <a:pt x="89" y="485"/>
                    </a:lnTo>
                    <a:lnTo>
                      <a:pt x="77" y="475"/>
                    </a:lnTo>
                    <a:lnTo>
                      <a:pt x="65" y="464"/>
                    </a:lnTo>
                    <a:lnTo>
                      <a:pt x="50" y="456"/>
                    </a:lnTo>
                    <a:lnTo>
                      <a:pt x="33" y="448"/>
                    </a:lnTo>
                    <a:lnTo>
                      <a:pt x="29" y="447"/>
                    </a:lnTo>
                    <a:lnTo>
                      <a:pt x="26" y="446"/>
                    </a:lnTo>
                    <a:lnTo>
                      <a:pt x="22" y="443"/>
                    </a:lnTo>
                    <a:lnTo>
                      <a:pt x="17" y="442"/>
                    </a:lnTo>
                    <a:lnTo>
                      <a:pt x="13" y="440"/>
                    </a:lnTo>
                    <a:lnTo>
                      <a:pt x="9" y="438"/>
                    </a:lnTo>
                    <a:lnTo>
                      <a:pt x="5" y="437"/>
                    </a:lnTo>
                    <a:lnTo>
                      <a:pt x="0" y="435"/>
                    </a:lnTo>
                    <a:lnTo>
                      <a:pt x="0" y="357"/>
                    </a:lnTo>
                    <a:lnTo>
                      <a:pt x="1" y="233"/>
                    </a:lnTo>
                    <a:lnTo>
                      <a:pt x="2" y="115"/>
                    </a:lnTo>
                    <a:lnTo>
                      <a:pt x="2" y="5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18" name="Rectangle 487"/>
              <p:cNvSpPr>
                <a:spLocks noChangeArrowheads="1"/>
              </p:cNvSpPr>
              <p:nvPr/>
            </p:nvSpPr>
            <p:spPr bwMode="auto">
              <a:xfrm>
                <a:off x="2237" y="1622"/>
                <a:ext cx="151" cy="510"/>
              </a:xfrm>
              <a:prstGeom prst="rect">
                <a:avLst/>
              </a:prstGeom>
              <a:solidFill>
                <a:srgbClr val="CCFFCC"/>
              </a:solidFill>
              <a:ln w="28575"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sp>
        <p:nvSpPr>
          <p:cNvPr id="926" name="Text Box 488"/>
          <p:cNvSpPr txBox="1">
            <a:spLocks noChangeArrowheads="1"/>
          </p:cNvSpPr>
          <p:nvPr/>
        </p:nvSpPr>
        <p:spPr bwMode="auto">
          <a:xfrm>
            <a:off x="4605338" y="4483100"/>
            <a:ext cx="1593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algn="r" defTabSz="914400" eaLnBrk="1" fontAlgn="auto" latinLnBrk="0" hangingPunct="1">
              <a:lnSpc>
                <a:spcPct val="100000"/>
              </a:lnSpc>
              <a:spcBef>
                <a:spcPts val="0"/>
              </a:spcBef>
              <a:spcAft>
                <a:spcPts val="0"/>
              </a:spcAft>
              <a:buClr>
                <a:srgbClr val="FFFFFF"/>
              </a:buClr>
              <a:buSzTx/>
              <a:buFontTx/>
              <a:buNone/>
              <a:tabLst/>
              <a:defRPr/>
            </a:pPr>
            <a:r>
              <a:rPr kumimoji="0" lang="en-US" sz="1800" b="1" i="0" u="none" strike="noStrike" kern="0" cap="none" spc="0" normalizeH="0" baseline="0" noProof="0">
                <a:ln>
                  <a:noFill/>
                </a:ln>
                <a:solidFill>
                  <a:srgbClr val="000000"/>
                </a:solidFill>
                <a:effectLst/>
                <a:uLnTx/>
                <a:uFillTx/>
                <a:latin typeface="Arial" charset="0"/>
              </a:rPr>
              <a:t>Disbursement</a:t>
            </a:r>
          </a:p>
        </p:txBody>
      </p:sp>
      <p:grpSp>
        <p:nvGrpSpPr>
          <p:cNvPr id="927" name="Group 489"/>
          <p:cNvGrpSpPr>
            <a:grpSpLocks/>
          </p:cNvGrpSpPr>
          <p:nvPr/>
        </p:nvGrpSpPr>
        <p:grpSpPr bwMode="auto">
          <a:xfrm>
            <a:off x="4908550" y="4884738"/>
            <a:ext cx="747713" cy="781050"/>
            <a:chOff x="2492" y="3494"/>
            <a:chExt cx="471" cy="492"/>
          </a:xfrm>
        </p:grpSpPr>
        <p:sp>
          <p:nvSpPr>
            <p:cNvPr id="928" name="AutoShape 490"/>
            <p:cNvSpPr>
              <a:spLocks noChangeArrowheads="1"/>
            </p:cNvSpPr>
            <p:nvPr/>
          </p:nvSpPr>
          <p:spPr bwMode="auto">
            <a:xfrm rot="-5400000">
              <a:off x="2516" y="3470"/>
              <a:ext cx="335"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17694720 60000 65536"/>
                <a:gd name="T11" fmla="*/ 5898240 60000 65536"/>
                <a:gd name="T12" fmla="*/ 5898240 60000 65536"/>
                <a:gd name="T13" fmla="*/ 5898240 60000 65536"/>
                <a:gd name="T14" fmla="*/ 0 60000 65536"/>
                <a:gd name="T15" fmla="*/ 0 w 21600"/>
                <a:gd name="T16" fmla="*/ 8325 h 21600"/>
                <a:gd name="T17" fmla="*/ 6125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close/>
                </a:path>
              </a:pathLst>
            </a:custGeom>
            <a:solidFill>
              <a:srgbClr val="DDDDDD"/>
            </a:solidFill>
            <a:ln w="1905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29" name="Rectangle 491"/>
            <p:cNvSpPr>
              <a:spLocks noChangeArrowheads="1"/>
            </p:cNvSpPr>
            <p:nvPr/>
          </p:nvSpPr>
          <p:spPr bwMode="auto">
            <a:xfrm>
              <a:off x="2528" y="3687"/>
              <a:ext cx="435" cy="299"/>
            </a:xfrm>
            <a:prstGeom prst="rect">
              <a:avLst/>
            </a:prstGeom>
            <a:solidFill>
              <a:srgbClr val="CCFFCC"/>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930" name="Picture 49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43" y="3684"/>
              <a:ext cx="201"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31" name="Group 493"/>
          <p:cNvGrpSpPr>
            <a:grpSpLocks/>
          </p:cNvGrpSpPr>
          <p:nvPr/>
        </p:nvGrpSpPr>
        <p:grpSpPr bwMode="auto">
          <a:xfrm>
            <a:off x="5210175" y="5233988"/>
            <a:ext cx="747713" cy="781050"/>
            <a:chOff x="2492" y="3494"/>
            <a:chExt cx="471" cy="492"/>
          </a:xfrm>
        </p:grpSpPr>
        <p:sp>
          <p:nvSpPr>
            <p:cNvPr id="932" name="AutoShape 494"/>
            <p:cNvSpPr>
              <a:spLocks noChangeArrowheads="1"/>
            </p:cNvSpPr>
            <p:nvPr/>
          </p:nvSpPr>
          <p:spPr bwMode="auto">
            <a:xfrm rot="-5400000">
              <a:off x="2516" y="3470"/>
              <a:ext cx="335"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17694720 60000 65536"/>
                <a:gd name="T11" fmla="*/ 5898240 60000 65536"/>
                <a:gd name="T12" fmla="*/ 5898240 60000 65536"/>
                <a:gd name="T13" fmla="*/ 5898240 60000 65536"/>
                <a:gd name="T14" fmla="*/ 0 60000 65536"/>
                <a:gd name="T15" fmla="*/ 0 w 21600"/>
                <a:gd name="T16" fmla="*/ 8325 h 21600"/>
                <a:gd name="T17" fmla="*/ 6125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close/>
                </a:path>
              </a:pathLst>
            </a:custGeom>
            <a:solidFill>
              <a:srgbClr val="DDDDDD"/>
            </a:solidFill>
            <a:ln w="1905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33" name="Rectangle 495"/>
            <p:cNvSpPr>
              <a:spLocks noChangeArrowheads="1"/>
            </p:cNvSpPr>
            <p:nvPr/>
          </p:nvSpPr>
          <p:spPr bwMode="auto">
            <a:xfrm>
              <a:off x="2528" y="3687"/>
              <a:ext cx="435" cy="299"/>
            </a:xfrm>
            <a:prstGeom prst="rect">
              <a:avLst/>
            </a:prstGeom>
            <a:solidFill>
              <a:srgbClr val="CCFFCC"/>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934" name="Picture 49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43" y="3684"/>
              <a:ext cx="201"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35" name="Group 497"/>
          <p:cNvGrpSpPr>
            <a:grpSpLocks/>
          </p:cNvGrpSpPr>
          <p:nvPr/>
        </p:nvGrpSpPr>
        <p:grpSpPr bwMode="auto">
          <a:xfrm>
            <a:off x="3817938" y="5103813"/>
            <a:ext cx="620712" cy="700087"/>
            <a:chOff x="2573" y="3215"/>
            <a:chExt cx="391" cy="441"/>
          </a:xfrm>
        </p:grpSpPr>
        <p:sp>
          <p:nvSpPr>
            <p:cNvPr id="936" name="AutoShape 498"/>
            <p:cNvSpPr>
              <a:spLocks noChangeArrowheads="1"/>
            </p:cNvSpPr>
            <p:nvPr/>
          </p:nvSpPr>
          <p:spPr bwMode="auto">
            <a:xfrm rot="10800000" flipH="1">
              <a:off x="2573" y="3215"/>
              <a:ext cx="391" cy="441"/>
            </a:xfrm>
            <a:prstGeom prst="foldedCorner">
              <a:avLst>
                <a:gd name="adj" fmla="val 0"/>
              </a:avLst>
            </a:prstGeom>
            <a:solidFill>
              <a:srgbClr val="FFCC99"/>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937" name="Picture 499"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5" y="3507"/>
              <a:ext cx="92" cy="13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38" name="Line 500"/>
            <p:cNvSpPr>
              <a:spLocks noChangeShapeType="1"/>
            </p:cNvSpPr>
            <p:nvPr/>
          </p:nvSpPr>
          <p:spPr bwMode="auto">
            <a:xfrm>
              <a:off x="2628" y="3493"/>
              <a:ext cx="17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39" name="Line 501"/>
            <p:cNvSpPr>
              <a:spLocks noChangeShapeType="1"/>
            </p:cNvSpPr>
            <p:nvPr/>
          </p:nvSpPr>
          <p:spPr bwMode="auto">
            <a:xfrm>
              <a:off x="2849" y="3493"/>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40" name="Line 502"/>
            <p:cNvSpPr>
              <a:spLocks noChangeShapeType="1"/>
            </p:cNvSpPr>
            <p:nvPr/>
          </p:nvSpPr>
          <p:spPr bwMode="auto">
            <a:xfrm>
              <a:off x="2628" y="3444"/>
              <a:ext cx="9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41" name="Line 503"/>
            <p:cNvSpPr>
              <a:spLocks noChangeShapeType="1"/>
            </p:cNvSpPr>
            <p:nvPr/>
          </p:nvSpPr>
          <p:spPr bwMode="auto">
            <a:xfrm>
              <a:off x="2849" y="3444"/>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42" name="Line 504"/>
            <p:cNvSpPr>
              <a:spLocks noChangeShapeType="1"/>
            </p:cNvSpPr>
            <p:nvPr/>
          </p:nvSpPr>
          <p:spPr bwMode="auto">
            <a:xfrm>
              <a:off x="2628" y="3395"/>
              <a:ext cx="2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43" name="Line 505"/>
            <p:cNvSpPr>
              <a:spLocks noChangeShapeType="1"/>
            </p:cNvSpPr>
            <p:nvPr/>
          </p:nvSpPr>
          <p:spPr bwMode="auto">
            <a:xfrm>
              <a:off x="2849" y="3395"/>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44" name="Line 506"/>
            <p:cNvSpPr>
              <a:spLocks noChangeShapeType="1"/>
            </p:cNvSpPr>
            <p:nvPr/>
          </p:nvSpPr>
          <p:spPr bwMode="auto">
            <a:xfrm>
              <a:off x="2628" y="3347"/>
              <a:ext cx="17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45" name="Line 507"/>
            <p:cNvSpPr>
              <a:spLocks noChangeShapeType="1"/>
            </p:cNvSpPr>
            <p:nvPr/>
          </p:nvSpPr>
          <p:spPr bwMode="auto">
            <a:xfrm>
              <a:off x="2849" y="3347"/>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46" name="Line 508"/>
            <p:cNvSpPr>
              <a:spLocks noChangeShapeType="1"/>
            </p:cNvSpPr>
            <p:nvPr/>
          </p:nvSpPr>
          <p:spPr bwMode="auto">
            <a:xfrm>
              <a:off x="2626" y="3280"/>
              <a:ext cx="28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947" name="Group 509"/>
          <p:cNvGrpSpPr>
            <a:grpSpLocks/>
          </p:cNvGrpSpPr>
          <p:nvPr/>
        </p:nvGrpSpPr>
        <p:grpSpPr bwMode="auto">
          <a:xfrm>
            <a:off x="4030663" y="5281613"/>
            <a:ext cx="620712" cy="700087"/>
            <a:chOff x="2573" y="3215"/>
            <a:chExt cx="391" cy="441"/>
          </a:xfrm>
        </p:grpSpPr>
        <p:sp>
          <p:nvSpPr>
            <p:cNvPr id="948" name="AutoShape 510"/>
            <p:cNvSpPr>
              <a:spLocks noChangeArrowheads="1"/>
            </p:cNvSpPr>
            <p:nvPr/>
          </p:nvSpPr>
          <p:spPr bwMode="auto">
            <a:xfrm rot="10800000" flipH="1">
              <a:off x="2573" y="3215"/>
              <a:ext cx="391" cy="441"/>
            </a:xfrm>
            <a:prstGeom prst="foldedCorner">
              <a:avLst>
                <a:gd name="adj" fmla="val 0"/>
              </a:avLst>
            </a:prstGeom>
            <a:solidFill>
              <a:srgbClr val="FFCC99"/>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949" name="Picture 511"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5" y="3507"/>
              <a:ext cx="92" cy="13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50" name="Line 512"/>
            <p:cNvSpPr>
              <a:spLocks noChangeShapeType="1"/>
            </p:cNvSpPr>
            <p:nvPr/>
          </p:nvSpPr>
          <p:spPr bwMode="auto">
            <a:xfrm>
              <a:off x="2628" y="3493"/>
              <a:ext cx="17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51" name="Line 513"/>
            <p:cNvSpPr>
              <a:spLocks noChangeShapeType="1"/>
            </p:cNvSpPr>
            <p:nvPr/>
          </p:nvSpPr>
          <p:spPr bwMode="auto">
            <a:xfrm>
              <a:off x="2849" y="3493"/>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52" name="Line 514"/>
            <p:cNvSpPr>
              <a:spLocks noChangeShapeType="1"/>
            </p:cNvSpPr>
            <p:nvPr/>
          </p:nvSpPr>
          <p:spPr bwMode="auto">
            <a:xfrm>
              <a:off x="2628" y="3444"/>
              <a:ext cx="9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53" name="Line 515"/>
            <p:cNvSpPr>
              <a:spLocks noChangeShapeType="1"/>
            </p:cNvSpPr>
            <p:nvPr/>
          </p:nvSpPr>
          <p:spPr bwMode="auto">
            <a:xfrm>
              <a:off x="2849" y="3444"/>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54" name="Line 516"/>
            <p:cNvSpPr>
              <a:spLocks noChangeShapeType="1"/>
            </p:cNvSpPr>
            <p:nvPr/>
          </p:nvSpPr>
          <p:spPr bwMode="auto">
            <a:xfrm>
              <a:off x="2628" y="3395"/>
              <a:ext cx="2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55" name="Line 517"/>
            <p:cNvSpPr>
              <a:spLocks noChangeShapeType="1"/>
            </p:cNvSpPr>
            <p:nvPr/>
          </p:nvSpPr>
          <p:spPr bwMode="auto">
            <a:xfrm>
              <a:off x="2849" y="3395"/>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56" name="Line 518"/>
            <p:cNvSpPr>
              <a:spLocks noChangeShapeType="1"/>
            </p:cNvSpPr>
            <p:nvPr/>
          </p:nvSpPr>
          <p:spPr bwMode="auto">
            <a:xfrm>
              <a:off x="2628" y="3347"/>
              <a:ext cx="17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57" name="Line 519"/>
            <p:cNvSpPr>
              <a:spLocks noChangeShapeType="1"/>
            </p:cNvSpPr>
            <p:nvPr/>
          </p:nvSpPr>
          <p:spPr bwMode="auto">
            <a:xfrm>
              <a:off x="2849" y="3347"/>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58" name="Line 520"/>
            <p:cNvSpPr>
              <a:spLocks noChangeShapeType="1"/>
            </p:cNvSpPr>
            <p:nvPr/>
          </p:nvSpPr>
          <p:spPr bwMode="auto">
            <a:xfrm>
              <a:off x="2626" y="3280"/>
              <a:ext cx="28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959" name="Text Box 521"/>
          <p:cNvSpPr txBox="1">
            <a:spLocks noChangeArrowheads="1"/>
          </p:cNvSpPr>
          <p:nvPr/>
        </p:nvSpPr>
        <p:spPr bwMode="auto">
          <a:xfrm>
            <a:off x="8140700" y="4830763"/>
            <a:ext cx="7921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1800" b="1" i="0" u="none" strike="noStrike" kern="0" cap="none" spc="0" normalizeH="0" baseline="0" noProof="0">
                <a:ln>
                  <a:noFill/>
                </a:ln>
                <a:solidFill>
                  <a:srgbClr val="000000"/>
                </a:solidFill>
                <a:effectLst/>
                <a:uLnTx/>
                <a:uFillTx/>
                <a:latin typeface="Arial" charset="0"/>
              </a:rPr>
              <a:t>Note</a:t>
            </a:r>
          </a:p>
        </p:txBody>
      </p:sp>
      <p:grpSp>
        <p:nvGrpSpPr>
          <p:cNvPr id="960" name="Group 522"/>
          <p:cNvGrpSpPr>
            <a:grpSpLocks/>
          </p:cNvGrpSpPr>
          <p:nvPr/>
        </p:nvGrpSpPr>
        <p:grpSpPr bwMode="auto">
          <a:xfrm>
            <a:off x="8229600" y="5105400"/>
            <a:ext cx="844550" cy="928688"/>
            <a:chOff x="4099" y="3031"/>
            <a:chExt cx="707" cy="778"/>
          </a:xfrm>
        </p:grpSpPr>
        <p:grpSp>
          <p:nvGrpSpPr>
            <p:cNvPr id="961" name="Group 523"/>
            <p:cNvGrpSpPr>
              <a:grpSpLocks/>
            </p:cNvGrpSpPr>
            <p:nvPr/>
          </p:nvGrpSpPr>
          <p:grpSpPr bwMode="auto">
            <a:xfrm>
              <a:off x="4099" y="3031"/>
              <a:ext cx="585" cy="521"/>
              <a:chOff x="2322" y="507"/>
              <a:chExt cx="1203" cy="1071"/>
            </a:xfrm>
          </p:grpSpPr>
          <p:sp>
            <p:nvSpPr>
              <p:cNvPr id="972" name="Freeform 524"/>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rgbClr val="000000"/>
                </a:solidFill>
                <a:round/>
                <a:headEnd/>
                <a:tailEnd/>
              </a:ln>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73" name="Oval 525"/>
              <p:cNvSpPr>
                <a:spLocks noChangeArrowheads="1"/>
              </p:cNvSpPr>
              <p:nvPr/>
            </p:nvSpPr>
            <p:spPr bwMode="auto">
              <a:xfrm>
                <a:off x="2448" y="699"/>
                <a:ext cx="375" cy="300"/>
              </a:xfrm>
              <a:prstGeom prst="ellipse">
                <a:avLst/>
              </a:prstGeom>
              <a:solidFill>
                <a:srgbClr val="FF0000"/>
              </a:solidFill>
              <a:ln w="12700" algn="ctr">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74" name="Freeform 526"/>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rgbClr val="000000"/>
                </a:solidFill>
                <a:round/>
                <a:headEnd/>
                <a:tailEnd/>
              </a:ln>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75" name="Line 527"/>
              <p:cNvSpPr>
                <a:spLocks noChangeShapeType="1"/>
              </p:cNvSpPr>
              <p:nvPr/>
            </p:nvSpPr>
            <p:spPr bwMode="auto">
              <a:xfrm>
                <a:off x="2637" y="999"/>
                <a:ext cx="0" cy="9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76" name="Freeform 528"/>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77" name="Freeform 529"/>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78" name="Freeform 530"/>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79" name="Freeform 531"/>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80" name="Oval 532"/>
              <p:cNvSpPr>
                <a:spLocks noChangeArrowheads="1"/>
              </p:cNvSpPr>
              <p:nvPr/>
            </p:nvSpPr>
            <p:spPr bwMode="auto">
              <a:xfrm>
                <a:off x="2502" y="507"/>
                <a:ext cx="276" cy="222"/>
              </a:xfrm>
              <a:prstGeom prst="ellipse">
                <a:avLst/>
              </a:prstGeom>
              <a:solidFill>
                <a:srgbClr val="FF0000"/>
              </a:solidFill>
              <a:ln w="12700" algn="ctr">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962" name="Group 533"/>
            <p:cNvGrpSpPr>
              <a:grpSpLocks/>
            </p:cNvGrpSpPr>
            <p:nvPr/>
          </p:nvGrpSpPr>
          <p:grpSpPr bwMode="auto">
            <a:xfrm>
              <a:off x="4221" y="3288"/>
              <a:ext cx="585" cy="521"/>
              <a:chOff x="2322" y="507"/>
              <a:chExt cx="1203" cy="1071"/>
            </a:xfrm>
          </p:grpSpPr>
          <p:sp>
            <p:nvSpPr>
              <p:cNvPr id="963" name="Freeform 534"/>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rgbClr val="000000"/>
                </a:solidFill>
                <a:round/>
                <a:headEnd/>
                <a:tailEnd/>
              </a:ln>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64" name="Oval 535"/>
              <p:cNvSpPr>
                <a:spLocks noChangeArrowheads="1"/>
              </p:cNvSpPr>
              <p:nvPr/>
            </p:nvSpPr>
            <p:spPr bwMode="auto">
              <a:xfrm>
                <a:off x="2448" y="699"/>
                <a:ext cx="375" cy="300"/>
              </a:xfrm>
              <a:prstGeom prst="ellipse">
                <a:avLst/>
              </a:prstGeom>
              <a:solidFill>
                <a:srgbClr val="FF0000"/>
              </a:solidFill>
              <a:ln w="12700" algn="ctr">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65" name="Freeform 536"/>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rgbClr val="000000"/>
                </a:solidFill>
                <a:round/>
                <a:headEnd/>
                <a:tailEnd/>
              </a:ln>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66" name="Line 537"/>
              <p:cNvSpPr>
                <a:spLocks noChangeShapeType="1"/>
              </p:cNvSpPr>
              <p:nvPr/>
            </p:nvSpPr>
            <p:spPr bwMode="auto">
              <a:xfrm>
                <a:off x="2637" y="999"/>
                <a:ext cx="0" cy="9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67" name="Freeform 538"/>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68" name="Freeform 539"/>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69" name="Freeform 540"/>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70" name="Freeform 541"/>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71" name="Oval 542"/>
              <p:cNvSpPr>
                <a:spLocks noChangeArrowheads="1"/>
              </p:cNvSpPr>
              <p:nvPr/>
            </p:nvSpPr>
            <p:spPr bwMode="auto">
              <a:xfrm>
                <a:off x="2502" y="507"/>
                <a:ext cx="276" cy="222"/>
              </a:xfrm>
              <a:prstGeom prst="ellipse">
                <a:avLst/>
              </a:prstGeom>
              <a:solidFill>
                <a:srgbClr val="FF0000"/>
              </a:solidFill>
              <a:ln w="12700" algn="ctr">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sp>
        <p:nvSpPr>
          <p:cNvPr id="981" name="Text Box 543"/>
          <p:cNvSpPr txBox="1">
            <a:spLocks noChangeArrowheads="1"/>
          </p:cNvSpPr>
          <p:nvPr/>
        </p:nvSpPr>
        <p:spPr bwMode="auto">
          <a:xfrm>
            <a:off x="6886575" y="45212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1800" b="1" i="0" u="none" strike="noStrike" kern="0" cap="none" spc="0" normalizeH="0" baseline="0" noProof="0">
                <a:ln>
                  <a:noFill/>
                </a:ln>
                <a:solidFill>
                  <a:srgbClr val="000000"/>
                </a:solidFill>
                <a:effectLst/>
                <a:uLnTx/>
                <a:uFillTx/>
                <a:latin typeface="Arial" charset="0"/>
              </a:rPr>
              <a:t>Document</a:t>
            </a:r>
          </a:p>
        </p:txBody>
      </p:sp>
      <p:grpSp>
        <p:nvGrpSpPr>
          <p:cNvPr id="982" name="Group 544"/>
          <p:cNvGrpSpPr>
            <a:grpSpLocks/>
          </p:cNvGrpSpPr>
          <p:nvPr/>
        </p:nvGrpSpPr>
        <p:grpSpPr bwMode="auto">
          <a:xfrm>
            <a:off x="7312025" y="4906963"/>
            <a:ext cx="582613" cy="657225"/>
            <a:chOff x="3445" y="2543"/>
            <a:chExt cx="406" cy="458"/>
          </a:xfrm>
        </p:grpSpPr>
        <p:sp>
          <p:nvSpPr>
            <p:cNvPr id="983" name="AutoShape 545"/>
            <p:cNvSpPr>
              <a:spLocks noChangeArrowheads="1"/>
            </p:cNvSpPr>
            <p:nvPr/>
          </p:nvSpPr>
          <p:spPr bwMode="auto">
            <a:xfrm rot="10800000" flipH="1">
              <a:off x="3445" y="2543"/>
              <a:ext cx="406" cy="458"/>
            </a:xfrm>
            <a:prstGeom prst="foldedCorner">
              <a:avLst>
                <a:gd name="adj" fmla="val 26509"/>
              </a:avLst>
            </a:prstGeom>
            <a:solidFill>
              <a:srgbClr val="FFFFCC"/>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84" name="Line 546"/>
            <p:cNvSpPr>
              <a:spLocks noChangeShapeType="1"/>
            </p:cNvSpPr>
            <p:nvPr/>
          </p:nvSpPr>
          <p:spPr bwMode="auto">
            <a:xfrm>
              <a:off x="3502" y="273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85" name="Line 547"/>
            <p:cNvSpPr>
              <a:spLocks noChangeShapeType="1"/>
            </p:cNvSpPr>
            <p:nvPr/>
          </p:nvSpPr>
          <p:spPr bwMode="auto">
            <a:xfrm>
              <a:off x="3502" y="2804"/>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86" name="Line 548"/>
            <p:cNvSpPr>
              <a:spLocks noChangeShapeType="1"/>
            </p:cNvSpPr>
            <p:nvPr/>
          </p:nvSpPr>
          <p:spPr bwMode="auto">
            <a:xfrm>
              <a:off x="3502" y="2871"/>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87" name="Line 549"/>
            <p:cNvSpPr>
              <a:spLocks noChangeShapeType="1"/>
            </p:cNvSpPr>
            <p:nvPr/>
          </p:nvSpPr>
          <p:spPr bwMode="auto">
            <a:xfrm>
              <a:off x="3502" y="2937"/>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88" name="Freeform 550"/>
            <p:cNvSpPr>
              <a:spLocks/>
            </p:cNvSpPr>
            <p:nvPr/>
          </p:nvSpPr>
          <p:spPr bwMode="auto">
            <a:xfrm>
              <a:off x="3498" y="2568"/>
              <a:ext cx="293" cy="132"/>
            </a:xfrm>
            <a:custGeom>
              <a:avLst/>
              <a:gdLst>
                <a:gd name="T0" fmla="*/ 0 w 609"/>
                <a:gd name="T1" fmla="*/ 0 h 275"/>
                <a:gd name="T2" fmla="*/ 0 w 609"/>
                <a:gd name="T3" fmla="*/ 0 h 275"/>
                <a:gd name="T4" fmla="*/ 0 w 609"/>
                <a:gd name="T5" fmla="*/ 0 h 275"/>
                <a:gd name="T6" fmla="*/ 0 w 609"/>
                <a:gd name="T7" fmla="*/ 0 h 275"/>
                <a:gd name="T8" fmla="*/ 0 w 609"/>
                <a:gd name="T9" fmla="*/ 0 h 275"/>
                <a:gd name="T10" fmla="*/ 0 w 609"/>
                <a:gd name="T11" fmla="*/ 0 h 275"/>
                <a:gd name="T12" fmla="*/ 0 w 609"/>
                <a:gd name="T13" fmla="*/ 0 h 275"/>
                <a:gd name="T14" fmla="*/ 0 w 609"/>
                <a:gd name="T15" fmla="*/ 0 h 275"/>
                <a:gd name="T16" fmla="*/ 0 w 609"/>
                <a:gd name="T17" fmla="*/ 0 h 275"/>
                <a:gd name="T18" fmla="*/ 0 w 609"/>
                <a:gd name="T19" fmla="*/ 0 h 275"/>
                <a:gd name="T20" fmla="*/ 0 w 609"/>
                <a:gd name="T21" fmla="*/ 0 h 275"/>
                <a:gd name="T22" fmla="*/ 0 w 609"/>
                <a:gd name="T23" fmla="*/ 0 h 275"/>
                <a:gd name="T24" fmla="*/ 0 w 609"/>
                <a:gd name="T25" fmla="*/ 0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989" name="Group 551"/>
          <p:cNvGrpSpPr>
            <a:grpSpLocks/>
          </p:cNvGrpSpPr>
          <p:nvPr/>
        </p:nvGrpSpPr>
        <p:grpSpPr bwMode="auto">
          <a:xfrm>
            <a:off x="7450138" y="5118100"/>
            <a:ext cx="582612" cy="657225"/>
            <a:chOff x="3445" y="2543"/>
            <a:chExt cx="406" cy="458"/>
          </a:xfrm>
        </p:grpSpPr>
        <p:sp>
          <p:nvSpPr>
            <p:cNvPr id="990" name="AutoShape 552"/>
            <p:cNvSpPr>
              <a:spLocks noChangeArrowheads="1"/>
            </p:cNvSpPr>
            <p:nvPr/>
          </p:nvSpPr>
          <p:spPr bwMode="auto">
            <a:xfrm rot="10800000" flipH="1">
              <a:off x="3445" y="2543"/>
              <a:ext cx="406" cy="458"/>
            </a:xfrm>
            <a:prstGeom prst="foldedCorner">
              <a:avLst>
                <a:gd name="adj" fmla="val 26509"/>
              </a:avLst>
            </a:prstGeom>
            <a:solidFill>
              <a:srgbClr val="FFFFCC"/>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91" name="Line 553"/>
            <p:cNvSpPr>
              <a:spLocks noChangeShapeType="1"/>
            </p:cNvSpPr>
            <p:nvPr/>
          </p:nvSpPr>
          <p:spPr bwMode="auto">
            <a:xfrm>
              <a:off x="3502" y="273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92" name="Line 554"/>
            <p:cNvSpPr>
              <a:spLocks noChangeShapeType="1"/>
            </p:cNvSpPr>
            <p:nvPr/>
          </p:nvSpPr>
          <p:spPr bwMode="auto">
            <a:xfrm>
              <a:off x="3502" y="2804"/>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93" name="Line 555"/>
            <p:cNvSpPr>
              <a:spLocks noChangeShapeType="1"/>
            </p:cNvSpPr>
            <p:nvPr/>
          </p:nvSpPr>
          <p:spPr bwMode="auto">
            <a:xfrm>
              <a:off x="3502" y="2871"/>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94" name="Line 556"/>
            <p:cNvSpPr>
              <a:spLocks noChangeShapeType="1"/>
            </p:cNvSpPr>
            <p:nvPr/>
          </p:nvSpPr>
          <p:spPr bwMode="auto">
            <a:xfrm>
              <a:off x="3502" y="2937"/>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95" name="Freeform 557"/>
            <p:cNvSpPr>
              <a:spLocks/>
            </p:cNvSpPr>
            <p:nvPr/>
          </p:nvSpPr>
          <p:spPr bwMode="auto">
            <a:xfrm>
              <a:off x="3498" y="2568"/>
              <a:ext cx="293" cy="132"/>
            </a:xfrm>
            <a:custGeom>
              <a:avLst/>
              <a:gdLst>
                <a:gd name="T0" fmla="*/ 0 w 609"/>
                <a:gd name="T1" fmla="*/ 0 h 275"/>
                <a:gd name="T2" fmla="*/ 0 w 609"/>
                <a:gd name="T3" fmla="*/ 0 h 275"/>
                <a:gd name="T4" fmla="*/ 0 w 609"/>
                <a:gd name="T5" fmla="*/ 0 h 275"/>
                <a:gd name="T6" fmla="*/ 0 w 609"/>
                <a:gd name="T7" fmla="*/ 0 h 275"/>
                <a:gd name="T8" fmla="*/ 0 w 609"/>
                <a:gd name="T9" fmla="*/ 0 h 275"/>
                <a:gd name="T10" fmla="*/ 0 w 609"/>
                <a:gd name="T11" fmla="*/ 0 h 275"/>
                <a:gd name="T12" fmla="*/ 0 w 609"/>
                <a:gd name="T13" fmla="*/ 0 h 275"/>
                <a:gd name="T14" fmla="*/ 0 w 609"/>
                <a:gd name="T15" fmla="*/ 0 h 275"/>
                <a:gd name="T16" fmla="*/ 0 w 609"/>
                <a:gd name="T17" fmla="*/ 0 h 275"/>
                <a:gd name="T18" fmla="*/ 0 w 609"/>
                <a:gd name="T19" fmla="*/ 0 h 275"/>
                <a:gd name="T20" fmla="*/ 0 w 609"/>
                <a:gd name="T21" fmla="*/ 0 h 275"/>
                <a:gd name="T22" fmla="*/ 0 w 609"/>
                <a:gd name="T23" fmla="*/ 0 h 275"/>
                <a:gd name="T24" fmla="*/ 0 w 609"/>
                <a:gd name="T25" fmla="*/ 0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996" name="Group 558"/>
          <p:cNvGrpSpPr>
            <a:grpSpLocks/>
          </p:cNvGrpSpPr>
          <p:nvPr/>
        </p:nvGrpSpPr>
        <p:grpSpPr bwMode="auto">
          <a:xfrm>
            <a:off x="622300" y="4227513"/>
            <a:ext cx="7861300" cy="423862"/>
            <a:chOff x="392" y="2663"/>
            <a:chExt cx="4952" cy="267"/>
          </a:xfrm>
        </p:grpSpPr>
        <p:sp>
          <p:nvSpPr>
            <p:cNvPr id="997" name="Line 559"/>
            <p:cNvSpPr>
              <a:spLocks noChangeShapeType="1"/>
            </p:cNvSpPr>
            <p:nvPr/>
          </p:nvSpPr>
          <p:spPr bwMode="auto">
            <a:xfrm>
              <a:off x="392" y="2663"/>
              <a:ext cx="4952" cy="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98" name="Line 560"/>
            <p:cNvSpPr>
              <a:spLocks noChangeShapeType="1"/>
            </p:cNvSpPr>
            <p:nvPr/>
          </p:nvSpPr>
          <p:spPr bwMode="auto">
            <a:xfrm>
              <a:off x="397" y="2663"/>
              <a:ext cx="0" cy="10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99" name="Line 561"/>
            <p:cNvSpPr>
              <a:spLocks noChangeShapeType="1"/>
            </p:cNvSpPr>
            <p:nvPr/>
          </p:nvSpPr>
          <p:spPr bwMode="auto">
            <a:xfrm>
              <a:off x="1108" y="2663"/>
              <a:ext cx="0" cy="26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00" name="Line 562"/>
            <p:cNvSpPr>
              <a:spLocks noChangeShapeType="1"/>
            </p:cNvSpPr>
            <p:nvPr/>
          </p:nvSpPr>
          <p:spPr bwMode="auto">
            <a:xfrm>
              <a:off x="1846" y="2663"/>
              <a:ext cx="0" cy="10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01" name="Line 563"/>
            <p:cNvSpPr>
              <a:spLocks noChangeShapeType="1"/>
            </p:cNvSpPr>
            <p:nvPr/>
          </p:nvSpPr>
          <p:spPr bwMode="auto">
            <a:xfrm>
              <a:off x="4739" y="2663"/>
              <a:ext cx="0" cy="10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02" name="Line 564"/>
            <p:cNvSpPr>
              <a:spLocks noChangeShapeType="1"/>
            </p:cNvSpPr>
            <p:nvPr/>
          </p:nvSpPr>
          <p:spPr bwMode="auto">
            <a:xfrm>
              <a:off x="3438" y="2663"/>
              <a:ext cx="0" cy="10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03" name="Line 565"/>
            <p:cNvSpPr>
              <a:spLocks noChangeShapeType="1"/>
            </p:cNvSpPr>
            <p:nvPr/>
          </p:nvSpPr>
          <p:spPr bwMode="auto">
            <a:xfrm>
              <a:off x="2642" y="2663"/>
              <a:ext cx="0" cy="26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04" name="Line 566"/>
            <p:cNvSpPr>
              <a:spLocks noChangeShapeType="1"/>
            </p:cNvSpPr>
            <p:nvPr/>
          </p:nvSpPr>
          <p:spPr bwMode="auto">
            <a:xfrm>
              <a:off x="4172" y="2663"/>
              <a:ext cx="0" cy="26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05" name="Line 567"/>
            <p:cNvSpPr>
              <a:spLocks noChangeShapeType="1"/>
            </p:cNvSpPr>
            <p:nvPr/>
          </p:nvSpPr>
          <p:spPr bwMode="auto">
            <a:xfrm>
              <a:off x="5334" y="2663"/>
              <a:ext cx="0" cy="26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006" name="Text Box 568"/>
          <p:cNvSpPr txBox="1">
            <a:spLocks noChangeArrowheads="1"/>
          </p:cNvSpPr>
          <p:nvPr/>
        </p:nvSpPr>
        <p:spPr bwMode="auto">
          <a:xfrm>
            <a:off x="6345238" y="23622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1800" b="1" i="0" u="none" strike="noStrike" kern="0" cap="none" spc="0" normalizeH="0" baseline="0" noProof="0">
                <a:ln>
                  <a:noFill/>
                </a:ln>
                <a:solidFill>
                  <a:srgbClr val="000000"/>
                </a:solidFill>
                <a:effectLst/>
                <a:uLnTx/>
                <a:uFillTx/>
                <a:latin typeface="Arial" charset="0"/>
              </a:rPr>
              <a:t>Cycle</a:t>
            </a:r>
          </a:p>
        </p:txBody>
      </p:sp>
      <p:sp>
        <p:nvSpPr>
          <p:cNvPr id="1007" name="Text Box 569"/>
          <p:cNvSpPr txBox="1">
            <a:spLocks noChangeArrowheads="1"/>
          </p:cNvSpPr>
          <p:nvPr/>
        </p:nvSpPr>
        <p:spPr bwMode="auto">
          <a:xfrm>
            <a:off x="7527925" y="2362200"/>
            <a:ext cx="11715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85000"/>
              </a:lnSpc>
              <a:spcBef>
                <a:spcPts val="0"/>
              </a:spcBef>
              <a:spcAft>
                <a:spcPts val="0"/>
              </a:spcAft>
              <a:buClr>
                <a:srgbClr val="FFFFFF"/>
              </a:buClr>
              <a:buSzTx/>
              <a:buFontTx/>
              <a:buNone/>
              <a:tabLst/>
              <a:defRPr/>
            </a:pPr>
            <a:r>
              <a:rPr kumimoji="0" lang="en-US" sz="1800" b="1" i="0" u="none" strike="noStrike" kern="0" cap="none" spc="0" normalizeH="0" baseline="0" noProof="0">
                <a:ln>
                  <a:noFill/>
                </a:ln>
                <a:solidFill>
                  <a:srgbClr val="000000"/>
                </a:solidFill>
                <a:effectLst/>
                <a:uLnTx/>
                <a:uFillTx/>
                <a:latin typeface="Arial" charset="0"/>
              </a:rPr>
              <a:t>Statement</a:t>
            </a:r>
            <a:br>
              <a:rPr kumimoji="0" lang="en-US" sz="1800" b="1" i="0" u="none" strike="noStrike" kern="0" cap="none" spc="0" normalizeH="0" baseline="0" noProof="0">
                <a:ln>
                  <a:noFill/>
                </a:ln>
                <a:solidFill>
                  <a:srgbClr val="000000"/>
                </a:solidFill>
                <a:effectLst/>
                <a:uLnTx/>
                <a:uFillTx/>
                <a:latin typeface="Arial" charset="0"/>
              </a:rPr>
            </a:br>
            <a:r>
              <a:rPr kumimoji="0" lang="en-US" sz="1800" b="1" i="0" u="none" strike="noStrike" kern="0" cap="none" spc="0" normalizeH="0" baseline="0" noProof="0">
                <a:ln>
                  <a:noFill/>
                </a:ln>
                <a:solidFill>
                  <a:srgbClr val="000000"/>
                </a:solidFill>
                <a:effectLst/>
                <a:uLnTx/>
                <a:uFillTx/>
                <a:latin typeface="Arial" charset="0"/>
              </a:rPr>
              <a:t>Invoice</a:t>
            </a:r>
          </a:p>
        </p:txBody>
      </p:sp>
      <p:sp>
        <p:nvSpPr>
          <p:cNvPr id="1008" name="Line 570"/>
          <p:cNvSpPr>
            <a:spLocks noChangeShapeType="1"/>
          </p:cNvSpPr>
          <p:nvPr/>
        </p:nvSpPr>
        <p:spPr bwMode="auto">
          <a:xfrm>
            <a:off x="6867525" y="2147888"/>
            <a:ext cx="0" cy="1492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09" name="Line 571"/>
          <p:cNvSpPr>
            <a:spLocks noChangeShapeType="1"/>
          </p:cNvSpPr>
          <p:nvPr/>
        </p:nvSpPr>
        <p:spPr bwMode="auto">
          <a:xfrm>
            <a:off x="8080375" y="2149475"/>
            <a:ext cx="0" cy="1492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1010" name="Group 572"/>
          <p:cNvGrpSpPr>
            <a:grpSpLocks/>
          </p:cNvGrpSpPr>
          <p:nvPr/>
        </p:nvGrpSpPr>
        <p:grpSpPr bwMode="auto">
          <a:xfrm>
            <a:off x="7670800" y="2820988"/>
            <a:ext cx="787400" cy="881062"/>
            <a:chOff x="367" y="1672"/>
            <a:chExt cx="707" cy="791"/>
          </a:xfrm>
        </p:grpSpPr>
        <p:grpSp>
          <p:nvGrpSpPr>
            <p:cNvPr id="1011" name="Group 573"/>
            <p:cNvGrpSpPr>
              <a:grpSpLocks/>
            </p:cNvGrpSpPr>
            <p:nvPr/>
          </p:nvGrpSpPr>
          <p:grpSpPr bwMode="auto">
            <a:xfrm>
              <a:off x="517" y="1835"/>
              <a:ext cx="557" cy="628"/>
              <a:chOff x="2683" y="1519"/>
              <a:chExt cx="557" cy="628"/>
            </a:xfrm>
          </p:grpSpPr>
          <p:sp>
            <p:nvSpPr>
              <p:cNvPr id="1025" name="AutoShape 574"/>
              <p:cNvSpPr>
                <a:spLocks noChangeArrowheads="1"/>
              </p:cNvSpPr>
              <p:nvPr/>
            </p:nvSpPr>
            <p:spPr bwMode="auto">
              <a:xfrm rot="10800000" flipH="1">
                <a:off x="2683" y="1519"/>
                <a:ext cx="557" cy="628"/>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1026" name="Picture 575"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27" name="Line 576"/>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28" name="Line 577"/>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29" name="Line 578"/>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30" name="Line 579"/>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31" name="Line 580"/>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32" name="Line 581"/>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33" name="Line 582"/>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34" name="Line 583"/>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35" name="Line 584"/>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012" name="Group 585"/>
            <p:cNvGrpSpPr>
              <a:grpSpLocks/>
            </p:cNvGrpSpPr>
            <p:nvPr/>
          </p:nvGrpSpPr>
          <p:grpSpPr bwMode="auto">
            <a:xfrm>
              <a:off x="367" y="1672"/>
              <a:ext cx="381" cy="490"/>
              <a:chOff x="2634" y="2618"/>
              <a:chExt cx="538" cy="692"/>
            </a:xfrm>
          </p:grpSpPr>
          <p:sp>
            <p:nvSpPr>
              <p:cNvPr id="1013" name="AutoShape 586"/>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14" name="Freeform 587"/>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rgbClr val="000000"/>
                </a:solidFill>
                <a:round/>
                <a:headEnd/>
                <a:tailEnd/>
              </a:ln>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15" name="Freeform 588"/>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rgbClr val="000000"/>
                </a:solidFill>
                <a:round/>
                <a:headEnd/>
                <a:tailEnd/>
              </a:ln>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16" name="Rectangle 589"/>
              <p:cNvSpPr>
                <a:spLocks noChangeArrowheads="1"/>
              </p:cNvSpPr>
              <p:nvPr/>
            </p:nvSpPr>
            <p:spPr bwMode="auto">
              <a:xfrm rot="21419544" flipH="1">
                <a:off x="3090" y="3069"/>
                <a:ext cx="82" cy="176"/>
              </a:xfrm>
              <a:prstGeom prst="rect">
                <a:avLst/>
              </a:prstGeom>
              <a:solidFill>
                <a:srgbClr val="FFCC99"/>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17" name="Rectangle 590"/>
              <p:cNvSpPr>
                <a:spLocks noChangeArrowheads="1"/>
              </p:cNvSpPr>
              <p:nvPr/>
            </p:nvSpPr>
            <p:spPr bwMode="auto">
              <a:xfrm rot="1196180" flipH="1">
                <a:off x="2634" y="3044"/>
                <a:ext cx="82" cy="175"/>
              </a:xfrm>
              <a:prstGeom prst="rect">
                <a:avLst/>
              </a:prstGeom>
              <a:solidFill>
                <a:srgbClr val="FFFF99"/>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18" name="Oval 591"/>
              <p:cNvSpPr>
                <a:spLocks noChangeArrowheads="1"/>
              </p:cNvSpPr>
              <p:nvPr/>
            </p:nvSpPr>
            <p:spPr bwMode="auto">
              <a:xfrm flipH="1">
                <a:off x="2961" y="3207"/>
                <a:ext cx="50" cy="58"/>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19" name="Oval 592"/>
              <p:cNvSpPr>
                <a:spLocks noChangeArrowheads="1"/>
              </p:cNvSpPr>
              <p:nvPr/>
            </p:nvSpPr>
            <p:spPr bwMode="auto">
              <a:xfrm flipH="1">
                <a:off x="2926" y="3231"/>
                <a:ext cx="47" cy="63"/>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20" name="Oval 593"/>
              <p:cNvSpPr>
                <a:spLocks noChangeArrowheads="1"/>
              </p:cNvSpPr>
              <p:nvPr/>
            </p:nvSpPr>
            <p:spPr bwMode="auto">
              <a:xfrm rot="20190086" flipH="1">
                <a:off x="2882" y="3246"/>
                <a:ext cx="49" cy="62"/>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21" name="Oval 594"/>
              <p:cNvSpPr>
                <a:spLocks noChangeArrowheads="1"/>
              </p:cNvSpPr>
              <p:nvPr/>
            </p:nvSpPr>
            <p:spPr bwMode="auto">
              <a:xfrm rot="18495068" flipH="1">
                <a:off x="2862" y="3266"/>
                <a:ext cx="30" cy="57"/>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22" name="Freeform 595"/>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23" name="Freeform 596"/>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24" name="Freeform 597"/>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rgbClr val="000000"/>
                </a:solidFill>
                <a:round/>
                <a:headEnd/>
                <a:tailEnd/>
              </a:ln>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sp>
        <p:nvSpPr>
          <p:cNvPr id="1036" name="Line 598"/>
          <p:cNvSpPr>
            <a:spLocks noChangeShapeType="1"/>
          </p:cNvSpPr>
          <p:nvPr/>
        </p:nvSpPr>
        <p:spPr bwMode="auto">
          <a:xfrm>
            <a:off x="5440363" y="2147888"/>
            <a:ext cx="0" cy="1492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37" name="Text Box 599"/>
          <p:cNvSpPr txBox="1">
            <a:spLocks noChangeArrowheads="1"/>
          </p:cNvSpPr>
          <p:nvPr/>
        </p:nvSpPr>
        <p:spPr bwMode="auto">
          <a:xfrm>
            <a:off x="4822825" y="2362200"/>
            <a:ext cx="1454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1800" b="1" i="0" u="none" strike="noStrike" kern="0" cap="none" spc="0" normalizeH="0" baseline="0" noProof="0">
                <a:ln>
                  <a:noFill/>
                </a:ln>
                <a:solidFill>
                  <a:srgbClr val="000000"/>
                </a:solidFill>
                <a:effectLst/>
                <a:uLnTx/>
                <a:uFillTx/>
                <a:latin typeface="Arial" charset="0"/>
              </a:rPr>
              <a:t>Net Payment</a:t>
            </a:r>
          </a:p>
        </p:txBody>
      </p:sp>
      <p:grpSp>
        <p:nvGrpSpPr>
          <p:cNvPr id="1038" name="Group 600"/>
          <p:cNvGrpSpPr>
            <a:grpSpLocks/>
          </p:cNvGrpSpPr>
          <p:nvPr/>
        </p:nvGrpSpPr>
        <p:grpSpPr bwMode="auto">
          <a:xfrm>
            <a:off x="5008563" y="2703513"/>
            <a:ext cx="1038225" cy="714375"/>
            <a:chOff x="3238" y="1653"/>
            <a:chExt cx="749" cy="516"/>
          </a:xfrm>
        </p:grpSpPr>
        <p:sp>
          <p:nvSpPr>
            <p:cNvPr id="1039" name="Rectangle 601"/>
            <p:cNvSpPr>
              <a:spLocks noChangeArrowheads="1"/>
            </p:cNvSpPr>
            <p:nvPr/>
          </p:nvSpPr>
          <p:spPr bwMode="auto">
            <a:xfrm>
              <a:off x="3238" y="1655"/>
              <a:ext cx="742" cy="511"/>
            </a:xfrm>
            <a:prstGeom prst="rect">
              <a:avLst/>
            </a:prstGeom>
            <a:solidFill>
              <a:srgbClr val="FFFFFF"/>
            </a:solidFill>
            <a:ln w="28575" algn="ctr">
              <a:solidFill>
                <a:srgbClr val="000000"/>
              </a:solidFill>
              <a:prstDash val="sysDot"/>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40" name="Rectangle 602"/>
            <p:cNvSpPr>
              <a:spLocks noChangeArrowheads="1"/>
            </p:cNvSpPr>
            <p:nvPr/>
          </p:nvSpPr>
          <p:spPr bwMode="auto">
            <a:xfrm>
              <a:off x="3392" y="1653"/>
              <a:ext cx="595" cy="516"/>
            </a:xfrm>
            <a:prstGeom prst="rect">
              <a:avLst/>
            </a:prstGeom>
            <a:solidFill>
              <a:srgbClr val="CCFFCC"/>
            </a:solidFill>
            <a:ln w="28575"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1041" name="Picture 603"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3" y="1675"/>
              <a:ext cx="319"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42" name="Group 604"/>
          <p:cNvGrpSpPr>
            <a:grpSpLocks/>
          </p:cNvGrpSpPr>
          <p:nvPr/>
        </p:nvGrpSpPr>
        <p:grpSpPr bwMode="auto">
          <a:xfrm>
            <a:off x="6469063" y="2668588"/>
            <a:ext cx="711200" cy="711200"/>
            <a:chOff x="2806" y="2998"/>
            <a:chExt cx="889" cy="889"/>
          </a:xfrm>
        </p:grpSpPr>
        <p:grpSp>
          <p:nvGrpSpPr>
            <p:cNvPr id="1043" name="Group 605"/>
            <p:cNvGrpSpPr>
              <a:grpSpLocks/>
            </p:cNvGrpSpPr>
            <p:nvPr/>
          </p:nvGrpSpPr>
          <p:grpSpPr bwMode="auto">
            <a:xfrm>
              <a:off x="2982" y="3177"/>
              <a:ext cx="482" cy="544"/>
              <a:chOff x="1962" y="794"/>
              <a:chExt cx="557" cy="628"/>
            </a:xfrm>
          </p:grpSpPr>
          <p:sp>
            <p:nvSpPr>
              <p:cNvPr id="1045" name="AutoShape 606"/>
              <p:cNvSpPr>
                <a:spLocks noChangeArrowheads="1"/>
              </p:cNvSpPr>
              <p:nvPr/>
            </p:nvSpPr>
            <p:spPr bwMode="auto">
              <a:xfrm rot="10800000" flipH="1">
                <a:off x="1962" y="794"/>
                <a:ext cx="557" cy="628"/>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1046" name="Picture 607"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5" y="1210"/>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47" name="Line 608"/>
              <p:cNvSpPr>
                <a:spLocks noChangeShapeType="1"/>
              </p:cNvSpPr>
              <p:nvPr/>
            </p:nvSpPr>
            <p:spPr bwMode="auto">
              <a:xfrm>
                <a:off x="2040" y="1190"/>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48" name="Line 609"/>
              <p:cNvSpPr>
                <a:spLocks noChangeShapeType="1"/>
              </p:cNvSpPr>
              <p:nvPr/>
            </p:nvSpPr>
            <p:spPr bwMode="auto">
              <a:xfrm>
                <a:off x="2355" y="1190"/>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49" name="Line 610"/>
              <p:cNvSpPr>
                <a:spLocks noChangeShapeType="1"/>
              </p:cNvSpPr>
              <p:nvPr/>
            </p:nvSpPr>
            <p:spPr bwMode="auto">
              <a:xfrm>
                <a:off x="2040" y="1120"/>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50" name="Line 611"/>
              <p:cNvSpPr>
                <a:spLocks noChangeShapeType="1"/>
              </p:cNvSpPr>
              <p:nvPr/>
            </p:nvSpPr>
            <p:spPr bwMode="auto">
              <a:xfrm>
                <a:off x="2355" y="1120"/>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51" name="Line 612"/>
              <p:cNvSpPr>
                <a:spLocks noChangeShapeType="1"/>
              </p:cNvSpPr>
              <p:nvPr/>
            </p:nvSpPr>
            <p:spPr bwMode="auto">
              <a:xfrm>
                <a:off x="2040" y="1051"/>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52" name="Line 613"/>
              <p:cNvSpPr>
                <a:spLocks noChangeShapeType="1"/>
              </p:cNvSpPr>
              <p:nvPr/>
            </p:nvSpPr>
            <p:spPr bwMode="auto">
              <a:xfrm>
                <a:off x="2355" y="1051"/>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53" name="Line 614"/>
              <p:cNvSpPr>
                <a:spLocks noChangeShapeType="1"/>
              </p:cNvSpPr>
              <p:nvPr/>
            </p:nvSpPr>
            <p:spPr bwMode="auto">
              <a:xfrm>
                <a:off x="2040" y="982"/>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54" name="Line 615"/>
              <p:cNvSpPr>
                <a:spLocks noChangeShapeType="1"/>
              </p:cNvSpPr>
              <p:nvPr/>
            </p:nvSpPr>
            <p:spPr bwMode="auto">
              <a:xfrm>
                <a:off x="2355" y="982"/>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55" name="Line 616"/>
              <p:cNvSpPr>
                <a:spLocks noChangeShapeType="1"/>
              </p:cNvSpPr>
              <p:nvPr/>
            </p:nvSpPr>
            <p:spPr bwMode="auto">
              <a:xfrm>
                <a:off x="2038" y="887"/>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044" name="AutoShape 617"/>
            <p:cNvSpPr>
              <a:spLocks noChangeArrowheads="1"/>
            </p:cNvSpPr>
            <p:nvPr/>
          </p:nvSpPr>
          <p:spPr bwMode="auto">
            <a:xfrm rot="10120748">
              <a:off x="2806" y="2998"/>
              <a:ext cx="889" cy="88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9 w 21600"/>
                <a:gd name="T19" fmla="*/ 3159 h 21600"/>
                <a:gd name="T20" fmla="*/ 18441 w 21600"/>
                <a:gd name="T21" fmla="*/ 18441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4572" y="15308"/>
                  </a:moveTo>
                  <a:cubicBezTo>
                    <a:pt x="6018" y="17305"/>
                    <a:pt x="8334" y="18488"/>
                    <a:pt x="10800" y="18488"/>
                  </a:cubicBezTo>
                  <a:cubicBezTo>
                    <a:pt x="15045" y="18488"/>
                    <a:pt x="18488" y="15045"/>
                    <a:pt x="18488" y="10800"/>
                  </a:cubicBezTo>
                  <a:cubicBezTo>
                    <a:pt x="18488" y="6554"/>
                    <a:pt x="15045" y="3112"/>
                    <a:pt x="10800" y="3112"/>
                  </a:cubicBezTo>
                  <a:cubicBezTo>
                    <a:pt x="8794" y="3111"/>
                    <a:pt x="6867" y="3896"/>
                    <a:pt x="5431" y="5296"/>
                  </a:cubicBezTo>
                  <a:lnTo>
                    <a:pt x="3258" y="3069"/>
                  </a:lnTo>
                  <a:cubicBezTo>
                    <a:pt x="5275" y="1101"/>
                    <a:pt x="7982" y="-1"/>
                    <a:pt x="10800" y="0"/>
                  </a:cubicBezTo>
                  <a:cubicBezTo>
                    <a:pt x="16764" y="0"/>
                    <a:pt x="21600" y="4835"/>
                    <a:pt x="21600" y="10800"/>
                  </a:cubicBezTo>
                  <a:cubicBezTo>
                    <a:pt x="21600" y="16764"/>
                    <a:pt x="16764" y="21600"/>
                    <a:pt x="10800" y="21600"/>
                  </a:cubicBezTo>
                  <a:cubicBezTo>
                    <a:pt x="7336" y="21600"/>
                    <a:pt x="4083" y="19938"/>
                    <a:pt x="2052" y="17133"/>
                  </a:cubicBezTo>
                  <a:lnTo>
                    <a:pt x="-135" y="18716"/>
                  </a:lnTo>
                  <a:lnTo>
                    <a:pt x="817" y="12773"/>
                  </a:lnTo>
                  <a:lnTo>
                    <a:pt x="6759" y="13725"/>
                  </a:lnTo>
                  <a:lnTo>
                    <a:pt x="4572" y="15308"/>
                  </a:lnTo>
                  <a:close/>
                </a:path>
              </a:pathLst>
            </a:custGeom>
            <a:solidFill>
              <a:srgbClr val="33CC33"/>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056" name="Group 618"/>
          <p:cNvGrpSpPr>
            <a:grpSpLocks/>
          </p:cNvGrpSpPr>
          <p:nvPr/>
        </p:nvGrpSpPr>
        <p:grpSpPr bwMode="auto">
          <a:xfrm>
            <a:off x="6611938" y="2859088"/>
            <a:ext cx="711200" cy="711200"/>
            <a:chOff x="2806" y="2998"/>
            <a:chExt cx="889" cy="889"/>
          </a:xfrm>
        </p:grpSpPr>
        <p:grpSp>
          <p:nvGrpSpPr>
            <p:cNvPr id="1057" name="Group 619"/>
            <p:cNvGrpSpPr>
              <a:grpSpLocks/>
            </p:cNvGrpSpPr>
            <p:nvPr/>
          </p:nvGrpSpPr>
          <p:grpSpPr bwMode="auto">
            <a:xfrm>
              <a:off x="2982" y="3177"/>
              <a:ext cx="482" cy="544"/>
              <a:chOff x="1962" y="794"/>
              <a:chExt cx="557" cy="628"/>
            </a:xfrm>
          </p:grpSpPr>
          <p:sp>
            <p:nvSpPr>
              <p:cNvPr id="1059" name="AutoShape 620"/>
              <p:cNvSpPr>
                <a:spLocks noChangeArrowheads="1"/>
              </p:cNvSpPr>
              <p:nvPr/>
            </p:nvSpPr>
            <p:spPr bwMode="auto">
              <a:xfrm rot="10800000" flipH="1">
                <a:off x="1962" y="794"/>
                <a:ext cx="557" cy="628"/>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1060" name="Picture 621"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5" y="1210"/>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61" name="Line 622"/>
              <p:cNvSpPr>
                <a:spLocks noChangeShapeType="1"/>
              </p:cNvSpPr>
              <p:nvPr/>
            </p:nvSpPr>
            <p:spPr bwMode="auto">
              <a:xfrm>
                <a:off x="2040" y="1190"/>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62" name="Line 623"/>
              <p:cNvSpPr>
                <a:spLocks noChangeShapeType="1"/>
              </p:cNvSpPr>
              <p:nvPr/>
            </p:nvSpPr>
            <p:spPr bwMode="auto">
              <a:xfrm>
                <a:off x="2355" y="1190"/>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63" name="Line 624"/>
              <p:cNvSpPr>
                <a:spLocks noChangeShapeType="1"/>
              </p:cNvSpPr>
              <p:nvPr/>
            </p:nvSpPr>
            <p:spPr bwMode="auto">
              <a:xfrm>
                <a:off x="2040" y="1120"/>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64" name="Line 625"/>
              <p:cNvSpPr>
                <a:spLocks noChangeShapeType="1"/>
              </p:cNvSpPr>
              <p:nvPr/>
            </p:nvSpPr>
            <p:spPr bwMode="auto">
              <a:xfrm>
                <a:off x="2355" y="1120"/>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65" name="Line 626"/>
              <p:cNvSpPr>
                <a:spLocks noChangeShapeType="1"/>
              </p:cNvSpPr>
              <p:nvPr/>
            </p:nvSpPr>
            <p:spPr bwMode="auto">
              <a:xfrm>
                <a:off x="2040" y="1051"/>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66" name="Line 627"/>
              <p:cNvSpPr>
                <a:spLocks noChangeShapeType="1"/>
              </p:cNvSpPr>
              <p:nvPr/>
            </p:nvSpPr>
            <p:spPr bwMode="auto">
              <a:xfrm>
                <a:off x="2355" y="1051"/>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67" name="Line 628"/>
              <p:cNvSpPr>
                <a:spLocks noChangeShapeType="1"/>
              </p:cNvSpPr>
              <p:nvPr/>
            </p:nvSpPr>
            <p:spPr bwMode="auto">
              <a:xfrm>
                <a:off x="2040" y="982"/>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68" name="Line 629"/>
              <p:cNvSpPr>
                <a:spLocks noChangeShapeType="1"/>
              </p:cNvSpPr>
              <p:nvPr/>
            </p:nvSpPr>
            <p:spPr bwMode="auto">
              <a:xfrm>
                <a:off x="2355" y="982"/>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69" name="Line 630"/>
              <p:cNvSpPr>
                <a:spLocks noChangeShapeType="1"/>
              </p:cNvSpPr>
              <p:nvPr/>
            </p:nvSpPr>
            <p:spPr bwMode="auto">
              <a:xfrm>
                <a:off x="2038" y="887"/>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058" name="AutoShape 631"/>
            <p:cNvSpPr>
              <a:spLocks noChangeArrowheads="1"/>
            </p:cNvSpPr>
            <p:nvPr/>
          </p:nvSpPr>
          <p:spPr bwMode="auto">
            <a:xfrm rot="10120748">
              <a:off x="2806" y="2998"/>
              <a:ext cx="889" cy="88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9 w 21600"/>
                <a:gd name="T19" fmla="*/ 3159 h 21600"/>
                <a:gd name="T20" fmla="*/ 18441 w 21600"/>
                <a:gd name="T21" fmla="*/ 18441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4572" y="15308"/>
                  </a:moveTo>
                  <a:cubicBezTo>
                    <a:pt x="6018" y="17305"/>
                    <a:pt x="8334" y="18488"/>
                    <a:pt x="10800" y="18488"/>
                  </a:cubicBezTo>
                  <a:cubicBezTo>
                    <a:pt x="15045" y="18488"/>
                    <a:pt x="18488" y="15045"/>
                    <a:pt x="18488" y="10800"/>
                  </a:cubicBezTo>
                  <a:cubicBezTo>
                    <a:pt x="18488" y="6554"/>
                    <a:pt x="15045" y="3112"/>
                    <a:pt x="10800" y="3112"/>
                  </a:cubicBezTo>
                  <a:cubicBezTo>
                    <a:pt x="8794" y="3111"/>
                    <a:pt x="6867" y="3896"/>
                    <a:pt x="5431" y="5296"/>
                  </a:cubicBezTo>
                  <a:lnTo>
                    <a:pt x="3258" y="3069"/>
                  </a:lnTo>
                  <a:cubicBezTo>
                    <a:pt x="5275" y="1101"/>
                    <a:pt x="7982" y="-1"/>
                    <a:pt x="10800" y="0"/>
                  </a:cubicBezTo>
                  <a:cubicBezTo>
                    <a:pt x="16764" y="0"/>
                    <a:pt x="21600" y="4835"/>
                    <a:pt x="21600" y="10800"/>
                  </a:cubicBezTo>
                  <a:cubicBezTo>
                    <a:pt x="21600" y="16764"/>
                    <a:pt x="16764" y="21600"/>
                    <a:pt x="10800" y="21600"/>
                  </a:cubicBezTo>
                  <a:cubicBezTo>
                    <a:pt x="7336" y="21600"/>
                    <a:pt x="4083" y="19938"/>
                    <a:pt x="2052" y="17133"/>
                  </a:cubicBezTo>
                  <a:lnTo>
                    <a:pt x="-135" y="18716"/>
                  </a:lnTo>
                  <a:lnTo>
                    <a:pt x="817" y="12773"/>
                  </a:lnTo>
                  <a:lnTo>
                    <a:pt x="6759" y="13725"/>
                  </a:lnTo>
                  <a:lnTo>
                    <a:pt x="4572" y="15308"/>
                  </a:lnTo>
                  <a:close/>
                </a:path>
              </a:pathLst>
            </a:custGeom>
            <a:solidFill>
              <a:srgbClr val="33CC33"/>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070" name="Title 366"/>
          <p:cNvSpPr txBox="1">
            <a:spLocks/>
          </p:cNvSpPr>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3400" b="1" i="0" u="none">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sz="3400" b="1" i="0" u="none" strike="noStrike" kern="0" cap="none" spc="0" normalizeH="0" baseline="0" noProof="0">
                <a:ln>
                  <a:noFill/>
                </a:ln>
                <a:solidFill>
                  <a:srgbClr val="04628C"/>
                </a:solidFill>
                <a:effectLst/>
                <a:uLnTx/>
                <a:uFillTx/>
                <a:latin typeface="Calibri" pitchFamily="34" charset="0"/>
                <a:cs typeface="Calibri" pitchFamily="34" charset="0"/>
              </a:rPr>
              <a:t>Entities relevant to producers</a:t>
            </a:r>
          </a:p>
        </p:txBody>
      </p:sp>
      <p:grpSp>
        <p:nvGrpSpPr>
          <p:cNvPr id="1071" name="Group 148"/>
          <p:cNvGrpSpPr>
            <a:grpSpLocks/>
          </p:cNvGrpSpPr>
          <p:nvPr/>
        </p:nvGrpSpPr>
        <p:grpSpPr bwMode="auto">
          <a:xfrm>
            <a:off x="5809275" y="997638"/>
            <a:ext cx="1158263" cy="916302"/>
            <a:chOff x="3942556" y="1245638"/>
            <a:chExt cx="1284287" cy="1016000"/>
          </a:xfrm>
        </p:grpSpPr>
        <p:pic>
          <p:nvPicPr>
            <p:cNvPr id="1072" name="Picture 110" descr="j02909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73" name="Group 3"/>
            <p:cNvGrpSpPr>
              <a:grpSpLocks/>
            </p:cNvGrpSpPr>
            <p:nvPr/>
          </p:nvGrpSpPr>
          <p:grpSpPr bwMode="auto">
            <a:xfrm rot="-960000">
              <a:off x="4485519" y="1533397"/>
              <a:ext cx="426056" cy="480044"/>
              <a:chOff x="2324" y="435"/>
              <a:chExt cx="933" cy="1052"/>
            </a:xfrm>
          </p:grpSpPr>
          <p:sp>
            <p:nvSpPr>
              <p:cNvPr id="1074" name="AutoShape 4"/>
              <p:cNvSpPr>
                <a:spLocks noChangeArrowheads="1"/>
              </p:cNvSpPr>
              <p:nvPr/>
            </p:nvSpPr>
            <p:spPr bwMode="auto">
              <a:xfrm rot="-5400000">
                <a:off x="2265" y="494"/>
                <a:ext cx="1052" cy="933"/>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75" name="Freeform 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76" name="Freeform 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77" name="Freeform 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1078" name="Group 8"/>
              <p:cNvGrpSpPr>
                <a:grpSpLocks/>
              </p:cNvGrpSpPr>
              <p:nvPr/>
            </p:nvGrpSpPr>
            <p:grpSpPr bwMode="auto">
              <a:xfrm>
                <a:off x="2889" y="957"/>
                <a:ext cx="348" cy="510"/>
                <a:chOff x="2784" y="3210"/>
                <a:chExt cx="523" cy="772"/>
              </a:xfrm>
            </p:grpSpPr>
            <p:sp>
              <p:nvSpPr>
                <p:cNvPr id="1079"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80"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81" name="AutoShape 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82" name="Oval 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grpSp>
    </p:spTree>
    <p:extLst>
      <p:ext uri="{BB962C8B-B14F-4D97-AF65-F5344CB8AC3E}">
        <p14:creationId xmlns:p14="http://schemas.microsoft.com/office/powerpoint/2010/main" val="208644991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3400" b="1" i="0" u="none">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sz="3400" b="1" i="0" u="none" strike="noStrike" kern="0" cap="none" spc="0" normalizeH="0" baseline="0" noProof="0">
                <a:ln>
                  <a:noFill/>
                </a:ln>
                <a:solidFill>
                  <a:srgbClr val="04628C"/>
                </a:solidFill>
                <a:effectLst/>
                <a:uLnTx/>
                <a:uFillTx/>
                <a:latin typeface="Calibri" pitchFamily="34" charset="0"/>
                <a:cs typeface="Calibri" pitchFamily="34" charset="0"/>
              </a:rPr>
              <a:t>Types of relationships</a:t>
            </a:r>
          </a:p>
        </p:txBody>
      </p:sp>
      <p:sp>
        <p:nvSpPr>
          <p:cNvPr id="12" name="Rectangle 3"/>
          <p:cNvSpPr txBox="1">
            <a:spLocks noChangeArrowheads="1"/>
          </p:cNvSpPr>
          <p:nvPr/>
        </p:nvSpPr>
        <p:spPr bwMode="auto">
          <a:xfrm>
            <a:off x="519113" y="3125788"/>
            <a:ext cx="8318500" cy="289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285750" marR="0" lvl="0" indent="-285750"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r>
              <a:rPr kumimoji="0" lang="en-US" sz="2400" b="0" i="0" u="none" strike="noStrike" kern="0" cap="none" spc="0" normalizeH="0" baseline="0" noProof="0">
                <a:ln>
                  <a:noFill/>
                </a:ln>
                <a:solidFill>
                  <a:srgbClr val="000000"/>
                </a:solidFill>
                <a:effectLst/>
                <a:uLnTx/>
                <a:uFillTx/>
                <a:latin typeface="Arial"/>
                <a:cs typeface="Calibri" pitchFamily="34" charset="0"/>
              </a:rPr>
              <a:t>Most relationships are bidirectional, but some occur in only one direction</a:t>
            </a:r>
          </a:p>
          <a:p>
            <a:pPr marL="285750" marR="0" lvl="0" indent="-285750"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r>
              <a:rPr kumimoji="0" lang="en-US" sz="2400" b="0" i="0" u="none" strike="noStrike" kern="0" cap="none" spc="0" normalizeH="0" baseline="0" noProof="0">
                <a:ln>
                  <a:noFill/>
                </a:ln>
                <a:solidFill>
                  <a:srgbClr val="000000"/>
                </a:solidFill>
                <a:effectLst/>
                <a:uLnTx/>
                <a:uFillTx/>
                <a:latin typeface="Arial"/>
                <a:cs typeface="Calibri" pitchFamily="34" charset="0"/>
              </a:rPr>
              <a:t>Most relationships are one-to-many, but some are one-to-one or many-to-many</a:t>
            </a:r>
          </a:p>
          <a:p>
            <a:pPr marL="285750" marR="0" lvl="0" indent="-285750"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r>
              <a:rPr kumimoji="0" lang="en-US" sz="2400" b="0" i="0" u="none" strike="noStrike" kern="0" cap="none" spc="0" normalizeH="0" baseline="0" noProof="0">
                <a:ln>
                  <a:noFill/>
                </a:ln>
                <a:solidFill>
                  <a:srgbClr val="000000"/>
                </a:solidFill>
                <a:effectLst/>
                <a:uLnTx/>
                <a:uFillTx/>
                <a:latin typeface="Arial"/>
                <a:cs typeface="Calibri" pitchFamily="34" charset="0"/>
              </a:rPr>
              <a:t>Most one-to-many relationships are built using </a:t>
            </a:r>
            <a:r>
              <a:rPr kumimoji="0" lang="en-US" sz="2400" b="1" i="0" u="none" strike="noStrike" kern="0" cap="none" spc="0" normalizeH="0" baseline="0" noProof="0">
                <a:ln>
                  <a:noFill/>
                </a:ln>
                <a:solidFill>
                  <a:srgbClr val="000000"/>
                </a:solidFill>
                <a:effectLst/>
                <a:uLnTx/>
                <a:uFillTx/>
                <a:latin typeface="Courier New" pitchFamily="49" charset="0"/>
                <a:cs typeface="Courier New" pitchFamily="49" charset="0"/>
              </a:rPr>
              <a:t>&lt;array&gt;</a:t>
            </a:r>
            <a:r>
              <a:rPr kumimoji="0" lang="en-US" sz="2400" b="0" i="0" u="none" strike="noStrike" kern="0" cap="none" spc="0" normalizeH="0" baseline="0" noProof="0">
                <a:ln>
                  <a:noFill/>
                </a:ln>
                <a:solidFill>
                  <a:srgbClr val="000000"/>
                </a:solidFill>
                <a:effectLst/>
                <a:uLnTx/>
                <a:uFillTx/>
                <a:latin typeface="Arial"/>
                <a:cs typeface="Calibri" pitchFamily="34" charset="0"/>
              </a:rPr>
              <a:t> and </a:t>
            </a:r>
            <a:r>
              <a:rPr kumimoji="0" lang="en-US" sz="2400" b="1" i="0" u="none" strike="noStrike" kern="0" cap="none" spc="0" normalizeH="0" baseline="0" noProof="0">
                <a:ln>
                  <a:noFill/>
                </a:ln>
                <a:solidFill>
                  <a:srgbClr val="000000"/>
                </a:solidFill>
                <a:effectLst/>
                <a:uLnTx/>
                <a:uFillTx/>
                <a:latin typeface="Courier New" pitchFamily="49" charset="0"/>
                <a:cs typeface="Courier New" pitchFamily="49" charset="0"/>
              </a:rPr>
              <a:t>&lt;foreignkey&gt;</a:t>
            </a:r>
            <a:r>
              <a:rPr kumimoji="0" lang="en-US" sz="2400" b="0" i="0" u="none" strike="noStrike" kern="0" cap="none" spc="0" normalizeH="0" baseline="0" noProof="0">
                <a:ln>
                  <a:noFill/>
                </a:ln>
                <a:solidFill>
                  <a:srgbClr val="000000"/>
                </a:solidFill>
                <a:effectLst/>
                <a:uLnTx/>
                <a:uFillTx/>
                <a:latin typeface="Arial"/>
                <a:cs typeface="Calibri" pitchFamily="34" charset="0"/>
              </a:rPr>
              <a:t>, but some are built using queries or lists</a:t>
            </a:r>
          </a:p>
        </p:txBody>
      </p:sp>
      <p:sp>
        <p:nvSpPr>
          <p:cNvPr id="13" name="Text Box 18"/>
          <p:cNvSpPr txBox="1">
            <a:spLocks noChangeArrowheads="1"/>
          </p:cNvSpPr>
          <p:nvPr/>
        </p:nvSpPr>
        <p:spPr bwMode="auto">
          <a:xfrm>
            <a:off x="2014538" y="2384425"/>
            <a:ext cx="299243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algn="l" defTabSz="914400" eaLnBrk="1" fontAlgn="auto" latinLnBrk="0" hangingPunct="1">
              <a:lnSpc>
                <a:spcPct val="100000"/>
              </a:lnSpc>
              <a:spcBef>
                <a:spcPts val="0"/>
              </a:spcBef>
              <a:spcAft>
                <a:spcPts val="0"/>
              </a:spcAft>
              <a:buClr>
                <a:srgbClr val="FFFFFF"/>
              </a:buClr>
              <a:buSzTx/>
              <a:buFontTx/>
              <a:buNone/>
              <a:tabLst/>
              <a:defRPr/>
            </a:pPr>
            <a:r>
              <a:rPr kumimoji="0" lang="en-US" sz="1800" b="1" i="0" u="none" strike="noStrike" kern="0" cap="none" spc="0" normalizeH="0" baseline="0" noProof="0">
                <a:ln>
                  <a:noFill/>
                </a:ln>
                <a:solidFill>
                  <a:srgbClr val="04628C"/>
                </a:solidFill>
                <a:effectLst/>
                <a:uLnTx/>
                <a:uFillTx/>
                <a:latin typeface="Arial" charset="0"/>
              </a:rPr>
              <a:t>&lt;array</a:t>
            </a:r>
            <a:br>
              <a:rPr kumimoji="0" lang="en-US" sz="1800" b="1" i="0" u="none" strike="noStrike" kern="0" cap="none" spc="0" normalizeH="0" baseline="0" noProof="0">
                <a:ln>
                  <a:noFill/>
                </a:ln>
                <a:solidFill>
                  <a:srgbClr val="04628C"/>
                </a:solidFill>
                <a:effectLst/>
                <a:uLnTx/>
                <a:uFillTx/>
                <a:latin typeface="Arial" charset="0"/>
              </a:rPr>
            </a:br>
            <a:r>
              <a:rPr kumimoji="0" lang="en-US" sz="1800" b="1" i="0" u="none" strike="noStrike" kern="0" cap="none" spc="0" normalizeH="0" baseline="0" noProof="0">
                <a:ln>
                  <a:noFill/>
                </a:ln>
                <a:solidFill>
                  <a:srgbClr val="04628C"/>
                </a:solidFill>
                <a:effectLst/>
                <a:uLnTx/>
                <a:uFillTx/>
                <a:latin typeface="Arial" charset="0"/>
              </a:rPr>
              <a:t>arrayentity= "Policies"&gt;</a:t>
            </a:r>
          </a:p>
        </p:txBody>
      </p:sp>
      <p:sp>
        <p:nvSpPr>
          <p:cNvPr id="14" name="Text Box 20"/>
          <p:cNvSpPr txBox="1">
            <a:spLocks noChangeArrowheads="1"/>
          </p:cNvSpPr>
          <p:nvPr/>
        </p:nvSpPr>
        <p:spPr bwMode="auto">
          <a:xfrm>
            <a:off x="4949825" y="2384425"/>
            <a:ext cx="397033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algn="l" defTabSz="914400" eaLnBrk="1" fontAlgn="auto" latinLnBrk="0" hangingPunct="1">
              <a:lnSpc>
                <a:spcPct val="100000"/>
              </a:lnSpc>
              <a:spcBef>
                <a:spcPts val="0"/>
              </a:spcBef>
              <a:spcAft>
                <a:spcPts val="0"/>
              </a:spcAft>
              <a:buClr>
                <a:srgbClr val="FFFFFF"/>
              </a:buClr>
              <a:buSzTx/>
              <a:buFontTx/>
              <a:buNone/>
              <a:tabLst/>
              <a:defRPr/>
            </a:pPr>
            <a:r>
              <a:rPr kumimoji="0" lang="en-US" sz="1800" b="1" i="0" u="none" strike="noStrike" kern="0" cap="none" spc="0" normalizeH="0" baseline="0" noProof="0">
                <a:ln>
                  <a:noFill/>
                </a:ln>
                <a:solidFill>
                  <a:srgbClr val="04628C"/>
                </a:solidFill>
                <a:effectLst/>
                <a:uLnTx/>
                <a:uFillTx/>
                <a:latin typeface="Arial" charset="0"/>
              </a:rPr>
              <a:t>&lt;foreignkey </a:t>
            </a:r>
            <a:br>
              <a:rPr kumimoji="0" lang="en-US" sz="1800" b="1" i="0" u="none" strike="noStrike" kern="0" cap="none" spc="0" normalizeH="0" baseline="0" noProof="0">
                <a:ln>
                  <a:noFill/>
                </a:ln>
                <a:solidFill>
                  <a:srgbClr val="04628C"/>
                </a:solidFill>
                <a:effectLst/>
                <a:uLnTx/>
                <a:uFillTx/>
                <a:latin typeface="Arial" charset="0"/>
              </a:rPr>
            </a:br>
            <a:r>
              <a:rPr kumimoji="0" lang="en-US" sz="1800" b="1" i="0" u="none" strike="noStrike" kern="0" cap="none" spc="0" normalizeH="0" baseline="0" noProof="0">
                <a:ln>
                  <a:noFill/>
                </a:ln>
                <a:solidFill>
                  <a:srgbClr val="04628C"/>
                </a:solidFill>
                <a:effectLst/>
                <a:uLnTx/>
                <a:uFillTx/>
                <a:latin typeface="Arial" charset="0"/>
              </a:rPr>
              <a:t>fkentity= "Account"&gt;</a:t>
            </a:r>
          </a:p>
        </p:txBody>
      </p:sp>
      <p:sp>
        <p:nvSpPr>
          <p:cNvPr id="15" name="Line 22"/>
          <p:cNvSpPr>
            <a:spLocks noChangeShapeType="1"/>
          </p:cNvSpPr>
          <p:nvPr/>
        </p:nvSpPr>
        <p:spPr bwMode="auto">
          <a:xfrm>
            <a:off x="3098800" y="931863"/>
            <a:ext cx="2363788" cy="0"/>
          </a:xfrm>
          <a:prstGeom prst="line">
            <a:avLst/>
          </a:prstGeom>
          <a:noFill/>
          <a:ln w="19050">
            <a:solidFill>
              <a:srgbClr val="04628C"/>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 name="Line 23"/>
          <p:cNvSpPr>
            <a:spLocks noChangeShapeType="1"/>
          </p:cNvSpPr>
          <p:nvPr/>
        </p:nvSpPr>
        <p:spPr bwMode="auto">
          <a:xfrm>
            <a:off x="3098800" y="1084263"/>
            <a:ext cx="2363788" cy="0"/>
          </a:xfrm>
          <a:prstGeom prst="line">
            <a:avLst/>
          </a:prstGeom>
          <a:noFill/>
          <a:ln w="19050">
            <a:solidFill>
              <a:srgbClr val="04628C"/>
            </a:solidFill>
            <a:round/>
            <a:headEnd type="arrow" w="med" len="med"/>
            <a:tailEnd type="none" w="med" len="me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17"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6775" y="1381125"/>
            <a:ext cx="428625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Tree>
    <p:extLst>
      <p:ext uri="{BB962C8B-B14F-4D97-AF65-F5344CB8AC3E}">
        <p14:creationId xmlns:p14="http://schemas.microsoft.com/office/powerpoint/2010/main" val="3496663039"/>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0.0&quot;&gt;&lt;object type=&quot;1&quot; unique_id=&quot;10001&quot;&gt;&lt;object type=&quot;2&quot; unique_id=&quot;10002&quot;&gt;&lt;object type=&quot;3&quot; unique_id=&quot;10003&quot;&gt;&lt;property id=&quot;20148&quot; value=&quot;5&quot;/&gt;&lt;property id=&quot;20300&quot; value=&quot;Slide 1 - &amp;quot;BillingCenter Data Model&amp;quot;&quot;/&gt;&lt;property id=&quot;20307&quot; value=&quot;1192&quot;/&gt;&lt;/object&gt;&lt;object type=&quot;3&quot; unique_id=&quot;10004&quot;&gt;&lt;property id=&quot;20148&quot; value=&quot;5&quot;/&gt;&lt;property id=&quot;20300&quot; value=&quot;Slide 2 - &amp;quot;Lesson objectives&amp;quot;&quot;/&gt;&lt;property id=&quot;20307&quot; value=&quot;1299&quot;/&gt;&lt;/object&gt;&lt;object type=&quot;3&quot; unique_id=&quot;10005&quot;&gt;&lt;property id=&quot;20148&quot; value=&quot;5&quot;/&gt;&lt;property id=&quot;20300&quot; value=&quot;Slide 3 - &amp;quot;Lesson outline&amp;quot;&quot;/&gt;&lt;property id=&quot;20307&quot; value=&quot;1555&quot;/&gt;&lt;/object&gt;&lt;object type=&quot;3&quot; unique_id=&quot;10006&quot;&gt;&lt;property id=&quot;20148&quot; value=&quot;5&quot;/&gt;&lt;property id=&quot;20300&quot; value=&quot;Slide 4 - &amp;quot;BillingCenter data model&amp;quot;&quot;/&gt;&lt;property id=&quot;20307&quot; value=&quot;1632&quot;/&gt;&lt;/object&gt;&lt;object type=&quot;3&quot; unique_id=&quot;10007&quot;&gt;&lt;property id=&quot;20148&quot; value=&quot;5&quot;/&gt;&lt;property id=&quot;20300&quot; value=&quot;Slide 5 - &amp;quot;BillingCenter data model&amp;quot;&quot;/&gt;&lt;property id=&quot;20307&quot; value=&quot;1667&quot;/&gt;&lt;/object&gt;&lt;object type=&quot;3&quot; unique_id=&quot;10008&quot;&gt;&lt;property id=&quot;20148&quot; value=&quot;5&quot;/&gt;&lt;property id=&quot;20300&quot; value=&quot;Slide 6 - &amp;quot;Entities relevant to accounts&amp;quot;&quot;/&gt;&lt;property id=&quot;20307&quot; value=&quot;1668&quot;/&gt;&lt;/object&gt;&lt;object type=&quot;3&quot; unique_id=&quot;10009&quot;&gt;&lt;property id=&quot;20148&quot; value=&quot;5&quot;/&gt;&lt;property id=&quot;20300&quot; value=&quot;Slide 7 - &amp;quot;Entities relevant to producers&amp;quot;&quot;/&gt;&lt;property id=&quot;20307&quot; value=&quot;1669&quot;/&gt;&lt;/object&gt;&lt;object type=&quot;3&quot; unique_id=&quot;10010&quot;&gt;&lt;property id=&quot;20148&quot; value=&quot;5&quot;/&gt;&lt;property id=&quot;20300&quot; value=&quot;Slide 8 - &amp;quot;Types of relationships&amp;quot;&quot;/&gt;&lt;property id=&quot;20307&quot; value=&quot;1630&quot;/&gt;&lt;/object&gt;&lt;object type=&quot;3&quot; unique_id=&quot;10011&quot;&gt;&lt;property id=&quot;20148&quot; value=&quot;5&quot;/&gt;&lt;property id=&quot;20300&quot; value=&quot;Slide 9 - &amp;quot;Data model entity relationships: accounts&amp;quot;&quot;/&gt;&lt;property id=&quot;20307&quot; value=&quot;1671&quot;/&gt;&lt;/object&gt;&lt;object type=&quot;3&quot; unique_id=&quot;10012&quot;&gt;&lt;property id=&quot;20148&quot; value=&quot;5&quot;/&gt;&lt;property id=&quot;20300&quot; value=&quot;Slide 10 - &amp;quot;Data model entity relationships: producers&amp;quot;&quot;/&gt;&lt;property id=&quot;20307&quot; value=&quot;1670&quot;/&gt;&lt;/object&gt;&lt;object type=&quot;3&quot; unique_id=&quot;10013&quot;&gt;&lt;property id=&quot;20148&quot; value=&quot;5&quot;/&gt;&lt;property id=&quot;20300&quot; value=&quot;Slide 11 - &amp;quot;Lesson objectives review&amp;quot;&quot;/&gt;&lt;property id=&quot;20307&quot; value=&quot;1551&quot;/&gt;&lt;/object&gt;&lt;object type=&quot;3&quot; unique_id=&quot;10014&quot;&gt;&lt;property id=&quot;20148&quot; value=&quot;5&quot;/&gt;&lt;property id=&quot;20300&quot; value=&quot;Slide 12 - &amp;quot;Notices&amp;quot;&quot;/&gt;&lt;property id=&quot;20307&quot; value=&quot;1672&quot;/&gt;&lt;/object&gt;&lt;/object&gt;&lt;object type=&quot;8&quot; unique_id=&quot;10028&quot;&gt;&lt;/object&gt;&lt;/object&gt;&lt;/database&gt;"/>
  <p:tag name="MMPROD_NEXTUNIQUEID" val="10009"/>
  <p:tag name="SECTOMILLISECCONVERTED" val="1"/>
</p:tagLst>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Theme" id="{D3A03404-B80B-439B-AF19-52B6AF8DA76C}" vid="{75FB74F2-993F-428C-8E48-C53594268EE5}"/>
    </a:ext>
  </a:extLst>
</a:theme>
</file>

<file path=ppt/theme/theme4.xml><?xml version="1.0" encoding="utf-8"?>
<a:theme xmlns:a="http://schemas.openxmlformats.org/drawingml/2006/main" name="1_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0447F0-C3FE-4813-AC78-B7F09A5C21CC}">
  <ds:schemaRefs>
    <ds:schemaRef ds:uri="http://schemas.microsoft.com/sharepoint/v3/contenttype/forms"/>
  </ds:schemaRefs>
</ds:datastoreItem>
</file>

<file path=customXml/itemProps2.xml><?xml version="1.0" encoding="utf-8"?>
<ds:datastoreItem xmlns:ds="http://schemas.openxmlformats.org/officeDocument/2006/customXml" ds:itemID="{2910B119-F032-4F1B-85DF-B4A400D1C6C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06B0EB5-EF2E-469D-B4F6-F7CC2CC302B7}"/>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13</Slides>
  <Notes>10</Notes>
  <HiddenSlides>0</HiddenSlides>
  <ScaleCrop>false</ScaleCrop>
  <HeadingPairs>
    <vt:vector size="4" baseType="variant">
      <vt:variant>
        <vt:lpstr>Theme</vt:lpstr>
      </vt:variant>
      <vt:variant>
        <vt:i4>4</vt:i4>
      </vt:variant>
      <vt:variant>
        <vt:lpstr>Slide Titles</vt:lpstr>
      </vt:variant>
      <vt:variant>
        <vt:i4>13</vt:i4>
      </vt:variant>
    </vt:vector>
  </HeadingPairs>
  <TitlesOfParts>
    <vt:vector size="17" baseType="lpstr">
      <vt:lpstr>1_test-template</vt:lpstr>
      <vt:lpstr>2_test-template</vt:lpstr>
      <vt:lpstr>CognizantTheme</vt:lpstr>
      <vt:lpstr>1_Emerald_Template</vt:lpstr>
      <vt:lpstr>BillingCenter Data Model</vt:lpstr>
      <vt:lpstr>Lesson Objective</vt:lpstr>
      <vt:lpstr>Lesson Outline</vt:lpstr>
      <vt:lpstr>Trouble tickets</vt:lpstr>
      <vt:lpstr>PowerPoint Presentation</vt:lpstr>
      <vt:lpstr>PowerPoint Presentation</vt:lpstr>
      <vt:lpstr>PowerPoint Presentation</vt:lpstr>
      <vt:lpstr>PowerPoint Presentation</vt:lpstr>
      <vt:lpstr>PowerPoint Presentation</vt:lpstr>
      <vt:lpstr>Data model entity relationships: accounts</vt:lpstr>
      <vt:lpstr>Data model entity relationships: producers</vt:lpstr>
      <vt:lpstr>Lesson objectives review</vt:lpstr>
      <vt:lpstr>PowerPoint Presentation</vt:lpstr>
    </vt:vector>
  </TitlesOfParts>
  <Company>Guidewire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ClaimCenter Configuration</dc:title>
  <dc:creator>Julia Tower</dc:creator>
  <dc:description>060</dc:description>
  <cp:revision>2</cp:revision>
  <dcterms:created xsi:type="dcterms:W3CDTF">2007-08-02T20:13:16Z</dcterms:created>
  <dcterms:modified xsi:type="dcterms:W3CDTF">2021-01-21T04:03:37Z</dcterms:modified>
  <cp:category>060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0x0101008CB57B5F54F4DA48B31C4943C8567926</vt:lpwstr>
  </property>
</Properties>
</file>