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3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36.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8.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2.xml" ContentType="application/vnd.openxmlformats-officedocument.presentationml.notesSlide+xml"/>
  <Override PartName="/ppt/slideMasters/slideMaster2.xml" ContentType="application/vnd.openxmlformats-officedocument.presentationml.slideMaster+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3.xml" ContentType="application/vnd.openxmlformats-officedocument.presentationml.notesSlide+xml"/>
  <Override PartName="/ppt/slideMasters/slideMaster1.xml" ContentType="application/vnd.openxmlformats-officedocument.presentationml.slideMaster+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4.xml" ContentType="application/vnd.openxmlformats-officedocument.presentationml.slideLayout+xml"/>
  <Override PartName="/ppt/slideLayouts/slideLayout43.xml" ContentType="application/vnd.openxmlformats-officedocument.presentationml.slideLayout+xml"/>
  <Override PartName="/ppt/slideLayouts/slideLayout42.xml" ContentType="application/vnd.openxmlformats-officedocument.presentationml.slideLayout+xml"/>
  <Override PartName="/ppt/slideLayouts/slideLayout41.xml" ContentType="application/vnd.openxmlformats-officedocument.presentationml.slideLayout+xml"/>
  <Override PartName="/ppt/slideLayouts/slideLayout40.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1" r:id="rId2"/>
  </p:sldMasterIdLst>
  <p:notesMasterIdLst>
    <p:notesMasterId r:id="rId39"/>
  </p:notesMasterIdLst>
  <p:sldIdLst>
    <p:sldId id="262" r:id="rId3"/>
    <p:sldId id="281" r:id="rId4"/>
    <p:sldId id="282" r:id="rId5"/>
    <p:sldId id="283" r:id="rId6"/>
    <p:sldId id="284" r:id="rId7"/>
    <p:sldId id="285" r:id="rId8"/>
    <p:sldId id="286" r:id="rId9"/>
    <p:sldId id="288" r:id="rId10"/>
    <p:sldId id="289" r:id="rId11"/>
    <p:sldId id="290" r:id="rId12"/>
    <p:sldId id="291" r:id="rId13"/>
    <p:sldId id="292" r:id="rId14"/>
    <p:sldId id="293" r:id="rId15"/>
    <p:sldId id="294" r:id="rId16"/>
    <p:sldId id="295" r:id="rId17"/>
    <p:sldId id="296" r:id="rId18"/>
    <p:sldId id="297" r:id="rId19"/>
    <p:sldId id="298" r:id="rId20"/>
    <p:sldId id="299" r:id="rId21"/>
    <p:sldId id="300" r:id="rId22"/>
    <p:sldId id="301" r:id="rId23"/>
    <p:sldId id="302" r:id="rId24"/>
    <p:sldId id="303" r:id="rId25"/>
    <p:sldId id="304" r:id="rId26"/>
    <p:sldId id="305" r:id="rId27"/>
    <p:sldId id="306" r:id="rId28"/>
    <p:sldId id="307" r:id="rId29"/>
    <p:sldId id="308" r:id="rId30"/>
    <p:sldId id="310" r:id="rId31"/>
    <p:sldId id="280" r:id="rId32"/>
    <p:sldId id="266" r:id="rId33"/>
    <p:sldId id="265" r:id="rId34"/>
    <p:sldId id="267" r:id="rId35"/>
    <p:sldId id="257" r:id="rId36"/>
    <p:sldId id="268" r:id="rId37"/>
    <p:sldId id="263" r:id="rId3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343" autoAdjust="0"/>
  </p:normalViewPr>
  <p:slideViewPr>
    <p:cSldViewPr snapToGrid="0">
      <p:cViewPr varScale="1">
        <p:scale>
          <a:sx n="86" d="100"/>
          <a:sy n="86" d="100"/>
        </p:scale>
        <p:origin x="876" y="90"/>
      </p:cViewPr>
      <p:guideLst/>
    </p:cSldViewPr>
  </p:slideViewPr>
  <p:outlineViewPr>
    <p:cViewPr>
      <p:scale>
        <a:sx n="33" d="100"/>
        <a:sy n="33" d="100"/>
      </p:scale>
      <p:origin x="0" y="-2436"/>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45" Type="http://schemas.openxmlformats.org/officeDocument/2006/relationships/customXml" Target="../customXml/item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customXml" Target="../customXml/item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customXml" Target="../customXml/item3.xml"/><Relationship Id="rId20" Type="http://schemas.openxmlformats.org/officeDocument/2006/relationships/slide" Target="slides/slide18.xml"/><Relationship Id="rId4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DE57DD-ADDD-4745-87B4-446084BB16A1}" type="datetimeFigureOut">
              <a:rPr lang="en-US" smtClean="0"/>
              <a:t>12/11/2020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0BD393-F23F-45BB-8510-2BBB000BFA78}" type="slidenum">
              <a:rPr lang="en-US" smtClean="0"/>
              <a:t>‹#›</a:t>
            </a:fld>
            <a:endParaRPr lang="en-US"/>
          </a:p>
        </p:txBody>
      </p:sp>
    </p:spTree>
    <p:extLst>
      <p:ext uri="{BB962C8B-B14F-4D97-AF65-F5344CB8AC3E}">
        <p14:creationId xmlns:p14="http://schemas.microsoft.com/office/powerpoint/2010/main" val="2281574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68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131851F0-B63A-457E-A006-25479AA6DCBF}" type="slidenum">
              <a:rPr lang="en-US" altLang="en-US" sz="1200" b="0" smtClean="0">
                <a:solidFill>
                  <a:schemeClr val="tx1"/>
                </a:solidFill>
              </a:rPr>
              <a:pPr eaLnBrk="1" hangingPunct="1"/>
              <a:t>2</a:t>
            </a:fld>
            <a:endParaRPr lang="en-US" altLang="en-US" sz="1200" b="0" smtClean="0">
              <a:solidFill>
                <a:schemeClr val="tx1"/>
              </a:solidFill>
            </a:endParaRPr>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1079986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834" eaLnBrk="0" hangingPunct="0">
              <a:tabLst>
                <a:tab pos="5590338" algn="r"/>
              </a:tabLst>
              <a:defRPr sz="2000" b="1">
                <a:solidFill>
                  <a:srgbClr val="FF0000"/>
                </a:solidFill>
                <a:latin typeface="Arial" charset="0"/>
              </a:defRPr>
            </a:lvl1pPr>
            <a:lvl2pPr marL="742838" indent="-285707" defTabSz="942834" eaLnBrk="0" hangingPunct="0">
              <a:tabLst>
                <a:tab pos="5590338" algn="r"/>
              </a:tabLst>
              <a:defRPr sz="2000" b="1">
                <a:solidFill>
                  <a:srgbClr val="FF0000"/>
                </a:solidFill>
                <a:latin typeface="Arial" charset="0"/>
              </a:defRPr>
            </a:lvl2pPr>
            <a:lvl3pPr marL="1142829" indent="-228566" defTabSz="942834" eaLnBrk="0" hangingPunct="0">
              <a:tabLst>
                <a:tab pos="5590338" algn="r"/>
              </a:tabLst>
              <a:defRPr sz="2000" b="1">
                <a:solidFill>
                  <a:srgbClr val="FF0000"/>
                </a:solidFill>
                <a:latin typeface="Arial" charset="0"/>
              </a:defRPr>
            </a:lvl3pPr>
            <a:lvl4pPr marL="1599961" indent="-228566" defTabSz="942834" eaLnBrk="0" hangingPunct="0">
              <a:tabLst>
                <a:tab pos="5590338" algn="r"/>
              </a:tabLst>
              <a:defRPr sz="2000" b="1">
                <a:solidFill>
                  <a:srgbClr val="FF0000"/>
                </a:solidFill>
                <a:latin typeface="Arial" charset="0"/>
              </a:defRPr>
            </a:lvl4pPr>
            <a:lvl5pPr marL="2057092" indent="-228566" defTabSz="942834" eaLnBrk="0" hangingPunct="0">
              <a:tabLst>
                <a:tab pos="5590338" algn="r"/>
              </a:tabLst>
              <a:defRPr sz="2000" b="1">
                <a:solidFill>
                  <a:srgbClr val="FF0000"/>
                </a:solidFill>
                <a:latin typeface="Arial" charset="0"/>
              </a:defRPr>
            </a:lvl5pPr>
            <a:lvl6pPr marL="2514223" indent="-228566" algn="ctr" defTabSz="942834" eaLnBrk="0" fontAlgn="base" hangingPunct="0">
              <a:spcBef>
                <a:spcPct val="50000"/>
              </a:spcBef>
              <a:spcAft>
                <a:spcPct val="30000"/>
              </a:spcAft>
              <a:buClr>
                <a:schemeClr val="tx1"/>
              </a:buClr>
              <a:tabLst>
                <a:tab pos="5590338" algn="r"/>
              </a:tabLst>
              <a:defRPr sz="2000" b="1">
                <a:solidFill>
                  <a:srgbClr val="FF0000"/>
                </a:solidFill>
                <a:latin typeface="Arial" charset="0"/>
              </a:defRPr>
            </a:lvl6pPr>
            <a:lvl7pPr marL="2971355" indent="-228566" algn="ctr" defTabSz="942834" eaLnBrk="0" fontAlgn="base" hangingPunct="0">
              <a:spcBef>
                <a:spcPct val="50000"/>
              </a:spcBef>
              <a:spcAft>
                <a:spcPct val="30000"/>
              </a:spcAft>
              <a:buClr>
                <a:schemeClr val="tx1"/>
              </a:buClr>
              <a:tabLst>
                <a:tab pos="5590338" algn="r"/>
              </a:tabLst>
              <a:defRPr sz="2000" b="1">
                <a:solidFill>
                  <a:srgbClr val="FF0000"/>
                </a:solidFill>
                <a:latin typeface="Arial" charset="0"/>
              </a:defRPr>
            </a:lvl7pPr>
            <a:lvl8pPr marL="3428487" indent="-228566" algn="ctr" defTabSz="942834" eaLnBrk="0" fontAlgn="base" hangingPunct="0">
              <a:spcBef>
                <a:spcPct val="50000"/>
              </a:spcBef>
              <a:spcAft>
                <a:spcPct val="30000"/>
              </a:spcAft>
              <a:buClr>
                <a:schemeClr val="tx1"/>
              </a:buClr>
              <a:tabLst>
                <a:tab pos="5590338" algn="r"/>
              </a:tabLst>
              <a:defRPr sz="2000" b="1">
                <a:solidFill>
                  <a:srgbClr val="FF0000"/>
                </a:solidFill>
                <a:latin typeface="Arial" charset="0"/>
              </a:defRPr>
            </a:lvl8pPr>
            <a:lvl9pPr marL="3885619" indent="-228566" algn="ctr" defTabSz="942834" eaLnBrk="0" fontAlgn="base" hangingPunct="0">
              <a:spcBef>
                <a:spcPct val="50000"/>
              </a:spcBef>
              <a:spcAft>
                <a:spcPct val="30000"/>
              </a:spcAft>
              <a:buClr>
                <a:schemeClr val="tx1"/>
              </a:buClr>
              <a:tabLst>
                <a:tab pos="5590338"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12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723" eaLnBrk="0" hangingPunct="0">
              <a:tabLst>
                <a:tab pos="2742789" algn="ctr"/>
              </a:tabLst>
              <a:defRPr sz="2000" b="1">
                <a:solidFill>
                  <a:srgbClr val="FF0000"/>
                </a:solidFill>
                <a:latin typeface="Arial" charset="0"/>
              </a:defRPr>
            </a:lvl1pPr>
            <a:lvl2pPr marL="742838" indent="-285707" defTabSz="931723" eaLnBrk="0" hangingPunct="0">
              <a:tabLst>
                <a:tab pos="2742789" algn="ctr"/>
              </a:tabLst>
              <a:defRPr sz="2000" b="1">
                <a:solidFill>
                  <a:srgbClr val="FF0000"/>
                </a:solidFill>
                <a:latin typeface="Arial" charset="0"/>
              </a:defRPr>
            </a:lvl2pPr>
            <a:lvl3pPr marL="1142829" indent="-228566" defTabSz="931723" eaLnBrk="0" hangingPunct="0">
              <a:tabLst>
                <a:tab pos="2742789" algn="ctr"/>
              </a:tabLst>
              <a:defRPr sz="2000" b="1">
                <a:solidFill>
                  <a:srgbClr val="FF0000"/>
                </a:solidFill>
                <a:latin typeface="Arial" charset="0"/>
              </a:defRPr>
            </a:lvl3pPr>
            <a:lvl4pPr marL="1599961" indent="-228566" defTabSz="931723" eaLnBrk="0" hangingPunct="0">
              <a:tabLst>
                <a:tab pos="2742789" algn="ctr"/>
              </a:tabLst>
              <a:defRPr sz="2000" b="1">
                <a:solidFill>
                  <a:srgbClr val="FF0000"/>
                </a:solidFill>
                <a:latin typeface="Arial" charset="0"/>
              </a:defRPr>
            </a:lvl4pPr>
            <a:lvl5pPr marL="2057092" indent="-228566" defTabSz="931723" eaLnBrk="0" hangingPunct="0">
              <a:tabLst>
                <a:tab pos="2742789" algn="ctr"/>
              </a:tabLst>
              <a:defRPr sz="2000" b="1">
                <a:solidFill>
                  <a:srgbClr val="FF0000"/>
                </a:solidFill>
                <a:latin typeface="Arial" charset="0"/>
              </a:defRPr>
            </a:lvl5pPr>
            <a:lvl6pPr marL="2514223" indent="-228566" algn="ctr" defTabSz="931723" eaLnBrk="0" fontAlgn="base" hangingPunct="0">
              <a:spcBef>
                <a:spcPct val="50000"/>
              </a:spcBef>
              <a:spcAft>
                <a:spcPct val="30000"/>
              </a:spcAft>
              <a:buClr>
                <a:schemeClr val="tx1"/>
              </a:buClr>
              <a:tabLst>
                <a:tab pos="2742789" algn="ctr"/>
              </a:tabLst>
              <a:defRPr sz="2000" b="1">
                <a:solidFill>
                  <a:srgbClr val="FF0000"/>
                </a:solidFill>
                <a:latin typeface="Arial" charset="0"/>
              </a:defRPr>
            </a:lvl6pPr>
            <a:lvl7pPr marL="2971355" indent="-228566" algn="ctr" defTabSz="931723" eaLnBrk="0" fontAlgn="base" hangingPunct="0">
              <a:spcBef>
                <a:spcPct val="50000"/>
              </a:spcBef>
              <a:spcAft>
                <a:spcPct val="30000"/>
              </a:spcAft>
              <a:buClr>
                <a:schemeClr val="tx1"/>
              </a:buClr>
              <a:tabLst>
                <a:tab pos="2742789" algn="ctr"/>
              </a:tabLst>
              <a:defRPr sz="2000" b="1">
                <a:solidFill>
                  <a:srgbClr val="FF0000"/>
                </a:solidFill>
                <a:latin typeface="Arial" charset="0"/>
              </a:defRPr>
            </a:lvl7pPr>
            <a:lvl8pPr marL="3428487" indent="-228566" algn="ctr" defTabSz="931723" eaLnBrk="0" fontAlgn="base" hangingPunct="0">
              <a:spcBef>
                <a:spcPct val="50000"/>
              </a:spcBef>
              <a:spcAft>
                <a:spcPct val="30000"/>
              </a:spcAft>
              <a:buClr>
                <a:schemeClr val="tx1"/>
              </a:buClr>
              <a:tabLst>
                <a:tab pos="2742789" algn="ctr"/>
              </a:tabLst>
              <a:defRPr sz="2000" b="1">
                <a:solidFill>
                  <a:srgbClr val="FF0000"/>
                </a:solidFill>
                <a:latin typeface="Arial" charset="0"/>
              </a:defRPr>
            </a:lvl8pPr>
            <a:lvl9pPr marL="3885619" indent="-228566" algn="ctr" defTabSz="931723" eaLnBrk="0" fontAlgn="base" hangingPunct="0">
              <a:spcBef>
                <a:spcPct val="50000"/>
              </a:spcBef>
              <a:spcAft>
                <a:spcPct val="30000"/>
              </a:spcAft>
              <a:buClr>
                <a:schemeClr val="tx1"/>
              </a:buClr>
              <a:tabLst>
                <a:tab pos="2742789" algn="ctr"/>
              </a:tabLst>
              <a:defRPr sz="2000" b="1">
                <a:solidFill>
                  <a:srgbClr val="FF0000"/>
                </a:solidFill>
                <a:latin typeface="Arial" charset="0"/>
              </a:defRPr>
            </a:lvl9pPr>
          </a:lstStyle>
          <a:p>
            <a:pPr eaLnBrk="1" hangingPunct="1"/>
            <a:r>
              <a:rPr lang="en-US" altLang="en-US" sz="1200" b="0">
                <a:solidFill>
                  <a:schemeClr val="tx1"/>
                </a:solidFill>
              </a:rPr>
              <a:t>	 Introduction to BillingCenter Configuration - </a:t>
            </a:r>
            <a:fld id="{9B2686EE-FBC0-441E-98DD-4E8FEE62E5D1}" type="slidenum">
              <a:rPr lang="en-US" altLang="en-US" sz="1200" b="0">
                <a:solidFill>
                  <a:schemeClr val="tx1"/>
                </a:solidFill>
              </a:rPr>
              <a:pPr eaLnBrk="1" hangingPunct="1"/>
              <a:t>11</a:t>
            </a:fld>
            <a:endParaRPr lang="en-US" altLang="en-US" sz="1200" b="0">
              <a:solidFill>
                <a:schemeClr val="tx1"/>
              </a:solidFill>
            </a:endParaRPr>
          </a:p>
        </p:txBody>
      </p:sp>
      <p:sp>
        <p:nvSpPr>
          <p:cNvPr id="51204" name="Rectangle 2"/>
          <p:cNvSpPr>
            <a:spLocks noGrp="1" noRot="1" noChangeAspect="1" noChangeArrowheads="1" noTextEdit="1"/>
          </p:cNvSpPr>
          <p:nvPr>
            <p:ph type="sldImg"/>
          </p:nvPr>
        </p:nvSpPr>
        <p:spPr>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AccountsGroup is the search location group for accounts.</a:t>
            </a:r>
          </a:p>
          <a:p>
            <a:r>
              <a:rPr lang="en-US" smtClean="0"/>
              <a:t>AccountGroup is the location group for a specific account.</a:t>
            </a:r>
          </a:p>
          <a:p>
            <a:r>
              <a:rPr lang="en-US" smtClean="0"/>
              <a:t>Similarly, producers and policies have two location groups.</a:t>
            </a:r>
          </a:p>
        </p:txBody>
      </p:sp>
    </p:spTree>
    <p:extLst>
      <p:ext uri="{BB962C8B-B14F-4D97-AF65-F5344CB8AC3E}">
        <p14:creationId xmlns:p14="http://schemas.microsoft.com/office/powerpoint/2010/main" val="17084126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915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C92AE29F-46A7-4063-A34F-B21EEE9C1523}" type="slidenum">
              <a:rPr lang="en-US" altLang="en-US" sz="1200" b="0" smtClean="0">
                <a:solidFill>
                  <a:schemeClr val="tx1"/>
                </a:solidFill>
              </a:rPr>
              <a:pPr eaLnBrk="1" hangingPunct="1"/>
              <a:t>12</a:t>
            </a:fld>
            <a:endParaRPr lang="en-US" altLang="en-US" sz="1200" b="0" smtClean="0">
              <a:solidFill>
                <a:schemeClr val="tx1"/>
              </a:solidFill>
            </a:endParaRPr>
          </a:p>
        </p:txBody>
      </p:sp>
      <p:sp>
        <p:nvSpPr>
          <p:cNvPr id="49156" name="Rectangle 2"/>
          <p:cNvSpPr>
            <a:spLocks noGrp="1" noRot="1" noChangeAspect="1" noChangeArrowheads="1" noTextEdit="1"/>
          </p:cNvSpPr>
          <p:nvPr>
            <p:ph type="sldImg"/>
          </p:nvPr>
        </p:nvSpPr>
        <p:spPr>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8557796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01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59E1AA7B-B01C-43EC-9307-1074314B2138}" type="slidenum">
              <a:rPr lang="en-US" altLang="en-US" sz="1200" b="0" smtClean="0">
                <a:solidFill>
                  <a:schemeClr val="tx1"/>
                </a:solidFill>
              </a:rPr>
              <a:pPr eaLnBrk="1" hangingPunct="1"/>
              <a:t>13</a:t>
            </a:fld>
            <a:endParaRPr lang="en-US" altLang="en-US" sz="1200" b="0" smtClean="0">
              <a:solidFill>
                <a:schemeClr val="tx1"/>
              </a:solidFill>
            </a:endParaRPr>
          </a:p>
        </p:txBody>
      </p:sp>
      <p:sp>
        <p:nvSpPr>
          <p:cNvPr id="50180" name="Rectangle 2"/>
          <p:cNvSpPr>
            <a:spLocks noGrp="1" noRot="1" noChangeAspect="1" noChangeArrowheads="1" noTextEdit="1"/>
          </p:cNvSpPr>
          <p:nvPr>
            <p:ph type="sldImg"/>
          </p:nvPr>
        </p:nvSpPr>
        <p:spPr>
          <a:xfrm>
            <a:off x="-187325" y="630238"/>
            <a:ext cx="7239000" cy="4073525"/>
          </a:xfrm>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7779793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12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E8FAD2B1-F0C0-4A36-9D4C-C951C9B5365B}" type="slidenum">
              <a:rPr lang="en-US" altLang="en-US" sz="1200" b="0" smtClean="0">
                <a:solidFill>
                  <a:schemeClr val="tx1"/>
                </a:solidFill>
              </a:rPr>
              <a:pPr eaLnBrk="1" hangingPunct="1"/>
              <a:t>14</a:t>
            </a:fld>
            <a:endParaRPr lang="en-US" altLang="en-US" sz="1200" b="0" smtClean="0">
              <a:solidFill>
                <a:schemeClr val="tx1"/>
              </a:solidFill>
            </a:endParaRPr>
          </a:p>
        </p:txBody>
      </p:sp>
      <p:sp>
        <p:nvSpPr>
          <p:cNvPr id="51204" name="Rectangle 2"/>
          <p:cNvSpPr>
            <a:spLocks noGrp="1" noRot="1" noChangeAspect="1" noChangeArrowheads="1" noTextEdit="1"/>
          </p:cNvSpPr>
          <p:nvPr>
            <p:ph type="sldImg"/>
          </p:nvPr>
        </p:nvSpPr>
        <p:spPr>
          <a:xfrm>
            <a:off x="-187325" y="630238"/>
            <a:ext cx="7239000" cy="4073525"/>
          </a:xfrm>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PCF file for a location group consists of location refs. The location group attributes are specified on the tabs at the bottom.</a:t>
            </a:r>
          </a:p>
        </p:txBody>
      </p:sp>
    </p:spTree>
    <p:extLst>
      <p:ext uri="{BB962C8B-B14F-4D97-AF65-F5344CB8AC3E}">
        <p14:creationId xmlns:p14="http://schemas.microsoft.com/office/powerpoint/2010/main" val="41478216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22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F0C0C874-A673-4822-AF6F-C60501A28C72}" type="slidenum">
              <a:rPr lang="en-US" altLang="en-US" sz="1200" b="0" smtClean="0">
                <a:solidFill>
                  <a:schemeClr val="tx1"/>
                </a:solidFill>
              </a:rPr>
              <a:pPr eaLnBrk="1" hangingPunct="1"/>
              <a:t>15</a:t>
            </a:fld>
            <a:endParaRPr lang="en-US" altLang="en-US" sz="1200" b="0" smtClean="0">
              <a:solidFill>
                <a:schemeClr val="tx1"/>
              </a:solidFill>
            </a:endParaRPr>
          </a:p>
        </p:txBody>
      </p:sp>
      <p:sp>
        <p:nvSpPr>
          <p:cNvPr id="52228" name="Rectangle 2"/>
          <p:cNvSpPr>
            <a:spLocks noGrp="1" noRot="1" noChangeAspect="1" noChangeArrowheads="1" noTextEdit="1"/>
          </p:cNvSpPr>
          <p:nvPr>
            <p:ph type="sldImg"/>
          </p:nvPr>
        </p:nvSpPr>
        <p:spPr>
          <a:xfrm>
            <a:off x="-187325" y="630238"/>
            <a:ext cx="7239000" cy="4073525"/>
          </a:xfrm>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r>
              <a:rPr lang="en-US" smtClean="0"/>
              <a:t>The location group's menuActions property specifies the file to use for contents of the Actions menu.</a:t>
            </a:r>
          </a:p>
          <a:p>
            <a:pPr marL="190500" indent="-190500" eaLnBrk="1" hangingPunct="1"/>
            <a:endParaRPr lang="en-US" smtClean="0"/>
          </a:p>
        </p:txBody>
      </p:sp>
    </p:spTree>
    <p:extLst>
      <p:ext uri="{BB962C8B-B14F-4D97-AF65-F5344CB8AC3E}">
        <p14:creationId xmlns:p14="http://schemas.microsoft.com/office/powerpoint/2010/main" val="30081956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32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406A5199-7CF0-4889-948A-17F889EF45FD}" type="slidenum">
              <a:rPr lang="en-US" altLang="en-US" sz="1200" b="0" smtClean="0">
                <a:solidFill>
                  <a:schemeClr val="tx1"/>
                </a:solidFill>
              </a:rPr>
              <a:pPr eaLnBrk="1" hangingPunct="1"/>
              <a:t>16</a:t>
            </a:fld>
            <a:endParaRPr lang="en-US" altLang="en-US" sz="1200" b="0" smtClean="0">
              <a:solidFill>
                <a:schemeClr val="tx1"/>
              </a:solidFill>
            </a:endParaRPr>
          </a:p>
        </p:txBody>
      </p:sp>
      <p:sp>
        <p:nvSpPr>
          <p:cNvPr id="53252" name="Rectangle 2"/>
          <p:cNvSpPr>
            <a:spLocks noGrp="1" noRot="1" noChangeAspect="1" noChangeArrowheads="1" noTextEdit="1"/>
          </p:cNvSpPr>
          <p:nvPr>
            <p:ph type="sldImg"/>
          </p:nvPr>
        </p:nvSpPr>
        <p:spPr>
          <a:xfrm>
            <a:off x="-187325" y="630238"/>
            <a:ext cx="7239000" cy="4073525"/>
          </a:xfrm>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location group's infoBar property specifies the file to use for contents of the info bar.</a:t>
            </a:r>
          </a:p>
          <a:p>
            <a:pPr eaLnBrk="1" hangingPunct="1"/>
            <a:endParaRPr lang="en-US" smtClean="0"/>
          </a:p>
        </p:txBody>
      </p:sp>
    </p:spTree>
    <p:extLst>
      <p:ext uri="{BB962C8B-B14F-4D97-AF65-F5344CB8AC3E}">
        <p14:creationId xmlns:p14="http://schemas.microsoft.com/office/powerpoint/2010/main" val="9211505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42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A1F434ED-9E54-455A-AD4D-6788E23E3209}" type="slidenum">
              <a:rPr lang="en-US" altLang="en-US" sz="1200" b="0" smtClean="0">
                <a:solidFill>
                  <a:schemeClr val="tx1"/>
                </a:solidFill>
              </a:rPr>
              <a:pPr eaLnBrk="1" hangingPunct="1"/>
              <a:t>17</a:t>
            </a:fld>
            <a:endParaRPr lang="en-US" altLang="en-US" sz="1200" b="0" smtClean="0">
              <a:solidFill>
                <a:schemeClr val="tx1"/>
              </a:solidFill>
            </a:endParaRPr>
          </a:p>
        </p:txBody>
      </p:sp>
      <p:sp>
        <p:nvSpPr>
          <p:cNvPr id="54276" name="Rectangle 2"/>
          <p:cNvSpPr>
            <a:spLocks noGrp="1" noRot="1" noChangeAspect="1" noChangeArrowheads="1" noTextEdit="1"/>
          </p:cNvSpPr>
          <p:nvPr>
            <p:ph type="sldImg"/>
          </p:nvPr>
        </p:nvSpPr>
        <p:spPr>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visibility of a location group can also be controlled by the Visible attribute of the tab whose action navigates to the location group.  When set to false, the Visible attribute prevents users from accessing the location (unless another navigation link is available). Consider setting the target’s visibility rather than the caller so it doesn’t matter how navigation is attempted.</a:t>
            </a:r>
          </a:p>
          <a:p>
            <a:pPr eaLnBrk="1" hangingPunct="1"/>
            <a:r>
              <a:rPr lang="en-US" smtClean="0"/>
              <a:t>In addition to the canVisit property, single-screen locations and wizards also have a canEdit attribute. Location groups do not. Editablility for location groups is controlled at the level of each page.</a:t>
            </a:r>
          </a:p>
        </p:txBody>
      </p:sp>
    </p:spTree>
    <p:extLst>
      <p:ext uri="{BB962C8B-B14F-4D97-AF65-F5344CB8AC3E}">
        <p14:creationId xmlns:p14="http://schemas.microsoft.com/office/powerpoint/2010/main" val="30401712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52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06FE6D87-9C74-44DF-9FF8-FDF4F892F2A5}" type="slidenum">
              <a:rPr lang="en-US" altLang="en-US" sz="1200" b="0" smtClean="0">
                <a:solidFill>
                  <a:schemeClr val="tx1"/>
                </a:solidFill>
              </a:rPr>
              <a:pPr eaLnBrk="1" hangingPunct="1"/>
              <a:t>18</a:t>
            </a:fld>
            <a:endParaRPr lang="en-US" altLang="en-US" sz="1200" b="0" smtClean="0">
              <a:solidFill>
                <a:schemeClr val="tx1"/>
              </a:solidFill>
            </a:endParaRPr>
          </a:p>
        </p:txBody>
      </p:sp>
      <p:sp>
        <p:nvSpPr>
          <p:cNvPr id="55300" name="Rectangle 2"/>
          <p:cNvSpPr>
            <a:spLocks noGrp="1" noRot="1" noChangeAspect="1" noChangeArrowheads="1" noTextEdit="1"/>
          </p:cNvSpPr>
          <p:nvPr>
            <p:ph type="sldImg"/>
          </p:nvPr>
        </p:nvSpPr>
        <p:spPr>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the example above, the AccountGroup location group has an entry point named AccountGroup. It expects a single object of type Account, which is referred to within the PCF page as "account". For the purposes of instructional clarification, the location group could also have been declared as AccountLG (aAccount: Account). In this case, the entry point name is AccountLG (which is how any widget navigating to this location would need to reference it). It would expect an object of type Account, which is referred to within the PCF file as aAccount.</a:t>
            </a:r>
          </a:p>
          <a:p>
            <a:pPr eaLnBrk="1" hangingPunct="1"/>
            <a:endParaRPr lang="en-US" smtClean="0"/>
          </a:p>
          <a:p>
            <a:pPr eaLnBrk="1" hangingPunct="1"/>
            <a:r>
              <a:rPr lang="en-US" smtClean="0"/>
              <a:t>Locations can have multiple entry points. This functionality</a:t>
            </a:r>
            <a:r>
              <a:rPr lang="en-US" baseline="0" smtClean="0"/>
              <a:t> </a:t>
            </a:r>
            <a:r>
              <a:rPr lang="en-US" smtClean="0"/>
              <a:t>is useful when a single location is referenced from different places with different known pieces of information. (For example, in ClaimCenter, a document can be associated with a contact, but it is not required. A location displaying a document might have two entry points, such as Document (aDocument: Document) and ClaimDocument (aDocument: Document, aContact: Contact). This lets two widgets reference the same location, even if one widget wants to pass both a document and a contact to the location, and the other has only a document to pass.</a:t>
            </a:r>
          </a:p>
        </p:txBody>
      </p:sp>
    </p:spTree>
    <p:extLst>
      <p:ext uri="{BB962C8B-B14F-4D97-AF65-F5344CB8AC3E}">
        <p14:creationId xmlns:p14="http://schemas.microsoft.com/office/powerpoint/2010/main" val="11052684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63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2EADEC12-9424-4D71-BACC-5F3551F48C21}" type="slidenum">
              <a:rPr lang="en-US" altLang="en-US" sz="1200" b="0" smtClean="0">
                <a:solidFill>
                  <a:schemeClr val="tx1"/>
                </a:solidFill>
              </a:rPr>
              <a:pPr eaLnBrk="1" hangingPunct="1"/>
              <a:t>19</a:t>
            </a:fld>
            <a:endParaRPr lang="en-US" altLang="en-US" sz="1200" b="0" smtClean="0">
              <a:solidFill>
                <a:schemeClr val="tx1"/>
              </a:solidFill>
            </a:endParaRPr>
          </a:p>
        </p:txBody>
      </p:sp>
      <p:sp>
        <p:nvSpPr>
          <p:cNvPr id="56324" name="Rectangle 2"/>
          <p:cNvSpPr>
            <a:spLocks noGrp="1" noRot="1" noChangeAspect="1" noChangeArrowheads="1" noTextEdit="1"/>
          </p:cNvSpPr>
          <p:nvPr>
            <p:ph type="sldImg"/>
          </p:nvPr>
        </p:nvSpPr>
        <p:spPr>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Most navigation widgets have an action attribute, which defines where to navigate when the widget is clicked. The syntax for an action attribute that navigates to a location is: pcf.</a:t>
            </a:r>
            <a:r>
              <a:rPr lang="en-US" i="1" smtClean="0"/>
              <a:t>LocationEntryPoint</a:t>
            </a:r>
            <a:r>
              <a:rPr lang="en-US" smtClean="0"/>
              <a:t>.</a:t>
            </a:r>
            <a:r>
              <a:rPr lang="en-US" i="1" smtClean="0"/>
              <a:t>method</a:t>
            </a:r>
            <a:r>
              <a:rPr lang="en-US" smtClean="0"/>
              <a:t>(</a:t>
            </a:r>
            <a:r>
              <a:rPr lang="en-US" i="1" smtClean="0"/>
              <a:t>objectList</a:t>
            </a:r>
            <a:r>
              <a:rPr lang="en-US" smtClean="0"/>
              <a:t>), where</a:t>
            </a:r>
          </a:p>
          <a:p>
            <a:pPr lvl="1" eaLnBrk="1" hangingPunct="1"/>
            <a:r>
              <a:rPr lang="en-US" i="1" smtClean="0"/>
              <a:t>LocationEntryPoint</a:t>
            </a:r>
            <a:r>
              <a:rPr lang="en-US" smtClean="0"/>
              <a:t> is (one of) the location entry point(s) defined on the destination location's Entry Points tab.</a:t>
            </a:r>
          </a:p>
          <a:p>
            <a:pPr lvl="1" eaLnBrk="1" hangingPunct="1"/>
            <a:r>
              <a:rPr lang="en-US" i="1" smtClean="0"/>
              <a:t>method</a:t>
            </a:r>
            <a:r>
              <a:rPr lang="en-US" smtClean="0"/>
              <a:t> is the method used to navigate to the location (which, for location groups, is almost always "go").</a:t>
            </a:r>
          </a:p>
          <a:p>
            <a:pPr lvl="1" eaLnBrk="1" hangingPunct="1"/>
            <a:r>
              <a:rPr lang="en-US" i="1" smtClean="0"/>
              <a:t>objectList</a:t>
            </a:r>
            <a:r>
              <a:rPr lang="en-US" smtClean="0"/>
              <a:t> is a comma-delimited list of zero to many objects. This list must match the number of objects and the type that are expected by the location entry point.</a:t>
            </a:r>
          </a:p>
        </p:txBody>
      </p:sp>
    </p:spTree>
    <p:extLst>
      <p:ext uri="{BB962C8B-B14F-4D97-AF65-F5344CB8AC3E}">
        <p14:creationId xmlns:p14="http://schemas.microsoft.com/office/powerpoint/2010/main" val="29321169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When creating the location group, there is no requirement to add an extension to the filename, but it is good practice to add the suffix Group as in AgencyBill Group. </a:t>
            </a:r>
            <a:endParaRPr lang="en-US" baseline="0" smtClean="0"/>
          </a:p>
        </p:txBody>
      </p:sp>
      <p:sp>
        <p:nvSpPr>
          <p:cNvPr id="4" name="Header Placeholder 3"/>
          <p:cNvSpPr>
            <a:spLocks noGrp="1"/>
          </p:cNvSpPr>
          <p:nvPr>
            <p:ph type="hdr" sz="quarter" idx="10"/>
          </p:nvPr>
        </p:nvSpPr>
        <p:spPr/>
        <p:txBody>
          <a:bodyPr/>
          <a:lstStyle/>
          <a:p>
            <a:pPr>
              <a:defRPr/>
            </a:pPr>
            <a:r>
              <a:rPr lang="en-US" altLang="en-US" smtClean="0"/>
              <a:t>	</a:t>
            </a:r>
            <a:endParaRPr lang="en-US"/>
          </a:p>
        </p:txBody>
      </p:sp>
      <p:sp>
        <p:nvSpPr>
          <p:cNvPr id="5" name="Slide Number Placeholder 4"/>
          <p:cNvSpPr>
            <a:spLocks noGrp="1"/>
          </p:cNvSpPr>
          <p:nvPr>
            <p:ph type="sldNum" sz="quarter" idx="11"/>
          </p:nvPr>
        </p:nvSpPr>
        <p:spPr/>
        <p:txBody>
          <a:bodyPr/>
          <a:lstStyle/>
          <a:p>
            <a:pPr>
              <a:defRPr/>
            </a:pPr>
            <a:r>
              <a:rPr lang="en-US" altLang="en-US" smtClean="0"/>
              <a:t>	Location Groups and Pages - </a:t>
            </a:r>
            <a:fld id="{9258DC19-E2AD-487D-9315-6340C562223F}" type="slidenum">
              <a:rPr lang="en-US" altLang="en-US" smtClean="0"/>
              <a:pPr>
                <a:defRPr/>
              </a:pPr>
              <a:t>20</a:t>
            </a:fld>
            <a:endParaRPr lang="en-US" altLang="en-US"/>
          </a:p>
        </p:txBody>
      </p:sp>
    </p:spTree>
    <p:extLst>
      <p:ext uri="{BB962C8B-B14F-4D97-AF65-F5344CB8AC3E}">
        <p14:creationId xmlns:p14="http://schemas.microsoft.com/office/powerpoint/2010/main" val="3407612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78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E6547B30-0123-43D4-8A5E-4B0DF3A469D4}" type="slidenum">
              <a:rPr lang="en-US" altLang="en-US" sz="1200" b="0" smtClean="0">
                <a:solidFill>
                  <a:schemeClr val="tx1"/>
                </a:solidFill>
              </a:rPr>
              <a:pPr eaLnBrk="1" hangingPunct="1"/>
              <a:t>3</a:t>
            </a:fld>
            <a:endParaRPr lang="en-US" altLang="en-US" sz="1200" b="0" smtClean="0">
              <a:solidFill>
                <a:schemeClr val="tx1"/>
              </a:solidFill>
            </a:endParaRPr>
          </a:p>
        </p:txBody>
      </p:sp>
      <p:sp>
        <p:nvSpPr>
          <p:cNvPr id="37892" name="Rectangle 2"/>
          <p:cNvSpPr>
            <a:spLocks noGrp="1" noRot="1" noChangeAspect="1" noChangeArrowheads="1" noTextEdit="1"/>
          </p:cNvSpPr>
          <p:nvPr>
            <p:ph type="sldImg"/>
          </p:nvPr>
        </p:nvSpPr>
        <p:spPr>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5200666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73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9379C251-2A33-4450-9A15-F8CBF75A024C}" type="slidenum">
              <a:rPr lang="en-US" altLang="en-US" sz="1200" b="0" smtClean="0">
                <a:solidFill>
                  <a:schemeClr val="tx1"/>
                </a:solidFill>
              </a:rPr>
              <a:pPr eaLnBrk="1" hangingPunct="1"/>
              <a:t>21</a:t>
            </a:fld>
            <a:endParaRPr lang="en-US" altLang="en-US" sz="1200" b="0" smtClean="0">
              <a:solidFill>
                <a:schemeClr val="tx1"/>
              </a:solidFill>
            </a:endParaRPr>
          </a:p>
        </p:txBody>
      </p:sp>
      <p:sp>
        <p:nvSpPr>
          <p:cNvPr id="57348" name="Rectangle 2"/>
          <p:cNvSpPr>
            <a:spLocks noGrp="1" noRot="1" noChangeAspect="1" noChangeArrowheads="1" noTextEdit="1"/>
          </p:cNvSpPr>
          <p:nvPr>
            <p:ph type="sldImg"/>
          </p:nvPr>
        </p:nvSpPr>
        <p:spPr>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1807023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83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C601F910-9E0E-4A3E-A9BD-B1D505D2CBE3}" type="slidenum">
              <a:rPr lang="en-US" altLang="en-US" sz="1200" b="0" smtClean="0">
                <a:solidFill>
                  <a:schemeClr val="tx1"/>
                </a:solidFill>
              </a:rPr>
              <a:pPr eaLnBrk="1" hangingPunct="1"/>
              <a:t>22</a:t>
            </a:fld>
            <a:endParaRPr lang="en-US" altLang="en-US" sz="1200" b="0" smtClean="0">
              <a:solidFill>
                <a:schemeClr val="tx1"/>
              </a:solidFill>
            </a:endParaRPr>
          </a:p>
        </p:txBody>
      </p:sp>
      <p:sp>
        <p:nvSpPr>
          <p:cNvPr id="58372" name="Rectangle 2"/>
          <p:cNvSpPr>
            <a:spLocks noGrp="1" noRot="1" noChangeAspect="1" noChangeArrowheads="1" noTextEdit="1"/>
          </p:cNvSpPr>
          <p:nvPr>
            <p:ph type="sldImg"/>
          </p:nvPr>
        </p:nvSpPr>
        <p:spPr>
          <a:xfrm>
            <a:off x="-187325" y="630238"/>
            <a:ext cx="7239000" cy="4073525"/>
          </a:xfrm>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Each location ref has a location attribute. This specifies the location that the location ref points to. The location is typically a child location group or a page. If the destination location group or page requires one or more objects, then the location attribute must specify which objects to pass.</a:t>
            </a:r>
          </a:p>
          <a:p>
            <a:pPr eaLnBrk="1" hangingPunct="1"/>
            <a:r>
              <a:rPr lang="en-US" smtClean="0"/>
              <a:t>Note that the location ref does not use the "go" method.</a:t>
            </a:r>
          </a:p>
        </p:txBody>
      </p:sp>
    </p:spTree>
    <p:extLst>
      <p:ext uri="{BB962C8B-B14F-4D97-AF65-F5344CB8AC3E}">
        <p14:creationId xmlns:p14="http://schemas.microsoft.com/office/powerpoint/2010/main" val="31883841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93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B7B284C8-8B90-4BD3-804F-A80AEADA4EE0}" type="slidenum">
              <a:rPr lang="en-US" altLang="en-US" sz="1200" b="0" smtClean="0">
                <a:solidFill>
                  <a:schemeClr val="tx1"/>
                </a:solidFill>
              </a:rPr>
              <a:pPr eaLnBrk="1" hangingPunct="1"/>
              <a:t>23</a:t>
            </a:fld>
            <a:endParaRPr lang="en-US" altLang="en-US" sz="1200" b="0" smtClean="0">
              <a:solidFill>
                <a:schemeClr val="tx1"/>
              </a:solidFill>
            </a:endParaRPr>
          </a:p>
        </p:txBody>
      </p:sp>
      <p:sp>
        <p:nvSpPr>
          <p:cNvPr id="59396" name="Rectangle 2"/>
          <p:cNvSpPr>
            <a:spLocks noGrp="1" noRot="1" noChangeAspect="1" noChangeArrowheads="1" noTextEdit="1"/>
          </p:cNvSpPr>
          <p:nvPr>
            <p:ph type="sldImg"/>
          </p:nvPr>
        </p:nvSpPr>
        <p:spPr>
          <a:xfrm>
            <a:off x="-187325" y="630238"/>
            <a:ext cx="7239000" cy="4073525"/>
          </a:xfrm>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 page is actually very simple, as it typically contains just a screen with panel references to the views to embed within it. However, the rendering of the page in Studio can look somewhat complex, as all the embedded elements are visible in the page.</a:t>
            </a:r>
          </a:p>
        </p:txBody>
      </p:sp>
    </p:spTree>
    <p:extLst>
      <p:ext uri="{BB962C8B-B14F-4D97-AF65-F5344CB8AC3E}">
        <p14:creationId xmlns:p14="http://schemas.microsoft.com/office/powerpoint/2010/main" val="11190130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04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C56A8429-7E5F-40F5-9936-7A0BB2FD6BD4}" type="slidenum">
              <a:rPr lang="en-US" altLang="en-US" sz="1200" b="0" smtClean="0">
                <a:solidFill>
                  <a:schemeClr val="tx1"/>
                </a:solidFill>
              </a:rPr>
              <a:pPr eaLnBrk="1" hangingPunct="1"/>
              <a:t>24</a:t>
            </a:fld>
            <a:endParaRPr lang="en-US" altLang="en-US" sz="1200" b="0" smtClean="0">
              <a:solidFill>
                <a:schemeClr val="tx1"/>
              </a:solidFill>
            </a:endParaRPr>
          </a:p>
        </p:txBody>
      </p:sp>
      <p:sp>
        <p:nvSpPr>
          <p:cNvPr id="60420" name="Rectangle 2"/>
          <p:cNvSpPr>
            <a:spLocks noGrp="1" noRot="1" noChangeAspect="1" noChangeArrowheads="1" noTextEdit="1"/>
          </p:cNvSpPr>
          <p:nvPr>
            <p:ph type="sldImg"/>
          </p:nvPr>
        </p:nvSpPr>
        <p:spPr>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behavior of the canVisit property for a page is similar to the canVisit property for a location group: a user can see links to (and therefore can navigate to) a page only if canVisit evaluates to true.</a:t>
            </a:r>
          </a:p>
        </p:txBody>
      </p:sp>
    </p:spTree>
    <p:extLst>
      <p:ext uri="{BB962C8B-B14F-4D97-AF65-F5344CB8AC3E}">
        <p14:creationId xmlns:p14="http://schemas.microsoft.com/office/powerpoint/2010/main" val="16526211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14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2F53BD43-57E5-41F0-B2B7-076F52E5E9E1}" type="slidenum">
              <a:rPr lang="en-US" altLang="en-US" sz="1200" b="0" smtClean="0">
                <a:solidFill>
                  <a:schemeClr val="tx1"/>
                </a:solidFill>
              </a:rPr>
              <a:pPr eaLnBrk="1" hangingPunct="1"/>
              <a:t>25</a:t>
            </a:fld>
            <a:endParaRPr lang="en-US" altLang="en-US" sz="1200" b="0" smtClean="0">
              <a:solidFill>
                <a:schemeClr val="tx1"/>
              </a:solidFill>
            </a:endParaRPr>
          </a:p>
        </p:txBody>
      </p:sp>
      <p:sp>
        <p:nvSpPr>
          <p:cNvPr id="61444" name="Rectangle 2"/>
          <p:cNvSpPr>
            <a:spLocks noGrp="1" noRot="1" noChangeAspect="1" noChangeArrowheads="1" noTextEdit="1"/>
          </p:cNvSpPr>
          <p:nvPr>
            <p:ph type="sldImg"/>
          </p:nvPr>
        </p:nvSpPr>
        <p:spPr>
          <a:xfrm>
            <a:off x="-187325" y="630238"/>
            <a:ext cx="7239000" cy="4073525"/>
          </a:xfrm>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If canEdit mode for a page evaluates to false, then the page appears only in readonly mode, even if startInEditMode is set to true.</a:t>
            </a:r>
          </a:p>
          <a:p>
            <a:pPr eaLnBrk="1" hangingPunct="1"/>
            <a:r>
              <a:rPr lang="en-US" smtClean="0"/>
              <a:t>Note: In the base application, canEdit is set to true.</a:t>
            </a:r>
          </a:p>
        </p:txBody>
      </p:sp>
    </p:spTree>
    <p:extLst>
      <p:ext uri="{BB962C8B-B14F-4D97-AF65-F5344CB8AC3E}">
        <p14:creationId xmlns:p14="http://schemas.microsoft.com/office/powerpoint/2010/main" val="20297571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24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AD99186B-C647-4D50-A3C7-FDFF9905EED8}" type="slidenum">
              <a:rPr lang="en-US" altLang="en-US" sz="1200" b="0" smtClean="0">
                <a:solidFill>
                  <a:schemeClr val="tx1"/>
                </a:solidFill>
              </a:rPr>
              <a:pPr eaLnBrk="1" hangingPunct="1"/>
              <a:t>26</a:t>
            </a:fld>
            <a:endParaRPr lang="en-US" altLang="en-US" sz="1200" b="0" smtClean="0">
              <a:solidFill>
                <a:schemeClr val="tx1"/>
              </a:solidFill>
            </a:endParaRPr>
          </a:p>
        </p:txBody>
      </p:sp>
      <p:sp>
        <p:nvSpPr>
          <p:cNvPr id="62468" name="Rectangle 2"/>
          <p:cNvSpPr>
            <a:spLocks noGrp="1" noRot="1" noChangeAspect="1" noChangeArrowheads="1" noTextEdit="1"/>
          </p:cNvSpPr>
          <p:nvPr>
            <p:ph type="sldImg"/>
          </p:nvPr>
        </p:nvSpPr>
        <p:spPr>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0410160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When creating the page, there is no need to add an extension to the filename. No file extension is generated</a:t>
            </a:r>
            <a:r>
              <a:rPr lang="en-US" baseline="0" smtClean="0"/>
              <a:t> or required for a page.</a:t>
            </a:r>
          </a:p>
          <a:p>
            <a:endParaRPr lang="en-US" baseline="0" smtClean="0"/>
          </a:p>
          <a:p>
            <a:r>
              <a:rPr lang="en-US" baseline="0" smtClean="0"/>
              <a:t>Step 6: You must include at least one LV or DV. You can include the panels inline or by reference.</a:t>
            </a:r>
            <a:endParaRPr lang="en-US"/>
          </a:p>
        </p:txBody>
      </p:sp>
      <p:sp>
        <p:nvSpPr>
          <p:cNvPr id="4" name="Header Placeholder 3"/>
          <p:cNvSpPr>
            <a:spLocks noGrp="1"/>
          </p:cNvSpPr>
          <p:nvPr>
            <p:ph type="hdr" sz="quarter" idx="10"/>
          </p:nvPr>
        </p:nvSpPr>
        <p:spPr/>
        <p:txBody>
          <a:bodyPr/>
          <a:lstStyle/>
          <a:p>
            <a:pPr>
              <a:defRPr/>
            </a:pPr>
            <a:r>
              <a:rPr lang="en-US" altLang="en-US" smtClean="0"/>
              <a:t>	</a:t>
            </a:r>
            <a:endParaRPr lang="en-US"/>
          </a:p>
        </p:txBody>
      </p:sp>
      <p:sp>
        <p:nvSpPr>
          <p:cNvPr id="5" name="Slide Number Placeholder 4"/>
          <p:cNvSpPr>
            <a:spLocks noGrp="1"/>
          </p:cNvSpPr>
          <p:nvPr>
            <p:ph type="sldNum" sz="quarter" idx="11"/>
          </p:nvPr>
        </p:nvSpPr>
        <p:spPr/>
        <p:txBody>
          <a:bodyPr/>
          <a:lstStyle/>
          <a:p>
            <a:pPr>
              <a:defRPr/>
            </a:pPr>
            <a:r>
              <a:rPr lang="en-US" altLang="en-US" smtClean="0"/>
              <a:t>	Location Groups and Pages - </a:t>
            </a:r>
            <a:fld id="{9258DC19-E2AD-487D-9315-6340C562223F}" type="slidenum">
              <a:rPr lang="en-US" altLang="en-US" smtClean="0"/>
              <a:pPr>
                <a:defRPr/>
              </a:pPr>
              <a:t>27</a:t>
            </a:fld>
            <a:endParaRPr lang="en-US" altLang="en-US"/>
          </a:p>
        </p:txBody>
      </p:sp>
    </p:spTree>
    <p:extLst>
      <p:ext uri="{BB962C8B-B14F-4D97-AF65-F5344CB8AC3E}">
        <p14:creationId xmlns:p14="http://schemas.microsoft.com/office/powerpoint/2010/main" val="13149259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34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174167C9-926E-4532-AAAD-B5C9B1C922D3}" type="slidenum">
              <a:rPr lang="en-US" altLang="en-US" sz="1200" b="0" smtClean="0">
                <a:solidFill>
                  <a:schemeClr val="tx1"/>
                </a:solidFill>
              </a:rPr>
              <a:pPr eaLnBrk="1" hangingPunct="1"/>
              <a:t>28</a:t>
            </a:fld>
            <a:endParaRPr lang="en-US" altLang="en-US" sz="1200" b="0" smtClean="0">
              <a:solidFill>
                <a:schemeClr val="tx1"/>
              </a:solidFill>
            </a:endParaRPr>
          </a:p>
        </p:txBody>
      </p:sp>
      <p:sp>
        <p:nvSpPr>
          <p:cNvPr id="63492" name="Rectangle 2"/>
          <p:cNvSpPr>
            <a:spLocks noGrp="1" noRot="1" noChangeAspect="1" noChangeArrowheads="1" noTextEdit="1"/>
          </p:cNvSpPr>
          <p:nvPr>
            <p:ph type="sldImg"/>
          </p:nvPr>
        </p:nvSpPr>
        <p:spPr>
          <a:xfrm>
            <a:off x="715963" y="630238"/>
            <a:ext cx="5432425" cy="4073525"/>
          </a:xfrm>
          <a:ln/>
        </p:spPr>
      </p:sp>
      <p:sp>
        <p:nvSpPr>
          <p:cNvPr id="634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8548935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pyright"/>
          <p:cNvSpPr>
            <a:spLocks noGrp="1" noChangeArrowheads="1"/>
          </p:cNvSpPr>
          <p:nvPr>
            <p:ph type="sldNum" sz="quarter" idx="5"/>
          </p:nvPr>
        </p:nvSpPr>
        <p:spPr/>
        <p:txBody>
          <a:bodyPr/>
          <a:lstStyle/>
          <a:p>
            <a:pPr>
              <a:defRPr/>
            </a:pPr>
            <a:r>
              <a:rPr lang="en-US" altLang="en-US" dirty="0" smtClean="0"/>
              <a:t>	Location Groups and Pages - </a:t>
            </a:r>
            <a:fld id="{211C349A-83C9-44D0-A356-DBEB3FC715FC}" type="slidenum">
              <a:rPr lang="en-US" altLang="en-US" smtClean="0"/>
              <a:pPr>
                <a:defRPr/>
              </a:pPr>
              <a:t>29</a:t>
            </a:fld>
            <a:endParaRPr lang="en-US" altLang="en-US" dirty="0" smtClean="0"/>
          </a:p>
        </p:txBody>
      </p:sp>
      <p:sp>
        <p:nvSpPr>
          <p:cNvPr id="100355"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099617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89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84F505C2-0516-4FB2-819B-343C260AE149}" type="slidenum">
              <a:rPr lang="en-US" altLang="en-US" sz="1200" b="0" smtClean="0">
                <a:solidFill>
                  <a:schemeClr val="tx1"/>
                </a:solidFill>
              </a:rPr>
              <a:pPr eaLnBrk="1" hangingPunct="1"/>
              <a:t>4</a:t>
            </a:fld>
            <a:endParaRPr lang="en-US" altLang="en-US" sz="1200" b="0" smtClean="0">
              <a:solidFill>
                <a:schemeClr val="tx1"/>
              </a:solidFill>
            </a:endParaRPr>
          </a:p>
        </p:txBody>
      </p:sp>
      <p:sp>
        <p:nvSpPr>
          <p:cNvPr id="38916" name="Rectangle 2"/>
          <p:cNvSpPr>
            <a:spLocks noGrp="1" noRot="1" noChangeAspect="1" noChangeArrowheads="1" noTextEdit="1"/>
          </p:cNvSpPr>
          <p:nvPr>
            <p:ph type="sldImg"/>
          </p:nvPr>
        </p:nvSpPr>
        <p:spPr>
          <a:xfrm>
            <a:off x="-187325" y="630238"/>
            <a:ext cx="7239000" cy="4073525"/>
          </a:xfrm>
          <a:ln/>
        </p:spPr>
      </p:sp>
      <p:sp>
        <p:nvSpPr>
          <p:cNvPr id="389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As the user navigates between locations in a location group, the menu links, menu actions, and info bar remain the same.</a:t>
            </a:r>
          </a:p>
          <a:p>
            <a:pPr eaLnBrk="1" hangingPunct="1"/>
            <a:endParaRPr lang="en-US" smtClean="0"/>
          </a:p>
          <a:p>
            <a:pPr eaLnBrk="1" hangingPunct="1"/>
            <a:r>
              <a:rPr lang="en-US" smtClean="0"/>
              <a:t>The </a:t>
            </a:r>
            <a:r>
              <a:rPr lang="en-US" b="1" smtClean="0"/>
              <a:t>menu links</a:t>
            </a:r>
            <a:r>
              <a:rPr lang="en-US" smtClean="0"/>
              <a:t> are the set of clickable labels in the side bar (such as Summary or Distribution).</a:t>
            </a:r>
          </a:p>
          <a:p>
            <a:pPr eaLnBrk="1" hangingPunct="1"/>
            <a:endParaRPr lang="en-US" smtClean="0"/>
          </a:p>
          <a:p>
            <a:pPr eaLnBrk="1" hangingPunct="1"/>
            <a:r>
              <a:rPr lang="en-US" smtClean="0"/>
              <a:t>The </a:t>
            </a:r>
            <a:r>
              <a:rPr lang="en-US" b="1" smtClean="0"/>
              <a:t>info bar</a:t>
            </a:r>
            <a:r>
              <a:rPr lang="en-US" smtClean="0"/>
              <a:t> is the set of widgets that appear below the tabs but above the screen area. (In other words, they're the widgets in the horizontal gray strip just above the Summary label.) Some location groups do not have info bars, in which case the gray strip is not visible.</a:t>
            </a:r>
          </a:p>
          <a:p>
            <a:pPr eaLnBrk="1" hangingPunct="1"/>
            <a:endParaRPr lang="en-US" smtClean="0"/>
          </a:p>
          <a:p>
            <a:pPr eaLnBrk="1" hangingPunct="1"/>
            <a:r>
              <a:rPr lang="en-US" smtClean="0"/>
              <a:t>The </a:t>
            </a:r>
            <a:r>
              <a:rPr lang="en-US" b="1" smtClean="0"/>
              <a:t>menu actions</a:t>
            </a:r>
            <a:r>
              <a:rPr lang="en-US" smtClean="0"/>
              <a:t> are collapsed inside the Actions menu.</a:t>
            </a:r>
          </a:p>
          <a:p>
            <a:pPr eaLnBrk="1" hangingPunct="1"/>
            <a:endParaRPr lang="en-US" smtClean="0"/>
          </a:p>
          <a:p>
            <a:pPr eaLnBrk="1" hangingPunct="1"/>
            <a:r>
              <a:rPr lang="en-US" smtClean="0"/>
              <a:t>The info bar and menu actions are not applicable for third-level navigation, which will be discussed in later slides.</a:t>
            </a:r>
          </a:p>
          <a:p>
            <a:pPr eaLnBrk="1" hangingPunct="1"/>
            <a:endParaRPr lang="en-US" smtClean="0"/>
          </a:p>
        </p:txBody>
      </p:sp>
    </p:spTree>
    <p:extLst>
      <p:ext uri="{BB962C8B-B14F-4D97-AF65-F5344CB8AC3E}">
        <p14:creationId xmlns:p14="http://schemas.microsoft.com/office/powerpoint/2010/main" val="195116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99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B83C4BBE-897F-4805-9FFF-7953664C8AF5}" type="slidenum">
              <a:rPr lang="en-US" altLang="en-US" sz="1200" b="0" smtClean="0">
                <a:solidFill>
                  <a:schemeClr val="tx1"/>
                </a:solidFill>
              </a:rPr>
              <a:pPr eaLnBrk="1" hangingPunct="1"/>
              <a:t>5</a:t>
            </a:fld>
            <a:endParaRPr lang="en-US" altLang="en-US" sz="1200" b="0" smtClean="0">
              <a:solidFill>
                <a:schemeClr val="tx1"/>
              </a:solidFill>
            </a:endParaRPr>
          </a:p>
        </p:txBody>
      </p:sp>
      <p:sp>
        <p:nvSpPr>
          <p:cNvPr id="39940" name="Rectangle 2"/>
          <p:cNvSpPr>
            <a:spLocks noGrp="1" noRot="1" noChangeAspect="1" noChangeArrowheads="1" noTextEdit="1"/>
          </p:cNvSpPr>
          <p:nvPr>
            <p:ph type="sldImg"/>
          </p:nvPr>
        </p:nvSpPr>
        <p:spPr>
          <a:xfrm>
            <a:off x="-187325" y="630238"/>
            <a:ext cx="7239000" cy="4073525"/>
          </a:xfrm>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When you navigate from one location within the location group to another location within that same group, the contents of the screen area changes. However, the menu links, menu actions, and info bar remain the same.</a:t>
            </a:r>
          </a:p>
        </p:txBody>
      </p:sp>
    </p:spTree>
    <p:extLst>
      <p:ext uri="{BB962C8B-B14F-4D97-AF65-F5344CB8AC3E}">
        <p14:creationId xmlns:p14="http://schemas.microsoft.com/office/powerpoint/2010/main" val="3309062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09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074942DB-795B-4B78-8504-6DCBB8B1ECA9}" type="slidenum">
              <a:rPr lang="en-US" altLang="en-US" sz="1200" b="0" smtClean="0">
                <a:solidFill>
                  <a:schemeClr val="tx1"/>
                </a:solidFill>
              </a:rPr>
              <a:pPr eaLnBrk="1" hangingPunct="1"/>
              <a:t>6</a:t>
            </a:fld>
            <a:endParaRPr lang="en-US" altLang="en-US" sz="1200" b="0" smtClean="0">
              <a:solidFill>
                <a:schemeClr val="tx1"/>
              </a:solidFill>
            </a:endParaRPr>
          </a:p>
        </p:txBody>
      </p:sp>
      <p:sp>
        <p:nvSpPr>
          <p:cNvPr id="40964" name="Rectangle 2"/>
          <p:cNvSpPr>
            <a:spLocks noGrp="1" noRot="1" noChangeAspect="1" noChangeArrowheads="1" noTextEdit="1"/>
          </p:cNvSpPr>
          <p:nvPr>
            <p:ph type="sldImg"/>
          </p:nvPr>
        </p:nvSpPr>
        <p:spPr>
          <a:xfrm>
            <a:off x="-187325" y="630238"/>
            <a:ext cx="7239000" cy="4073525"/>
          </a:xfrm>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Pages are the most common location.</a:t>
            </a:r>
            <a:r>
              <a:rPr lang="en-US" baseline="0" smtClean="0"/>
              <a:t> </a:t>
            </a:r>
            <a:r>
              <a:rPr lang="en-US" smtClean="0"/>
              <a:t>The contents of a location group consist of pages, child location groups, or both. A child location group is simply a sub-group of pages.</a:t>
            </a:r>
          </a:p>
        </p:txBody>
      </p:sp>
    </p:spTree>
    <p:extLst>
      <p:ext uri="{BB962C8B-B14F-4D97-AF65-F5344CB8AC3E}">
        <p14:creationId xmlns:p14="http://schemas.microsoft.com/office/powerpoint/2010/main" val="2371632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Location</a:t>
            </a:r>
            <a:r>
              <a:rPr lang="en-US" baseline="0" smtClean="0"/>
              <a:t> groups are used to define the menu links that appear on the sidebar of the BillingCenter UI, as you see in the slide. The Admin location group contains four location refs: UsersAndSecurity, BusinessSettings, Monitoring, and Utilities. Each of these location refs points to a location group of the same name. For example, the Monitoring location ref points to the Monitoring location group.</a:t>
            </a:r>
          </a:p>
          <a:p>
            <a:endParaRPr lang="en-US" baseline="0" smtClean="0"/>
          </a:p>
          <a:p>
            <a:r>
              <a:rPr lang="en-US" baseline="0" smtClean="0"/>
              <a:t>Inside the Monitoring location group, there are three location ref elements defined, each of which specifies a page location. For example, the Message Queues location ref points to MessagingDestinationControlList page.</a:t>
            </a:r>
          </a:p>
          <a:p>
            <a:endParaRPr lang="en-US" baseline="0" smtClean="0"/>
          </a:p>
          <a:p>
            <a:r>
              <a:rPr lang="en-US" baseline="0" smtClean="0"/>
              <a:t>When you click the Message Queues, Workflows, or Workflow Statistics menu link, the associated page is displayed. When you click the Monitoring menu link, the Message Queues page is displayed because Message Queues is the first location ref in the Monitoring location group.</a:t>
            </a:r>
            <a:endParaRPr lang="en-US"/>
          </a:p>
        </p:txBody>
      </p:sp>
      <p:sp>
        <p:nvSpPr>
          <p:cNvPr id="4" name="Header Placeholder 3"/>
          <p:cNvSpPr>
            <a:spLocks noGrp="1"/>
          </p:cNvSpPr>
          <p:nvPr>
            <p:ph type="hdr" sz="quarter" idx="10"/>
          </p:nvPr>
        </p:nvSpPr>
        <p:spPr/>
        <p:txBody>
          <a:bodyPr/>
          <a:lstStyle/>
          <a:p>
            <a:pPr>
              <a:defRPr/>
            </a:pPr>
            <a:r>
              <a:rPr lang="en-US" altLang="en-US" smtClean="0"/>
              <a:t>	</a:t>
            </a:r>
            <a:endParaRPr lang="en-US"/>
          </a:p>
        </p:txBody>
      </p:sp>
      <p:sp>
        <p:nvSpPr>
          <p:cNvPr id="5" name="Slide Number Placeholder 4"/>
          <p:cNvSpPr>
            <a:spLocks noGrp="1"/>
          </p:cNvSpPr>
          <p:nvPr>
            <p:ph type="sldNum" sz="quarter" idx="11"/>
          </p:nvPr>
        </p:nvSpPr>
        <p:spPr/>
        <p:txBody>
          <a:bodyPr/>
          <a:lstStyle/>
          <a:p>
            <a:pPr>
              <a:defRPr/>
            </a:pPr>
            <a:r>
              <a:rPr lang="en-US" altLang="en-US" smtClean="0"/>
              <a:t>	Location Groups and Pages - </a:t>
            </a:r>
            <a:fld id="{9258DC19-E2AD-487D-9315-6340C562223F}" type="slidenum">
              <a:rPr lang="en-US" altLang="en-US" smtClean="0"/>
              <a:pPr>
                <a:defRPr/>
              </a:pPr>
              <a:t>7</a:t>
            </a:fld>
            <a:endParaRPr lang="en-US" altLang="en-US"/>
          </a:p>
        </p:txBody>
      </p:sp>
    </p:spTree>
    <p:extLst>
      <p:ext uri="{BB962C8B-B14F-4D97-AF65-F5344CB8AC3E}">
        <p14:creationId xmlns:p14="http://schemas.microsoft.com/office/powerpoint/2010/main" val="3052748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19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840B6765-FD55-49B8-8FE9-17EA5CAA1648}" type="slidenum">
              <a:rPr lang="en-US" altLang="en-US" sz="1200" b="0" smtClean="0">
                <a:solidFill>
                  <a:schemeClr val="tx1"/>
                </a:solidFill>
              </a:rPr>
              <a:pPr eaLnBrk="1" hangingPunct="1"/>
              <a:t>8</a:t>
            </a:fld>
            <a:endParaRPr lang="en-US" altLang="en-US" sz="1200" b="0" smtClean="0">
              <a:solidFill>
                <a:schemeClr val="tx1"/>
              </a:solidFill>
            </a:endParaRPr>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5402275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81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C621A4BA-2CCA-4BD6-85C6-732A6F72F34F}" type="slidenum">
              <a:rPr lang="en-US" altLang="en-US" sz="1200" b="0" smtClean="0">
                <a:solidFill>
                  <a:schemeClr val="tx1"/>
                </a:solidFill>
              </a:rPr>
              <a:pPr eaLnBrk="1" hangingPunct="1"/>
              <a:t>9</a:t>
            </a:fld>
            <a:endParaRPr lang="en-US" altLang="en-US" sz="1200" b="0" smtClean="0">
              <a:solidFill>
                <a:schemeClr val="tx1"/>
              </a:solidFill>
            </a:endParaRPr>
          </a:p>
        </p:txBody>
      </p:sp>
      <p:sp>
        <p:nvSpPr>
          <p:cNvPr id="48132" name="Rectangle 2"/>
          <p:cNvSpPr>
            <a:spLocks noGrp="1" noRot="1" noChangeAspect="1" noChangeArrowheads="1" noTextEdit="1"/>
          </p:cNvSpPr>
          <p:nvPr>
            <p:ph type="sldImg"/>
          </p:nvPr>
        </p:nvSpPr>
        <p:spPr>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next section of this lesson discusses configuring location groups. The section after that discusses configuring pages.</a:t>
            </a:r>
          </a:p>
        </p:txBody>
      </p:sp>
    </p:spTree>
    <p:extLst>
      <p:ext uri="{BB962C8B-B14F-4D97-AF65-F5344CB8AC3E}">
        <p14:creationId xmlns:p14="http://schemas.microsoft.com/office/powerpoint/2010/main" val="37331757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834" eaLnBrk="0" hangingPunct="0">
              <a:tabLst>
                <a:tab pos="5590338" algn="r"/>
              </a:tabLst>
              <a:defRPr sz="2000" b="1">
                <a:solidFill>
                  <a:srgbClr val="FF0000"/>
                </a:solidFill>
                <a:latin typeface="Arial" charset="0"/>
              </a:defRPr>
            </a:lvl1pPr>
            <a:lvl2pPr marL="742838" indent="-285707" defTabSz="942834" eaLnBrk="0" hangingPunct="0">
              <a:tabLst>
                <a:tab pos="5590338" algn="r"/>
              </a:tabLst>
              <a:defRPr sz="2000" b="1">
                <a:solidFill>
                  <a:srgbClr val="FF0000"/>
                </a:solidFill>
                <a:latin typeface="Arial" charset="0"/>
              </a:defRPr>
            </a:lvl2pPr>
            <a:lvl3pPr marL="1142829" indent="-228566" defTabSz="942834" eaLnBrk="0" hangingPunct="0">
              <a:tabLst>
                <a:tab pos="5590338" algn="r"/>
              </a:tabLst>
              <a:defRPr sz="2000" b="1">
                <a:solidFill>
                  <a:srgbClr val="FF0000"/>
                </a:solidFill>
                <a:latin typeface="Arial" charset="0"/>
              </a:defRPr>
            </a:lvl3pPr>
            <a:lvl4pPr marL="1599961" indent="-228566" defTabSz="942834" eaLnBrk="0" hangingPunct="0">
              <a:tabLst>
                <a:tab pos="5590338" algn="r"/>
              </a:tabLst>
              <a:defRPr sz="2000" b="1">
                <a:solidFill>
                  <a:srgbClr val="FF0000"/>
                </a:solidFill>
                <a:latin typeface="Arial" charset="0"/>
              </a:defRPr>
            </a:lvl4pPr>
            <a:lvl5pPr marL="2057092" indent="-228566" defTabSz="942834" eaLnBrk="0" hangingPunct="0">
              <a:tabLst>
                <a:tab pos="5590338" algn="r"/>
              </a:tabLst>
              <a:defRPr sz="2000" b="1">
                <a:solidFill>
                  <a:srgbClr val="FF0000"/>
                </a:solidFill>
                <a:latin typeface="Arial" charset="0"/>
              </a:defRPr>
            </a:lvl5pPr>
            <a:lvl6pPr marL="2514223" indent="-228566" algn="ctr" defTabSz="942834" eaLnBrk="0" fontAlgn="base" hangingPunct="0">
              <a:spcBef>
                <a:spcPct val="50000"/>
              </a:spcBef>
              <a:spcAft>
                <a:spcPct val="30000"/>
              </a:spcAft>
              <a:buClr>
                <a:schemeClr val="tx1"/>
              </a:buClr>
              <a:tabLst>
                <a:tab pos="5590338" algn="r"/>
              </a:tabLst>
              <a:defRPr sz="2000" b="1">
                <a:solidFill>
                  <a:srgbClr val="FF0000"/>
                </a:solidFill>
                <a:latin typeface="Arial" charset="0"/>
              </a:defRPr>
            </a:lvl6pPr>
            <a:lvl7pPr marL="2971355" indent="-228566" algn="ctr" defTabSz="942834" eaLnBrk="0" fontAlgn="base" hangingPunct="0">
              <a:spcBef>
                <a:spcPct val="50000"/>
              </a:spcBef>
              <a:spcAft>
                <a:spcPct val="30000"/>
              </a:spcAft>
              <a:buClr>
                <a:schemeClr val="tx1"/>
              </a:buClr>
              <a:tabLst>
                <a:tab pos="5590338" algn="r"/>
              </a:tabLst>
              <a:defRPr sz="2000" b="1">
                <a:solidFill>
                  <a:srgbClr val="FF0000"/>
                </a:solidFill>
                <a:latin typeface="Arial" charset="0"/>
              </a:defRPr>
            </a:lvl7pPr>
            <a:lvl8pPr marL="3428487" indent="-228566" algn="ctr" defTabSz="942834" eaLnBrk="0" fontAlgn="base" hangingPunct="0">
              <a:spcBef>
                <a:spcPct val="50000"/>
              </a:spcBef>
              <a:spcAft>
                <a:spcPct val="30000"/>
              </a:spcAft>
              <a:buClr>
                <a:schemeClr val="tx1"/>
              </a:buClr>
              <a:tabLst>
                <a:tab pos="5590338" algn="r"/>
              </a:tabLst>
              <a:defRPr sz="2000" b="1">
                <a:solidFill>
                  <a:srgbClr val="FF0000"/>
                </a:solidFill>
                <a:latin typeface="Arial" charset="0"/>
              </a:defRPr>
            </a:lvl8pPr>
            <a:lvl9pPr marL="3885619" indent="-228566" algn="ctr" defTabSz="942834" eaLnBrk="0" fontAlgn="base" hangingPunct="0">
              <a:spcBef>
                <a:spcPct val="50000"/>
              </a:spcBef>
              <a:spcAft>
                <a:spcPct val="30000"/>
              </a:spcAft>
              <a:buClr>
                <a:schemeClr val="tx1"/>
              </a:buClr>
              <a:tabLst>
                <a:tab pos="5590338"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01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723" eaLnBrk="0" hangingPunct="0">
              <a:tabLst>
                <a:tab pos="2742789" algn="ctr"/>
              </a:tabLst>
              <a:defRPr sz="2000" b="1">
                <a:solidFill>
                  <a:srgbClr val="FF0000"/>
                </a:solidFill>
                <a:latin typeface="Arial" charset="0"/>
              </a:defRPr>
            </a:lvl1pPr>
            <a:lvl2pPr marL="742838" indent="-285707" defTabSz="931723" eaLnBrk="0" hangingPunct="0">
              <a:tabLst>
                <a:tab pos="2742789" algn="ctr"/>
              </a:tabLst>
              <a:defRPr sz="2000" b="1">
                <a:solidFill>
                  <a:srgbClr val="FF0000"/>
                </a:solidFill>
                <a:latin typeface="Arial" charset="0"/>
              </a:defRPr>
            </a:lvl2pPr>
            <a:lvl3pPr marL="1142829" indent="-228566" defTabSz="931723" eaLnBrk="0" hangingPunct="0">
              <a:tabLst>
                <a:tab pos="2742789" algn="ctr"/>
              </a:tabLst>
              <a:defRPr sz="2000" b="1">
                <a:solidFill>
                  <a:srgbClr val="FF0000"/>
                </a:solidFill>
                <a:latin typeface="Arial" charset="0"/>
              </a:defRPr>
            </a:lvl3pPr>
            <a:lvl4pPr marL="1599961" indent="-228566" defTabSz="931723" eaLnBrk="0" hangingPunct="0">
              <a:tabLst>
                <a:tab pos="2742789" algn="ctr"/>
              </a:tabLst>
              <a:defRPr sz="2000" b="1">
                <a:solidFill>
                  <a:srgbClr val="FF0000"/>
                </a:solidFill>
                <a:latin typeface="Arial" charset="0"/>
              </a:defRPr>
            </a:lvl4pPr>
            <a:lvl5pPr marL="2057092" indent="-228566" defTabSz="931723" eaLnBrk="0" hangingPunct="0">
              <a:tabLst>
                <a:tab pos="2742789" algn="ctr"/>
              </a:tabLst>
              <a:defRPr sz="2000" b="1">
                <a:solidFill>
                  <a:srgbClr val="FF0000"/>
                </a:solidFill>
                <a:latin typeface="Arial" charset="0"/>
              </a:defRPr>
            </a:lvl5pPr>
            <a:lvl6pPr marL="2514223" indent="-228566" algn="ctr" defTabSz="931723" eaLnBrk="0" fontAlgn="base" hangingPunct="0">
              <a:spcBef>
                <a:spcPct val="50000"/>
              </a:spcBef>
              <a:spcAft>
                <a:spcPct val="30000"/>
              </a:spcAft>
              <a:buClr>
                <a:schemeClr val="tx1"/>
              </a:buClr>
              <a:tabLst>
                <a:tab pos="2742789" algn="ctr"/>
              </a:tabLst>
              <a:defRPr sz="2000" b="1">
                <a:solidFill>
                  <a:srgbClr val="FF0000"/>
                </a:solidFill>
                <a:latin typeface="Arial" charset="0"/>
              </a:defRPr>
            </a:lvl6pPr>
            <a:lvl7pPr marL="2971355" indent="-228566" algn="ctr" defTabSz="931723" eaLnBrk="0" fontAlgn="base" hangingPunct="0">
              <a:spcBef>
                <a:spcPct val="50000"/>
              </a:spcBef>
              <a:spcAft>
                <a:spcPct val="30000"/>
              </a:spcAft>
              <a:buClr>
                <a:schemeClr val="tx1"/>
              </a:buClr>
              <a:tabLst>
                <a:tab pos="2742789" algn="ctr"/>
              </a:tabLst>
              <a:defRPr sz="2000" b="1">
                <a:solidFill>
                  <a:srgbClr val="FF0000"/>
                </a:solidFill>
                <a:latin typeface="Arial" charset="0"/>
              </a:defRPr>
            </a:lvl7pPr>
            <a:lvl8pPr marL="3428487" indent="-228566" algn="ctr" defTabSz="931723" eaLnBrk="0" fontAlgn="base" hangingPunct="0">
              <a:spcBef>
                <a:spcPct val="50000"/>
              </a:spcBef>
              <a:spcAft>
                <a:spcPct val="30000"/>
              </a:spcAft>
              <a:buClr>
                <a:schemeClr val="tx1"/>
              </a:buClr>
              <a:tabLst>
                <a:tab pos="2742789" algn="ctr"/>
              </a:tabLst>
              <a:defRPr sz="2000" b="1">
                <a:solidFill>
                  <a:srgbClr val="FF0000"/>
                </a:solidFill>
                <a:latin typeface="Arial" charset="0"/>
              </a:defRPr>
            </a:lvl8pPr>
            <a:lvl9pPr marL="3885619" indent="-228566" algn="ctr" defTabSz="931723" eaLnBrk="0" fontAlgn="base" hangingPunct="0">
              <a:spcBef>
                <a:spcPct val="50000"/>
              </a:spcBef>
              <a:spcAft>
                <a:spcPct val="30000"/>
              </a:spcAft>
              <a:buClr>
                <a:schemeClr val="tx1"/>
              </a:buClr>
              <a:tabLst>
                <a:tab pos="2742789" algn="ctr"/>
              </a:tabLst>
              <a:defRPr sz="2000" b="1">
                <a:solidFill>
                  <a:srgbClr val="FF0000"/>
                </a:solidFill>
                <a:latin typeface="Arial" charset="0"/>
              </a:defRPr>
            </a:lvl9pPr>
          </a:lstStyle>
          <a:p>
            <a:pPr eaLnBrk="1" hangingPunct="1"/>
            <a:r>
              <a:rPr lang="en-US" altLang="en-US" sz="1200" b="0">
                <a:solidFill>
                  <a:schemeClr val="tx1"/>
                </a:solidFill>
              </a:rPr>
              <a:t>	 Introduction to BillingCenter Configuration - </a:t>
            </a:r>
            <a:fld id="{65D20791-319D-4866-8480-71D3D46E9068}" type="slidenum">
              <a:rPr lang="en-US" altLang="en-US" sz="1200" b="0">
                <a:solidFill>
                  <a:schemeClr val="tx1"/>
                </a:solidFill>
              </a:rPr>
              <a:pPr eaLnBrk="1" hangingPunct="1"/>
              <a:t>10</a:t>
            </a:fld>
            <a:endParaRPr lang="en-US" altLang="en-US" sz="1200" b="0">
              <a:solidFill>
                <a:schemeClr val="tx1"/>
              </a:solidFill>
            </a:endParaRPr>
          </a:p>
        </p:txBody>
      </p:sp>
      <p:sp>
        <p:nvSpPr>
          <p:cNvPr id="50180" name="Rectangle 2"/>
          <p:cNvSpPr>
            <a:spLocks noGrp="1" noRot="1" noChangeAspect="1" noChangeArrowheads="1" noTextEdit="1"/>
          </p:cNvSpPr>
          <p:nvPr>
            <p:ph type="sldImg"/>
          </p:nvPr>
        </p:nvSpPr>
        <p:spPr>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BillingCenter has extra behavior for the Account, Policy, and Producer tabs so that you can be taken to one of two different location groups: </a:t>
            </a:r>
          </a:p>
          <a:p>
            <a:pPr lvl="1"/>
            <a:r>
              <a:rPr lang="en-US" smtClean="0"/>
              <a:t>If you click the tab name, you are taken to a search location group for accounts, policies, or producers.</a:t>
            </a:r>
          </a:p>
          <a:p>
            <a:pPr lvl="1"/>
            <a:r>
              <a:rPr lang="en-US" smtClean="0"/>
              <a:t>If you click a link to a specific account, policy, or producer, you navigate to a typical location group.</a:t>
            </a:r>
          </a:p>
          <a:p>
            <a:r>
              <a:rPr lang="en-US" smtClean="0"/>
              <a:t>This behavior is implemented by means of a forward, which immediately forwards the user to the appropriate location. </a:t>
            </a:r>
          </a:p>
        </p:txBody>
      </p:sp>
    </p:spTree>
    <p:extLst>
      <p:ext uri="{BB962C8B-B14F-4D97-AF65-F5344CB8AC3E}">
        <p14:creationId xmlns:p14="http://schemas.microsoft.com/office/powerpoint/2010/main" val="35276976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355E128-3976-D54B-8CB4-188AFAC60306}"/>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
            </a:r>
            <a:br>
              <a:rPr lang="en-US" dirty="0"/>
            </a:br>
            <a:r>
              <a:rPr lang="en-US" dirty="0"/>
              <a:t>Title Goes Here</a:t>
            </a:r>
          </a:p>
        </p:txBody>
      </p:sp>
      <p:cxnSp>
        <p:nvCxnSpPr>
          <p:cNvPr id="17" name="Straight Connector 16">
            <a:extLst>
              <a:ext uri="{FF2B5EF4-FFF2-40B4-BE49-F238E27FC236}">
                <a16:creationId xmlns:a16="http://schemas.microsoft.com/office/drawing/2014/main" id="{0B09602A-3D3C-C044-8D3B-591771500E3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id="{7EFC0216-CC29-8049-971C-0588BD188ED6}"/>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id="{BB16F16B-768F-984C-A591-9BB9760A963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pic>
        <p:nvPicPr>
          <p:cNvPr id="20" name="Picture 19">
            <a:extLst>
              <a:ext uri="{FF2B5EF4-FFF2-40B4-BE49-F238E27FC236}">
                <a16:creationId xmlns:a16="http://schemas.microsoft.com/office/drawing/2014/main" id="{41D0A58E-F413-134E-B7FA-239403A9526F}"/>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8" name="Footer Placeholder 8">
            <a:extLst>
              <a:ext uri="{FF2B5EF4-FFF2-40B4-BE49-F238E27FC236}">
                <a16:creationId xmlns:a16="http://schemas.microsoft.com/office/drawing/2014/main" id="{81672A8D-4DB7-8348-A169-64D8EC326CDA}"/>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93783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Blue Gradient Cover Double + Client Logo_Doub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3A90430C-755F-CC48-B69D-C7B5FE58167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5457" y="382876"/>
            <a:ext cx="2624563" cy="558418"/>
          </a:xfrm>
          <a:prstGeom prst="rect">
            <a:avLst/>
          </a:prstGeom>
        </p:spPr>
      </p:pic>
      <p:sp>
        <p:nvSpPr>
          <p:cNvPr id="23" name="Picture Placeholder 3">
            <a:extLst>
              <a:ext uri="{FF2B5EF4-FFF2-40B4-BE49-F238E27FC236}">
                <a16:creationId xmlns:a16="http://schemas.microsoft.com/office/drawing/2014/main" id="{2A8B2F9B-A651-3F4E-8B67-3E1B494E2A0B}"/>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id="{A7FD6EC7-574A-D447-8D14-F23F7EC6F819}"/>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0" name="Straight Connector 9">
            <a:extLst>
              <a:ext uri="{FF2B5EF4-FFF2-40B4-BE49-F238E27FC236}">
                <a16:creationId xmlns:a16="http://schemas.microsoft.com/office/drawing/2014/main" id="{B21861E9-BDB1-744A-AB6C-6D5ABCB7AE1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5BDD266F-DC19-6041-AB55-46A421EDB633}"/>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04D6F6F8-C665-8C49-8B1B-AEE354F16BC4}"/>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6C5299D-07B1-D544-A185-7F1BEB9DFB5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412310644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smtClean="0"/>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151A205F-2ED8-44D7-8862-333F943005AB}" type="slidenum">
              <a:rPr lang="en-US" smtClean="0"/>
              <a:t>‹#›</a:t>
            </a:fld>
            <a:endParaRPr lang="en-US"/>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7734300" y="4751509"/>
            <a:ext cx="1029775" cy="221011"/>
          </a:xfrm>
          <a:prstGeom prst="rect">
            <a:avLst/>
          </a:prstGeom>
        </p:spPr>
      </p:pic>
      <p:sp>
        <p:nvSpPr>
          <p:cNvPr id="18"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377952" y="1111401"/>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Tree>
    <p:extLst>
      <p:ext uri="{BB962C8B-B14F-4D97-AF65-F5344CB8AC3E}">
        <p14:creationId xmlns:p14="http://schemas.microsoft.com/office/powerpoint/2010/main" val="12114840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Main Layout_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smtClean="0"/>
              <a:t>Click to edit Master title style</a:t>
            </a:r>
            <a:endParaRPr lang="en-US" dirty="0"/>
          </a:p>
        </p:txBody>
      </p:sp>
      <p:sp>
        <p:nvSpPr>
          <p:cNvPr id="10" name="Content Placeholder 9">
            <a:extLst>
              <a:ext uri="{FF2B5EF4-FFF2-40B4-BE49-F238E27FC236}">
                <a16:creationId xmlns:a16="http://schemas.microsoft.com/office/drawing/2014/main" id="{C938DDBF-3A18-FC4C-9433-65FAE5265169}"/>
              </a:ext>
            </a:extLst>
          </p:cNvPr>
          <p:cNvSpPr>
            <a:spLocks noGrp="1"/>
          </p:cNvSpPr>
          <p:nvPr>
            <p:ph sz="quarter" idx="13"/>
          </p:nvPr>
        </p:nvSpPr>
        <p:spPr>
          <a:xfrm>
            <a:off x="381000" y="1162050"/>
            <a:ext cx="8417052" cy="33115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51A205F-2ED8-44D7-8862-333F943005AB}" type="slidenum">
              <a:rPr lang="en-US" smtClean="0"/>
              <a:t>‹#›</a:t>
            </a:fld>
            <a:endParaRPr lang="en-US"/>
          </a:p>
        </p:txBody>
      </p:sp>
    </p:spTree>
    <p:extLst>
      <p:ext uri="{BB962C8B-B14F-4D97-AF65-F5344CB8AC3E}">
        <p14:creationId xmlns:p14="http://schemas.microsoft.com/office/powerpoint/2010/main" val="3227487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2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smtClean="0"/>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51A205F-2ED8-44D7-8862-333F943005AB}" type="slidenum">
              <a:rPr lang="en-US" smtClean="0"/>
              <a:t>‹#›</a:t>
            </a:fld>
            <a:endParaRPr lang="en-US"/>
          </a:p>
        </p:txBody>
      </p:sp>
      <p:sp>
        <p:nvSpPr>
          <p:cNvPr id="11" name="Content Placeholder 2">
            <a:extLst>
              <a:ext uri="{FF2B5EF4-FFF2-40B4-BE49-F238E27FC236}">
                <a16:creationId xmlns:a16="http://schemas.microsoft.com/office/drawing/2014/main" id="{97462C10-2E2B-9246-8923-A71FA9D87C88}"/>
              </a:ext>
            </a:extLst>
          </p:cNvPr>
          <p:cNvSpPr>
            <a:spLocks noGrp="1"/>
          </p:cNvSpPr>
          <p:nvPr>
            <p:ph idx="1"/>
          </p:nvPr>
        </p:nvSpPr>
        <p:spPr>
          <a:xfrm>
            <a:off x="384048"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2">
            <a:extLst>
              <a:ext uri="{FF2B5EF4-FFF2-40B4-BE49-F238E27FC236}">
                <a16:creationId xmlns:a16="http://schemas.microsoft.com/office/drawing/2014/main" id="{F7DE6069-021D-AC40-B1ED-C63CD3B48D1C}"/>
              </a:ext>
            </a:extLst>
          </p:cNvPr>
          <p:cNvSpPr>
            <a:spLocks noGrp="1"/>
          </p:cNvSpPr>
          <p:nvPr>
            <p:ph idx="13"/>
          </p:nvPr>
        </p:nvSpPr>
        <p:spPr>
          <a:xfrm>
            <a:off x="4733286"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507518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3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smtClean="0"/>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51A205F-2ED8-44D7-8862-333F943005AB}" type="slidenum">
              <a:rPr lang="en-US" smtClean="0"/>
              <a:t>‹#›</a:t>
            </a:fld>
            <a:endParaRPr lang="en-US"/>
          </a:p>
        </p:txBody>
      </p:sp>
      <p:sp>
        <p:nvSpPr>
          <p:cNvPr id="7" name="Content Placeholder 2">
            <a:extLst>
              <a:ext uri="{FF2B5EF4-FFF2-40B4-BE49-F238E27FC236}">
                <a16:creationId xmlns:a16="http://schemas.microsoft.com/office/drawing/2014/main" id="{B5626B74-7C61-A145-BD70-21148590E430}"/>
              </a:ext>
            </a:extLst>
          </p:cNvPr>
          <p:cNvSpPr>
            <a:spLocks noGrp="1"/>
          </p:cNvSpPr>
          <p:nvPr>
            <p:ph sz="half" idx="1"/>
          </p:nvPr>
        </p:nvSpPr>
        <p:spPr>
          <a:xfrm>
            <a:off x="384048" y="1162050"/>
            <a:ext cx="2688336"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3">
            <a:extLst>
              <a:ext uri="{FF2B5EF4-FFF2-40B4-BE49-F238E27FC236}">
                <a16:creationId xmlns:a16="http://schemas.microsoft.com/office/drawing/2014/main" id="{0D149372-F04D-CC48-8B4F-76F0320F37B7}"/>
              </a:ext>
            </a:extLst>
          </p:cNvPr>
          <p:cNvSpPr>
            <a:spLocks noGrp="1"/>
          </p:cNvSpPr>
          <p:nvPr>
            <p:ph sz="half" idx="2"/>
          </p:nvPr>
        </p:nvSpPr>
        <p:spPr>
          <a:xfrm>
            <a:off x="3232404" y="1162050"/>
            <a:ext cx="2688336"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3">
            <a:extLst>
              <a:ext uri="{FF2B5EF4-FFF2-40B4-BE49-F238E27FC236}">
                <a16:creationId xmlns:a16="http://schemas.microsoft.com/office/drawing/2014/main" id="{6548ADF5-6624-B449-B0AB-E8FDF55A3B8B}"/>
              </a:ext>
            </a:extLst>
          </p:cNvPr>
          <p:cNvSpPr>
            <a:spLocks noGrp="1"/>
          </p:cNvSpPr>
          <p:nvPr>
            <p:ph sz="half" idx="13"/>
          </p:nvPr>
        </p:nvSpPr>
        <p:spPr>
          <a:xfrm>
            <a:off x="6080760" y="1162050"/>
            <a:ext cx="2688336"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17786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 Slide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B04ED9-CA93-3142-B4EC-8ED6F34D15E9}"/>
              </a:ext>
            </a:extLst>
          </p:cNvPr>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142" y="0"/>
            <a:ext cx="9143716" cy="5143500"/>
          </a:xfrm>
          <a:prstGeom prst="rect">
            <a:avLst/>
          </a:prstGeom>
        </p:spPr>
      </p:pic>
      <p:pic>
        <p:nvPicPr>
          <p:cNvPr id="7" name="Picture 6">
            <a:extLst>
              <a:ext uri="{FF2B5EF4-FFF2-40B4-BE49-F238E27FC236}">
                <a16:creationId xmlns:a16="http://schemas.microsoft.com/office/drawing/2014/main" id="{CB22C87B-454A-5546-8346-08CD9A74FE5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031445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ivider Slide 3">
    <p:spTree>
      <p:nvGrpSpPr>
        <p:cNvPr id="1" name=""/>
        <p:cNvGrpSpPr/>
        <p:nvPr/>
      </p:nvGrpSpPr>
      <p:grpSpPr>
        <a:xfrm>
          <a:off x="0" y="0"/>
          <a:ext cx="0" cy="0"/>
          <a:chOff x="0" y="0"/>
          <a:chExt cx="0" cy="0"/>
        </a:xfrm>
      </p:grpSpPr>
      <p:pic>
        <p:nvPicPr>
          <p:cNvPr id="4" name="Picture 3" descr="A picture containing animal, bed, computer, sitting&#10;&#10;Description automatically generated">
            <a:extLst>
              <a:ext uri="{FF2B5EF4-FFF2-40B4-BE49-F238E27FC236}">
                <a16:creationId xmlns:a16="http://schemas.microsoft.com/office/drawing/2014/main" id="{A1136187-A332-734A-993D-A693410B0D54}"/>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9144000" cy="5143500"/>
          </a:xfrm>
          <a:prstGeom prst="rect">
            <a:avLst/>
          </a:prstGeom>
          <a:solidFill>
            <a:srgbClr val="0A0C40"/>
          </a:solidFill>
        </p:spPr>
      </p:pic>
      <p:pic>
        <p:nvPicPr>
          <p:cNvPr id="8" name="Picture 7">
            <a:extLst>
              <a:ext uri="{FF2B5EF4-FFF2-40B4-BE49-F238E27FC236}">
                <a16:creationId xmlns:a16="http://schemas.microsoft.com/office/drawing/2014/main" id="{FF0D9D5E-4D2E-CA4D-AD11-F48A3C1E8D6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7" name="Title 1">
            <a:extLst>
              <a:ext uri="{FF2B5EF4-FFF2-40B4-BE49-F238E27FC236}">
                <a16:creationId xmlns:a16="http://schemas.microsoft.com/office/drawing/2014/main" id="{AAAFF55D-6D18-1F44-A693-04D09308D0F7}"/>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1F7C825B-B4FF-FF40-84F6-962714FC3A43}"/>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414219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Divider Slide 1">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accent2"/>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790590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ivider Slide 4">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580102-CAD4-A748-BD95-3E5812A2AD6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10800000">
            <a:off x="1928" y="-3"/>
            <a:ext cx="9142072" cy="5143501"/>
          </a:xfrm>
          <a:prstGeom prst="rect">
            <a:avLst/>
          </a:prstGeom>
        </p:spPr>
      </p:pic>
      <p:pic>
        <p:nvPicPr>
          <p:cNvPr id="6" name="Picture 5">
            <a:extLst>
              <a:ext uri="{FF2B5EF4-FFF2-40B4-BE49-F238E27FC236}">
                <a16:creationId xmlns:a16="http://schemas.microsoft.com/office/drawing/2014/main" id="{74AF8623-17CF-6240-8EE3-A38651F2E38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8" name="Title 1">
            <a:extLst>
              <a:ext uri="{FF2B5EF4-FFF2-40B4-BE49-F238E27FC236}">
                <a16:creationId xmlns:a16="http://schemas.microsoft.com/office/drawing/2014/main" id="{5210EB9E-64BF-9644-B205-F00F04A6F5DA}"/>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010DD0DB-372F-554C-AC14-50A4A4866945}"/>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270811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ch Background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F363CBB-0CE6-524D-A91E-F704F804A718}"/>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a:off x="142" y="0"/>
            <a:ext cx="9143716" cy="5143500"/>
          </a:xfrm>
          <a:prstGeom prst="rect">
            <a:avLst/>
          </a:prstGeom>
        </p:spPr>
      </p:pic>
      <p:sp>
        <p:nvSpPr>
          <p:cNvPr id="5"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chemeClr val="bg1"/>
                </a:solidFill>
                <a:latin typeface="+mn-lt"/>
              </a:defRPr>
            </a:lvl1pPr>
          </a:lstStyle>
          <a:p>
            <a:pPr lvl="0"/>
            <a:r>
              <a:rPr lang="en-US" smtClean="0"/>
              <a:t>Edit Master text styles</a:t>
            </a:r>
          </a:p>
        </p:txBody>
      </p:sp>
    </p:spTree>
    <p:extLst>
      <p:ext uri="{BB962C8B-B14F-4D97-AF65-F5344CB8AC3E}">
        <p14:creationId xmlns:p14="http://schemas.microsoft.com/office/powerpoint/2010/main" val="340022931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_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29" name="Rectangle 28">
            <a:extLst>
              <a:ext uri="{FF2B5EF4-FFF2-40B4-BE49-F238E27FC236}">
                <a16:creationId xmlns:a16="http://schemas.microsoft.com/office/drawing/2014/main" id="{C96E9237-80A4-8D4D-AF8F-78866C6D2C05}"/>
              </a:ext>
            </a:extLst>
          </p:cNvPr>
          <p:cNvSpPr/>
          <p:nvPr/>
        </p:nvSpPr>
        <p:spPr>
          <a:xfrm>
            <a:off x="0" y="1397"/>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0" name="Title 1">
            <a:extLst>
              <a:ext uri="{FF2B5EF4-FFF2-40B4-BE49-F238E27FC236}">
                <a16:creationId xmlns:a16="http://schemas.microsoft.com/office/drawing/2014/main" id="{62C1B911-F437-1644-81AF-E4F0D63347D5}"/>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
            </a:r>
            <a:br>
              <a:rPr lang="en-US" dirty="0"/>
            </a:br>
            <a:r>
              <a:rPr lang="en-US" dirty="0"/>
              <a:t>Title Goes Here</a:t>
            </a:r>
          </a:p>
        </p:txBody>
      </p:sp>
      <p:cxnSp>
        <p:nvCxnSpPr>
          <p:cNvPr id="12" name="Straight Connector 11">
            <a:extLst>
              <a:ext uri="{FF2B5EF4-FFF2-40B4-BE49-F238E27FC236}">
                <a16:creationId xmlns:a16="http://schemas.microsoft.com/office/drawing/2014/main" id="{36779121-E465-634B-B2F7-19C558723B11}"/>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B6882BFA-92D1-754C-8A6B-468712FCC89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E25F6749-10D1-E840-B58E-0BD71C6C4B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9E90ED61-02F0-014B-ABEE-2397CF3B968C}"/>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35113544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ch Background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animal, bed, computer, sitting&#10;&#10;Description automatically generated">
            <a:extLst>
              <a:ext uri="{FF2B5EF4-FFF2-40B4-BE49-F238E27FC236}">
                <a16:creationId xmlns:a16="http://schemas.microsoft.com/office/drawing/2014/main" id="{AFD0E892-AD84-1E4B-88EE-D37B1E173C5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495"/>
            <a:ext cx="9144000" cy="5142510"/>
          </a:xfrm>
          <a:prstGeom prst="rect">
            <a:avLst/>
          </a:prstGeom>
        </p:spPr>
      </p:pic>
      <p:sp>
        <p:nvSpPr>
          <p:cNvPr id="5"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chemeClr val="bg1"/>
                </a:solidFill>
                <a:latin typeface="+mn-lt"/>
              </a:defRPr>
            </a:lvl1pPr>
          </a:lstStyle>
          <a:p>
            <a:pPr lvl="0"/>
            <a:r>
              <a:rPr lang="en-US" smtClean="0"/>
              <a:t>Edit Master text styles</a:t>
            </a:r>
          </a:p>
        </p:txBody>
      </p:sp>
    </p:spTree>
    <p:extLst>
      <p:ext uri="{BB962C8B-B14F-4D97-AF65-F5344CB8AC3E}">
        <p14:creationId xmlns:p14="http://schemas.microsoft.com/office/powerpoint/2010/main" val="108643175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Blank Slide">
    <p:spTree>
      <p:nvGrpSpPr>
        <p:cNvPr id="1" name=""/>
        <p:cNvGrpSpPr/>
        <p:nvPr/>
      </p:nvGrpSpPr>
      <p:grpSpPr>
        <a:xfrm>
          <a:off x="0" y="0"/>
          <a:ext cx="0" cy="0"/>
          <a:chOff x="0" y="0"/>
          <a:chExt cx="0" cy="0"/>
        </a:xfrm>
      </p:grpSpPr>
      <p:sp>
        <p:nvSpPr>
          <p:cNvPr id="7"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rgbClr val="0032A1"/>
                </a:solidFill>
                <a:latin typeface="+mn-lt"/>
              </a:defRPr>
            </a:lvl1pPr>
          </a:lstStyle>
          <a:p>
            <a:pPr lvl="0"/>
            <a:r>
              <a:rPr lang="en-US" smtClean="0"/>
              <a:t>Edit Master text styles</a:t>
            </a:r>
          </a:p>
        </p:txBody>
      </p:sp>
    </p:spTree>
    <p:extLst>
      <p:ext uri="{BB962C8B-B14F-4D97-AF65-F5344CB8AC3E}">
        <p14:creationId xmlns:p14="http://schemas.microsoft.com/office/powerpoint/2010/main" val="1223750383"/>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smtClean="0"/>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151A205F-2ED8-44D7-8862-333F943005AB}" type="slidenum">
              <a:rPr lang="en-US" smtClean="0"/>
              <a:t>‹#›</a:t>
            </a:fld>
            <a:endParaRPr lang="en-US"/>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p:nvPicPr>
        <p:blipFill>
          <a:blip r:embed="rId2"/>
          <a:stretch>
            <a:fillRect/>
          </a:stretch>
        </p:blipFill>
        <p:spPr bwMode="black">
          <a:xfrm>
            <a:off x="7734300" y="4751509"/>
            <a:ext cx="1029775" cy="221011"/>
          </a:xfrm>
          <a:prstGeom prst="rect">
            <a:avLst/>
          </a:prstGeom>
        </p:spPr>
      </p:pic>
      <p:sp>
        <p:nvSpPr>
          <p:cNvPr id="18"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377952" y="1111401"/>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Tree>
    <p:extLst>
      <p:ext uri="{BB962C8B-B14F-4D97-AF65-F5344CB8AC3E}">
        <p14:creationId xmlns:p14="http://schemas.microsoft.com/office/powerpoint/2010/main" val="38970477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91B630-BDD5-844D-9F57-E0F3DA8DE29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738551" y="4351664"/>
            <a:ext cx="2024449" cy="430734"/>
          </a:xfrm>
          <a:prstGeom prst="rect">
            <a:avLst/>
          </a:prstGeom>
        </p:spPr>
      </p:pic>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761562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Slide + Partner Log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499B342-4542-7F44-B4EF-9314EC77E720}"/>
              </a:ext>
            </a:extLst>
          </p:cNvPr>
          <p:cNvSpPr>
            <a:spLocks noGrp="1"/>
          </p:cNvSpPr>
          <p:nvPr>
            <p:ph type="pic" sz="quarter" idx="13" hasCustomPrompt="1"/>
          </p:nvPr>
        </p:nvSpPr>
        <p:spPr>
          <a:xfrm>
            <a:off x="6950877" y="4212509"/>
            <a:ext cx="1812123" cy="614672"/>
          </a:xfrm>
        </p:spPr>
        <p:txBody>
          <a:bodyPr anchor="ctr" anchorCtr="0">
            <a:normAutofit/>
          </a:bodyPr>
          <a:lstStyle>
            <a:lvl1pPr algn="ctr">
              <a:defRPr sz="1200"/>
            </a:lvl1pPr>
          </a:lstStyle>
          <a:p>
            <a:r>
              <a:rPr lang="en-US" dirty="0"/>
              <a:t>Client/Partner Logo Here</a:t>
            </a:r>
          </a:p>
        </p:txBody>
      </p:sp>
      <p:pic>
        <p:nvPicPr>
          <p:cNvPr id="12" name="Picture 11" descr="A close up of a sign&#10;&#10;Description automatically generated">
            <a:extLst>
              <a:ext uri="{FF2B5EF4-FFF2-40B4-BE49-F238E27FC236}">
                <a16:creationId xmlns:a16="http://schemas.microsoft.com/office/drawing/2014/main" id="{1E3CF8DA-271C-CB40-9A53-7C2CBDDD591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69237" y="4114800"/>
            <a:ext cx="2509524" cy="908465"/>
          </a:xfrm>
          <a:prstGeom prst="rect">
            <a:avLst/>
          </a:prstGeom>
        </p:spPr>
      </p:pic>
      <p:sp>
        <p:nvSpPr>
          <p:cNvPr id="14" name="Text Placeholder 4">
            <a:extLst>
              <a:ext uri="{FF2B5EF4-FFF2-40B4-BE49-F238E27FC236}">
                <a16:creationId xmlns:a16="http://schemas.microsoft.com/office/drawing/2014/main" id="{8002238E-5B2E-B247-94DB-4A3ABA560FAF}"/>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15" name="Text Placeholder 4">
            <a:extLst>
              <a:ext uri="{FF2B5EF4-FFF2-40B4-BE49-F238E27FC236}">
                <a16:creationId xmlns:a16="http://schemas.microsoft.com/office/drawing/2014/main" id="{B3660F06-908D-324A-9D22-12DB921A123B}"/>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6" name="Title 1">
            <a:extLst>
              <a:ext uri="{FF2B5EF4-FFF2-40B4-BE49-F238E27FC236}">
                <a16:creationId xmlns:a16="http://schemas.microsoft.com/office/drawing/2014/main" id="{3E5196DC-63C2-DC4C-9AD0-F8EA668BF41B}"/>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7" name="Straight Connector 16">
            <a:extLst>
              <a:ext uri="{FF2B5EF4-FFF2-40B4-BE49-F238E27FC236}">
                <a16:creationId xmlns:a16="http://schemas.microsoft.com/office/drawing/2014/main" id="{616FDEC5-70F3-8242-B371-DE69C53DE33E}"/>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3749513"/>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ech Background 4">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4672F0-3606-864E-B5C6-3D3E01E37D5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28" y="0"/>
            <a:ext cx="9160462" cy="5143500"/>
          </a:xfrm>
          <a:prstGeom prst="rect">
            <a:avLst/>
          </a:prstGeom>
        </p:spPr>
      </p:pic>
    </p:spTree>
    <p:extLst>
      <p:ext uri="{BB962C8B-B14F-4D97-AF65-F5344CB8AC3E}">
        <p14:creationId xmlns:p14="http://schemas.microsoft.com/office/powerpoint/2010/main" val="4141819430"/>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Blue Gradient Background">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55715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31956" y="79601"/>
            <a:ext cx="3237409" cy="1171967"/>
          </a:xfrm>
          <a:prstGeom prst="rect">
            <a:avLst/>
          </a:prstGeom>
        </p:spPr>
      </p:pic>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31653555"/>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1_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91B630-BDD5-844D-9F57-E0F3DA8DE29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10377" y="4353665"/>
            <a:ext cx="2024449" cy="430734"/>
          </a:xfrm>
          <a:prstGeom prst="rect">
            <a:avLst/>
          </a:prstGeom>
        </p:spPr>
      </p:pic>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
        <p:nvSpPr>
          <p:cNvPr id="12" name="Picture Placeholder 2">
            <a:extLst>
              <a:ext uri="{FF2B5EF4-FFF2-40B4-BE49-F238E27FC236}">
                <a16:creationId xmlns:a16="http://schemas.microsoft.com/office/drawing/2014/main" id="{E43575F0-2D79-7E43-8455-55C88625BB96}"/>
              </a:ext>
            </a:extLst>
          </p:cNvPr>
          <p:cNvSpPr>
            <a:spLocks noGrp="1"/>
          </p:cNvSpPr>
          <p:nvPr>
            <p:ph type="pic" sz="quarter" idx="13" hasCustomPrompt="1"/>
          </p:nvPr>
        </p:nvSpPr>
        <p:spPr>
          <a:xfrm>
            <a:off x="6950877" y="4212509"/>
            <a:ext cx="1812123" cy="614672"/>
          </a:xfrm>
        </p:spPr>
        <p:txBody>
          <a:bodyPr anchor="ctr" anchorCtr="0">
            <a:normAutofit/>
          </a:bodyPr>
          <a:lstStyle>
            <a:lvl1pPr algn="ctr">
              <a:defRPr sz="1200">
                <a:solidFill>
                  <a:schemeClr val="bg1"/>
                </a:solidFill>
              </a:defRPr>
            </a:lvl1pPr>
          </a:lstStyle>
          <a:p>
            <a:r>
              <a:rPr lang="en-US" dirty="0"/>
              <a:t>Client/Partner Logo Here</a:t>
            </a:r>
          </a:p>
        </p:txBody>
      </p:sp>
    </p:spTree>
    <p:extLst>
      <p:ext uri="{BB962C8B-B14F-4D97-AF65-F5344CB8AC3E}">
        <p14:creationId xmlns:p14="http://schemas.microsoft.com/office/powerpoint/2010/main" val="271866855"/>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Thank You + White BG">
    <p:bg>
      <p:bgRef idx="1001">
        <a:schemeClr val="bg2"/>
      </p:bgRef>
    </p:bg>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DBFD3179-5709-AE4F-A788-E4498F3E161A}"/>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7" name="Text Placeholder 4">
            <a:extLst>
              <a:ext uri="{FF2B5EF4-FFF2-40B4-BE49-F238E27FC236}">
                <a16:creationId xmlns:a16="http://schemas.microsoft.com/office/drawing/2014/main" id="{9506C890-9727-1D43-B575-700E7811631D}"/>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9" name="Title 1">
            <a:extLst>
              <a:ext uri="{FF2B5EF4-FFF2-40B4-BE49-F238E27FC236}">
                <a16:creationId xmlns:a16="http://schemas.microsoft.com/office/drawing/2014/main" id="{E53485B7-9363-D842-9596-0299E998A58C}"/>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2" name="Straight Connector 11">
            <a:extLst>
              <a:ext uri="{FF2B5EF4-FFF2-40B4-BE49-F238E27FC236}">
                <a16:creationId xmlns:a16="http://schemas.microsoft.com/office/drawing/2014/main" id="{082CA94C-BBE0-1846-921C-E1AFFD0BB14A}"/>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11" name="Picture 10" descr="A close up of a sign&#10;&#10;Description automatically generated">
            <a:extLst>
              <a:ext uri="{FF2B5EF4-FFF2-40B4-BE49-F238E27FC236}">
                <a16:creationId xmlns:a16="http://schemas.microsoft.com/office/drawing/2014/main" id="{C2914087-A4EF-E640-A3E0-574DF86EFCB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491441" y="4114800"/>
            <a:ext cx="2509524" cy="908465"/>
          </a:xfrm>
          <a:prstGeom prst="rect">
            <a:avLst/>
          </a:prstGeom>
        </p:spPr>
      </p:pic>
    </p:spTree>
    <p:extLst>
      <p:ext uri="{BB962C8B-B14F-4D97-AF65-F5344CB8AC3E}">
        <p14:creationId xmlns:p14="http://schemas.microsoft.com/office/powerpoint/2010/main" val="65045417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2_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p:nvPicPr>
        <p:blipFill>
          <a:blip r:embed="rId2"/>
          <a:stretch>
            <a:fillRect/>
          </a:stretch>
        </p:blipFill>
        <p:spPr>
          <a:xfrm>
            <a:off x="131956" y="79601"/>
            <a:ext cx="3237409" cy="1171967"/>
          </a:xfrm>
          <a:prstGeom prst="rect">
            <a:avLst/>
          </a:prstGeom>
        </p:spPr>
      </p:pic>
      <p:sp>
        <p:nvSpPr>
          <p:cNvPr id="20" name="Picture Placeholder 3">
            <a:extLst>
              <a:ext uri="{FF2B5EF4-FFF2-40B4-BE49-F238E27FC236}">
                <a16:creationId xmlns:a16="http://schemas.microsoft.com/office/drawing/2014/main" id="{DF24104C-8FB7-894E-951E-C148D518F3FB}"/>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40155645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Header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48B4-F4ED-4DA0-AE35-136D1133A4FD}"/>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744053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685800"/>
            <a:ext cx="8318500" cy="4114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702687714"/>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550"/>
            </a:lvl1pPr>
          </a:lstStyle>
          <a:p>
            <a:r>
              <a:rPr lang="en-US" dirty="0" smtClean="0"/>
              <a:t>Click to edit Master title style</a:t>
            </a:r>
            <a:endParaRPr lang="en-US" dirty="0"/>
          </a:p>
        </p:txBody>
      </p:sp>
    </p:spTree>
    <p:extLst>
      <p:ext uri="{BB962C8B-B14F-4D97-AF65-F5344CB8AC3E}">
        <p14:creationId xmlns:p14="http://schemas.microsoft.com/office/powerpoint/2010/main" val="3128135024"/>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218028"/>
            <a:ext cx="8348662" cy="342900"/>
          </a:xfrm>
        </p:spPr>
        <p:txBody>
          <a:bodyPr anchor="t"/>
          <a:lstStyle>
            <a:lvl1pPr algn="r">
              <a:lnSpc>
                <a:spcPct val="100000"/>
              </a:lnSpc>
              <a:spcAft>
                <a:spcPct val="20000"/>
              </a:spcAft>
              <a:defRPr sz="27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4" y="4625833"/>
            <a:ext cx="3089327" cy="204941"/>
          </a:xfrm>
        </p:spPr>
        <p:txBody>
          <a:bodyPr/>
          <a:lstStyle>
            <a:lvl1pPr algn="r">
              <a:buNone/>
              <a:defRPr sz="105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662067011"/>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685800"/>
            <a:ext cx="8318500" cy="4114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509014817"/>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55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894160"/>
            <a:ext cx="4083050" cy="3898106"/>
          </a:xfrm>
        </p:spPr>
        <p:txBody>
          <a:bodyPr/>
          <a:lstStyle>
            <a:lvl1pPr>
              <a:buSzPct val="90000"/>
              <a:buFont typeface="Arial" pitchFamily="34" charset="0"/>
              <a:buChar char="•"/>
              <a:defRPr sz="1800"/>
            </a:lvl1pPr>
            <a:lvl2pPr>
              <a:buClr>
                <a:srgbClr val="04628C"/>
              </a:buClr>
              <a:buFont typeface="Arial" pitchFamily="34" charset="0"/>
              <a:buChar char="-"/>
              <a:defRPr sz="1650"/>
            </a:lvl2pPr>
            <a:lvl3pPr>
              <a:buClr>
                <a:srgbClr val="04628C"/>
              </a:buClr>
              <a:buFont typeface="Arial" pitchFamily="34" charset="0"/>
              <a:buChar char="-"/>
              <a:defRPr sz="1500"/>
            </a:lvl3pPr>
            <a:lvl4pPr>
              <a:buClr>
                <a:srgbClr val="04628C"/>
              </a:buClr>
              <a:buFont typeface="Arial" pitchFamily="34" charset="0"/>
              <a:buChar char="-"/>
              <a:defRPr sz="135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894160"/>
            <a:ext cx="4083050" cy="3898106"/>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650">
                <a:latin typeface="+mn-lt"/>
              </a:defRPr>
            </a:lvl2pPr>
            <a:lvl3pPr>
              <a:buClr>
                <a:srgbClr val="04628C"/>
              </a:buClr>
              <a:buFont typeface="Arial" pitchFamily="34" charset="0"/>
              <a:buChar char="-"/>
              <a:defRPr sz="1500">
                <a:latin typeface="+mn-lt"/>
              </a:defRPr>
            </a:lvl3pPr>
            <a:lvl4pPr>
              <a:buClr>
                <a:srgbClr val="04628C"/>
              </a:buClr>
              <a:buFont typeface="Arial" pitchFamily="34" charset="0"/>
              <a:buChar char="-"/>
              <a:defRPr sz="135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381837200"/>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550"/>
            </a:lvl1pPr>
          </a:lstStyle>
          <a:p>
            <a:r>
              <a:rPr lang="en-US" dirty="0" smtClean="0"/>
              <a:t>Click to edit Master title style</a:t>
            </a:r>
            <a:endParaRPr lang="en-US" dirty="0"/>
          </a:p>
        </p:txBody>
      </p:sp>
    </p:spTree>
    <p:extLst>
      <p:ext uri="{BB962C8B-B14F-4D97-AF65-F5344CB8AC3E}">
        <p14:creationId xmlns:p14="http://schemas.microsoft.com/office/powerpoint/2010/main" val="2792558354"/>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Click to edit Master text styles</a:t>
            </a:r>
          </a:p>
        </p:txBody>
      </p:sp>
    </p:spTree>
    <p:extLst>
      <p:ext uri="{BB962C8B-B14F-4D97-AF65-F5344CB8AC3E}">
        <p14:creationId xmlns:p14="http://schemas.microsoft.com/office/powerpoint/2010/main" val="147960585"/>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9958263"/>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04788"/>
            <a:ext cx="5111750" cy="4389835"/>
          </a:xfrm>
        </p:spPr>
        <p:txBody>
          <a:bodyPr/>
          <a:lstStyle>
            <a:lvl1pPr>
              <a:buSzPct val="90000"/>
              <a:buFont typeface="Arial" pitchFamily="34" charset="0"/>
              <a:buChar char="•"/>
              <a:defRPr sz="1800">
                <a:latin typeface="Calibri" pitchFamily="34" charset="0"/>
                <a:cs typeface="Calibri" pitchFamily="34" charset="0"/>
              </a:defRPr>
            </a:lvl1pPr>
            <a:lvl2pPr>
              <a:buClr>
                <a:srgbClr val="04628C"/>
              </a:buClr>
              <a:buFont typeface="Arial" pitchFamily="34" charset="0"/>
              <a:buChar char="-"/>
              <a:defRPr sz="1800">
                <a:latin typeface="Calibri" pitchFamily="34" charset="0"/>
                <a:cs typeface="Calibri" pitchFamily="34" charset="0"/>
              </a:defRPr>
            </a:lvl2pPr>
            <a:lvl3pPr>
              <a:buClr>
                <a:srgbClr val="04628C"/>
              </a:buClr>
              <a:buFont typeface="Arial" pitchFamily="34" charset="0"/>
              <a:buChar char="-"/>
              <a:defRPr sz="1650">
                <a:latin typeface="Calibri" pitchFamily="34" charset="0"/>
                <a:cs typeface="Calibri" pitchFamily="34" charset="0"/>
              </a:defRPr>
            </a:lvl3pPr>
            <a:lvl4pPr>
              <a:buClr>
                <a:srgbClr val="04628C"/>
              </a:buClr>
              <a:buFont typeface="Arial" pitchFamily="34" charset="0"/>
              <a:buChar char="-"/>
              <a:defRPr sz="1350">
                <a:latin typeface="Calibri" pitchFamily="34" charset="0"/>
                <a:cs typeface="Calibri" pitchFamily="34" charset="0"/>
              </a:defRPr>
            </a:lvl4pPr>
            <a:lvl5pPr>
              <a:buClr>
                <a:srgbClr val="04628C"/>
              </a:buClr>
              <a:buFont typeface="Arial" pitchFamily="34" charset="0"/>
              <a:buChar char="-"/>
              <a:defRPr sz="1350">
                <a:latin typeface="Calibri" pitchFamily="34" charset="0"/>
                <a:cs typeface="Calibri" pitchFamily="34" charset="0"/>
              </a:defRPr>
            </a:lvl5pPr>
            <a:lvl6pPr>
              <a:defRPr sz="1500"/>
            </a:lvl6pPr>
            <a:lvl7pPr>
              <a:defRPr sz="1500"/>
            </a:lvl7pPr>
            <a:lvl8pPr>
              <a:defRPr sz="1500"/>
            </a:lvl8pPr>
            <a:lvl9pPr>
              <a:defRPr sz="15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smtClean="0"/>
              <a:t>Click to edit Master text styles</a:t>
            </a:r>
          </a:p>
        </p:txBody>
      </p:sp>
    </p:spTree>
    <p:extLst>
      <p:ext uri="{BB962C8B-B14F-4D97-AF65-F5344CB8AC3E}">
        <p14:creationId xmlns:p14="http://schemas.microsoft.com/office/powerpoint/2010/main" val="156833617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ue Speed Graphic Sing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404F555-4B35-F044-B7D0-D32F73D755D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21" name="Picture 20">
            <a:extLst>
              <a:ext uri="{FF2B5EF4-FFF2-40B4-BE49-F238E27FC236}">
                <a16:creationId xmlns:a16="http://schemas.microsoft.com/office/drawing/2014/main" id="{C6865CC2-EE1E-B44E-B46B-DD0F56CB7AB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4" name="Title 1">
            <a:extLst>
              <a:ext uri="{FF2B5EF4-FFF2-40B4-BE49-F238E27FC236}">
                <a16:creationId xmlns:a16="http://schemas.microsoft.com/office/drawing/2014/main" id="{FE1258A4-09D8-664D-934C-0C07D252D404}"/>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FDA0D648-BD2B-5645-81FD-088044B6FFDC}"/>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FF9AFFB6-D22A-3C4E-9092-D2D3A372AC03}"/>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23" name="Text Placeholder 20">
            <a:extLst>
              <a:ext uri="{FF2B5EF4-FFF2-40B4-BE49-F238E27FC236}">
                <a16:creationId xmlns:a16="http://schemas.microsoft.com/office/drawing/2014/main" id="{C7EEFB4D-8BD1-7A49-BC27-5F48B29E81C5}"/>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24" name="Footer Placeholder 8">
            <a:extLst>
              <a:ext uri="{FF2B5EF4-FFF2-40B4-BE49-F238E27FC236}">
                <a16:creationId xmlns:a16="http://schemas.microsoft.com/office/drawing/2014/main" id="{C7676DE8-F28E-344A-8FEC-386AE8A49C64}"/>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373861631"/>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smtClean="0"/>
              <a:t>Click to edit Master text styles</a:t>
            </a:r>
          </a:p>
        </p:txBody>
      </p:sp>
    </p:spTree>
    <p:extLst>
      <p:ext uri="{BB962C8B-B14F-4D97-AF65-F5344CB8AC3E}">
        <p14:creationId xmlns:p14="http://schemas.microsoft.com/office/powerpoint/2010/main" val="718694955"/>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55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115867122"/>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90487"/>
            <a:ext cx="2084388" cy="4701779"/>
          </a:xfrm>
        </p:spPr>
        <p:txBody>
          <a:bodyPr vert="eaVert"/>
          <a:lstStyle>
            <a:lvl1pPr>
              <a:defRPr sz="255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1" y="90487"/>
            <a:ext cx="6105525" cy="4701779"/>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311155965"/>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90487"/>
            <a:ext cx="8318500" cy="557213"/>
          </a:xfrm>
        </p:spPr>
        <p:txBody>
          <a:bodyPr/>
          <a:lstStyle>
            <a:lvl1pPr>
              <a:defRPr sz="255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894160"/>
            <a:ext cx="8318500" cy="3898106"/>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1144897489"/>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191"/>
            <a:ext cx="9144000" cy="5147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3136106"/>
            <a:ext cx="8348662" cy="342900"/>
          </a:xfrm>
        </p:spPr>
        <p:txBody>
          <a:bodyPr anchor="t"/>
          <a:lstStyle>
            <a:lvl1pPr>
              <a:lnSpc>
                <a:spcPct val="100000"/>
              </a:lnSpc>
              <a:spcAft>
                <a:spcPct val="20000"/>
              </a:spcAft>
              <a:defRPr sz="27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089422"/>
            <a:ext cx="8342312" cy="171450"/>
          </a:xfrm>
          <a:ln algn="ctr"/>
        </p:spPr>
        <p:txBody>
          <a:bodyPr/>
          <a:lstStyle>
            <a:lvl1pPr marL="0" indent="0">
              <a:buClr>
                <a:srgbClr val="800000"/>
              </a:buClr>
              <a:buFont typeface="Wingdings 3" pitchFamily="18" charset="2"/>
              <a:buNone/>
              <a:defRPr sz="1875"/>
            </a:lvl1pPr>
          </a:lstStyle>
          <a:p>
            <a:r>
              <a:rPr lang="en-US" altLang="en-US"/>
              <a:t>Click to edit course title</a:t>
            </a:r>
          </a:p>
        </p:txBody>
      </p:sp>
    </p:spTree>
    <p:extLst>
      <p:ext uri="{BB962C8B-B14F-4D97-AF65-F5344CB8AC3E}">
        <p14:creationId xmlns:p14="http://schemas.microsoft.com/office/powerpoint/2010/main" val="75880603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Blue Gradient Double Line Tit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355E128-3976-D54B-8CB4-188AFAC60306}"/>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7" name="Straight Connector 16">
            <a:extLst>
              <a:ext uri="{FF2B5EF4-FFF2-40B4-BE49-F238E27FC236}">
                <a16:creationId xmlns:a16="http://schemas.microsoft.com/office/drawing/2014/main" id="{0B09602A-3D3C-C044-8D3B-591771500E3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id="{7EFC0216-CC29-8049-971C-0588BD188ED6}"/>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id="{BB16F16B-768F-984C-A591-9BB9760A963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pic>
        <p:nvPicPr>
          <p:cNvPr id="20" name="Picture 19">
            <a:extLst>
              <a:ext uri="{FF2B5EF4-FFF2-40B4-BE49-F238E27FC236}">
                <a16:creationId xmlns:a16="http://schemas.microsoft.com/office/drawing/2014/main" id="{41D0A58E-F413-134E-B7FA-239403A952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8" name="Footer Placeholder 8">
            <a:extLst>
              <a:ext uri="{FF2B5EF4-FFF2-40B4-BE49-F238E27FC236}">
                <a16:creationId xmlns:a16="http://schemas.microsoft.com/office/drawing/2014/main" id="{81672A8D-4DB7-8348-A169-64D8EC326CDA}"/>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321183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29" name="Rectangle 28">
            <a:extLst>
              <a:ext uri="{FF2B5EF4-FFF2-40B4-BE49-F238E27FC236}">
                <a16:creationId xmlns:a16="http://schemas.microsoft.com/office/drawing/2014/main" id="{C96E9237-80A4-8D4D-AF8F-78866C6D2C05}"/>
              </a:ext>
            </a:extLst>
          </p:cNvPr>
          <p:cNvSpPr/>
          <p:nvPr/>
        </p:nvSpPr>
        <p:spPr>
          <a:xfrm>
            <a:off x="0" y="0"/>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0" name="Title 1">
            <a:extLst>
              <a:ext uri="{FF2B5EF4-FFF2-40B4-BE49-F238E27FC236}">
                <a16:creationId xmlns:a16="http://schemas.microsoft.com/office/drawing/2014/main" id="{62C1B911-F437-1644-81AF-E4F0D63347D5}"/>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2" name="Straight Connector 11">
            <a:extLst>
              <a:ext uri="{FF2B5EF4-FFF2-40B4-BE49-F238E27FC236}">
                <a16:creationId xmlns:a16="http://schemas.microsoft.com/office/drawing/2014/main" id="{36779121-E465-634B-B2F7-19C558723B11}"/>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B6882BFA-92D1-754C-8A6B-468712FCC89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E25F6749-10D1-E840-B58E-0BD71C6C4B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9E90ED61-02F0-014B-ABEE-2397CF3B968C}"/>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104075288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ue Speed Graphic Doub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380DC35-22AA-CB4D-B036-9AE68A672CD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9" name="Title 1">
            <a:extLst>
              <a:ext uri="{FF2B5EF4-FFF2-40B4-BE49-F238E27FC236}">
                <a16:creationId xmlns:a16="http://schemas.microsoft.com/office/drawing/2014/main" id="{1A8502E8-6D49-0148-8E79-74D110828003}"/>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1" name="Straight Connector 10">
            <a:extLst>
              <a:ext uri="{FF2B5EF4-FFF2-40B4-BE49-F238E27FC236}">
                <a16:creationId xmlns:a16="http://schemas.microsoft.com/office/drawing/2014/main" id="{CC3AB9D5-63D5-C845-9EE9-47323B47D8D3}"/>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Text Placeholder 6">
            <a:extLst>
              <a:ext uri="{FF2B5EF4-FFF2-40B4-BE49-F238E27FC236}">
                <a16:creationId xmlns:a16="http://schemas.microsoft.com/office/drawing/2014/main" id="{CF1D9D5A-91BF-5D48-B927-A5B58455E5A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5ACADCEC-F0AC-1A4F-BF69-1862F17AB2D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C4C956A-E6D9-D24C-87B4-60CBB21635C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2136459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1_White Cover + Client Logo_Double Line">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E1BCDCE1-35CA-004E-8A2B-18D80E76E3AE}"/>
              </a:ext>
            </a:extLst>
          </p:cNvPr>
          <p:cNvCxnSpPr>
            <a:cxnSpLocks/>
          </p:cNvCxnSpPr>
          <p:nvPr/>
        </p:nvCxnSpPr>
        <p:spPr>
          <a:xfrm flipV="1">
            <a:off x="3111568" y="572797"/>
            <a:ext cx="0" cy="649228"/>
          </a:xfrm>
          <a:prstGeom prst="line">
            <a:avLst/>
          </a:prstGeom>
          <a:ln w="19050" cap="rnd">
            <a:solidFill>
              <a:schemeClr val="bg2"/>
            </a:solidFill>
            <a:prstDash val="sysDot"/>
            <a:round/>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automatically generated">
            <a:extLst>
              <a:ext uri="{FF2B5EF4-FFF2-40B4-BE49-F238E27FC236}">
                <a16:creationId xmlns:a16="http://schemas.microsoft.com/office/drawing/2014/main" id="{4CD00A0B-19B3-AE44-9414-54B79855AA4B}"/>
              </a:ext>
            </a:extLst>
          </p:cNvPr>
          <p:cNvPicPr>
            <a:picLocks noChangeAspect="1"/>
          </p:cNvPicPr>
          <p:nvPr/>
        </p:nvPicPr>
        <p:blipFill>
          <a:blip r:embed="rId2"/>
          <a:stretch>
            <a:fillRect/>
          </a:stretch>
        </p:blipFill>
        <p:spPr>
          <a:xfrm>
            <a:off x="131956" y="79601"/>
            <a:ext cx="3237409" cy="1171967"/>
          </a:xfrm>
          <a:prstGeom prst="rect">
            <a:avLst/>
          </a:prstGeom>
        </p:spPr>
      </p:pic>
      <p:sp>
        <p:nvSpPr>
          <p:cNvPr id="11" name="Picture Placeholder 3">
            <a:extLst>
              <a:ext uri="{FF2B5EF4-FFF2-40B4-BE49-F238E27FC236}">
                <a16:creationId xmlns:a16="http://schemas.microsoft.com/office/drawing/2014/main" id="{2A573C84-40C4-8C40-AA0B-78E1756B2B15}"/>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2" name="Title 1">
            <a:extLst>
              <a:ext uri="{FF2B5EF4-FFF2-40B4-BE49-F238E27FC236}">
                <a16:creationId xmlns:a16="http://schemas.microsoft.com/office/drawing/2014/main" id="{700CE5C8-92DF-234A-BCE9-4D8228A620AA}"/>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smtClean="0"/>
              <a:t>Double Line Title Here</a:t>
            </a:r>
            <a:br>
              <a:rPr lang="en-US" dirty="0" smtClean="0"/>
            </a:br>
            <a:r>
              <a:rPr lang="en-US" dirty="0" smtClean="0"/>
              <a:t>Double Line Title Here</a:t>
            </a:r>
            <a:endParaRPr lang="en-US" dirty="0"/>
          </a:p>
        </p:txBody>
      </p:sp>
      <p:cxnSp>
        <p:nvCxnSpPr>
          <p:cNvPr id="13" name="Straight Connector 12">
            <a:extLst>
              <a:ext uri="{FF2B5EF4-FFF2-40B4-BE49-F238E27FC236}">
                <a16:creationId xmlns:a16="http://schemas.microsoft.com/office/drawing/2014/main" id="{662BF120-174E-F14D-A8E6-DB694BF08E0D}"/>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Text Placeholder 6">
            <a:extLst>
              <a:ext uri="{FF2B5EF4-FFF2-40B4-BE49-F238E27FC236}">
                <a16:creationId xmlns:a16="http://schemas.microsoft.com/office/drawing/2014/main" id="{428A13C9-C291-9B4A-83A8-715B7AC0FB45}"/>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6" name="Text Placeholder 20">
            <a:extLst>
              <a:ext uri="{FF2B5EF4-FFF2-40B4-BE49-F238E27FC236}">
                <a16:creationId xmlns:a16="http://schemas.microsoft.com/office/drawing/2014/main" id="{09653D53-CFCB-F64B-AB0E-8B1239B019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7" name="Footer Placeholder 8">
            <a:extLst>
              <a:ext uri="{FF2B5EF4-FFF2-40B4-BE49-F238E27FC236}">
                <a16:creationId xmlns:a16="http://schemas.microsoft.com/office/drawing/2014/main" id="{6E1D5D37-263A-134E-A978-EABB8ACB44A2}"/>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1243933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Blue Gradient Cover Single + Client Logo_Sing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9E394311-CCC6-F94F-925A-AA4EE294BA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5457" y="382876"/>
            <a:ext cx="2624563" cy="558418"/>
          </a:xfrm>
          <a:prstGeom prst="rect">
            <a:avLst/>
          </a:prstGeom>
        </p:spPr>
      </p:pic>
      <p:sp>
        <p:nvSpPr>
          <p:cNvPr id="20" name="Picture Placeholder 3">
            <a:extLst>
              <a:ext uri="{FF2B5EF4-FFF2-40B4-BE49-F238E27FC236}">
                <a16:creationId xmlns:a16="http://schemas.microsoft.com/office/drawing/2014/main" id="{7C58A344-CE77-2840-9D7F-E36E95488277}"/>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id="{08944D65-B84E-A049-98EE-5270F8EEF106}"/>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0" name="Straight Connector 9">
            <a:extLst>
              <a:ext uri="{FF2B5EF4-FFF2-40B4-BE49-F238E27FC236}">
                <a16:creationId xmlns:a16="http://schemas.microsoft.com/office/drawing/2014/main" id="{BF3F2592-9A69-2945-909D-AF9293BA588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F36DBBC6-5A42-814E-A38D-B5720F6B246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D23382F7-67E9-6D40-8247-B2FB027F3D40}"/>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6" name="Footer Placeholder 8">
            <a:extLst>
              <a:ext uri="{FF2B5EF4-FFF2-40B4-BE49-F238E27FC236}">
                <a16:creationId xmlns:a16="http://schemas.microsoft.com/office/drawing/2014/main" id="{CD2FB1B5-CBA0-AB44-9892-F8CE09330C7E}"/>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123997233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theme" Target="../theme/theme2.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image" Target="../media/image18.png"/><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image" Target="../media/image17.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78952" cy="621030"/>
          </a:xfrm>
          <a:prstGeom prst="rect">
            <a:avLst/>
          </a:prstGeom>
        </p:spPr>
        <p:txBody>
          <a:bodyPr vert="horz" lIns="0" tIns="0" rIns="0" bIns="0" rtlCol="0" anchor="t" anchorCtr="0">
            <a:noAutofit/>
          </a:body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093304"/>
            <a:ext cx="8378952" cy="3379305"/>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51A205F-2ED8-44D7-8862-333F943005AB}" type="slidenum">
              <a:rPr lang="en-US" smtClean="0"/>
              <a:t>‹#›</a:t>
            </a:fld>
            <a:endParaRPr lang="en-US"/>
          </a:p>
        </p:txBody>
      </p:sp>
      <p:pic>
        <p:nvPicPr>
          <p:cNvPr id="7" name="Picture 6">
            <a:extLst>
              <a:ext uri="{FF2B5EF4-FFF2-40B4-BE49-F238E27FC236}">
                <a16:creationId xmlns:a16="http://schemas.microsoft.com/office/drawing/2014/main" id="{A75C5FF7-2DC4-5442-BB0D-C1FF3C41C2F6}"/>
              </a:ext>
            </a:extLst>
          </p:cNvPr>
          <p:cNvPicPr>
            <a:picLocks noChangeAspect="1"/>
          </p:cNvPicPr>
          <p:nvPr/>
        </p:nvPicPr>
        <p:blipFill>
          <a:blip r:embed="rId34" cstate="screen">
            <a:extLst>
              <a:ext uri="{28A0092B-C50C-407E-A947-70E740481C1C}">
                <a14:useLocalDpi xmlns:a14="http://schemas.microsoft.com/office/drawing/2010/main"/>
              </a:ext>
            </a:extLst>
          </a:blip>
          <a:stretch>
            <a:fillRect/>
          </a:stretch>
        </p:blipFill>
        <p:spPr bwMode="black">
          <a:xfrm>
            <a:off x="7723969" y="4742066"/>
            <a:ext cx="1039031" cy="222997"/>
          </a:xfrm>
          <a:prstGeom prst="rect">
            <a:avLst/>
          </a:prstGeom>
        </p:spPr>
      </p:pic>
    </p:spTree>
    <p:extLst>
      <p:ext uri="{BB962C8B-B14F-4D97-AF65-F5344CB8AC3E}">
        <p14:creationId xmlns:p14="http://schemas.microsoft.com/office/powerpoint/2010/main" val="38302790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704" r:id="rId31"/>
    <p:sldLayoutId id="2147483705" r:id="rId32"/>
  </p:sldLayoutIdLst>
  <p:timing>
    <p:tnLst>
      <p:par>
        <p:cTn id="1" dur="indefinite" restart="never" nodeType="tmRoot"/>
      </p:par>
    </p:tnLst>
  </p:timing>
  <p:txStyles>
    <p:titleStyle>
      <a:lvl1pPr algn="l" defTabSz="914378" rtl="0" eaLnBrk="1" latinLnBrk="0" hangingPunct="1">
        <a:lnSpc>
          <a:spcPct val="90000"/>
        </a:lnSpc>
        <a:spcBef>
          <a:spcPct val="0"/>
        </a:spcBef>
        <a:buNone/>
        <a:defRPr sz="24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378" rtl="0" eaLnBrk="1" latinLnBrk="0" hangingPunct="1">
        <a:lnSpc>
          <a:spcPct val="100000"/>
        </a:lnSpc>
        <a:spcBef>
          <a:spcPts val="600"/>
        </a:spcBef>
        <a:buFont typeface="Arial" panose="020B0604020202020204" pitchFamily="34" charset="0"/>
        <a:buNone/>
        <a:defRPr sz="1800" kern="1200">
          <a:solidFill>
            <a:schemeClr val="tx2">
              <a:lumMod val="75000"/>
              <a:lumOff val="25000"/>
            </a:schemeClr>
          </a:solidFill>
          <a:latin typeface="Arial" panose="020B0604020202020204" pitchFamily="34" charset="0"/>
          <a:ea typeface="+mn-ea"/>
          <a:cs typeface="Arial" panose="020B0604020202020204" pitchFamily="34" charset="0"/>
        </a:defRPr>
      </a:lvl1pPr>
      <a:lvl2pPr marL="171450" indent="-171450" algn="l" defTabSz="914378" rtl="0" eaLnBrk="1" latinLnBrk="0" hangingPunct="1">
        <a:lnSpc>
          <a:spcPct val="100000"/>
        </a:lnSpc>
        <a:spcBef>
          <a:spcPts val="600"/>
        </a:spcBef>
        <a:buClrTx/>
        <a:buSzPct val="125000"/>
        <a:buFont typeface="Arial" panose="020B0604020202020204" pitchFamily="34" charset="0"/>
        <a:buChar char="•"/>
        <a:tabLst/>
        <a:defRPr sz="1400" kern="1200">
          <a:solidFill>
            <a:schemeClr val="tx2">
              <a:lumMod val="75000"/>
              <a:lumOff val="25000"/>
            </a:schemeClr>
          </a:solidFill>
          <a:latin typeface="Arial" panose="020B0604020202020204" pitchFamily="34" charset="0"/>
          <a:ea typeface="+mn-ea"/>
          <a:cs typeface="Arial" panose="020B0604020202020204" pitchFamily="34" charset="0"/>
        </a:defRPr>
      </a:lvl2pPr>
      <a:lvl3pPr marL="400050" indent="-171450" algn="l" defTabSz="914378" rtl="0" eaLnBrk="1" latinLnBrk="0" hangingPunct="1">
        <a:lnSpc>
          <a:spcPct val="100000"/>
        </a:lnSpc>
        <a:spcBef>
          <a:spcPts val="400"/>
        </a:spcBef>
        <a:buClrTx/>
        <a:buSzPct val="100000"/>
        <a:buFont typeface="Arial" panose="020B0604020202020204" pitchFamily="34" charset="0"/>
        <a:buChar char="–"/>
        <a:tabLst/>
        <a:defRPr sz="1200" kern="1200">
          <a:solidFill>
            <a:schemeClr val="tx2">
              <a:lumMod val="75000"/>
              <a:lumOff val="25000"/>
            </a:schemeClr>
          </a:solidFill>
          <a:latin typeface="Arial" panose="020B0604020202020204" pitchFamily="34" charset="0"/>
          <a:ea typeface="+mn-ea"/>
          <a:cs typeface="Arial" panose="020B0604020202020204" pitchFamily="34" charset="0"/>
        </a:defRPr>
      </a:lvl3pPr>
      <a:lvl4pPr marL="573088" indent="-115888" algn="l" defTabSz="914378" rtl="0" eaLnBrk="1" latinLnBrk="0" hangingPunct="1">
        <a:lnSpc>
          <a:spcPct val="100000"/>
        </a:lnSpc>
        <a:spcBef>
          <a:spcPts val="400"/>
        </a:spcBef>
        <a:buClrTx/>
        <a:buSzPct val="100000"/>
        <a:buFont typeface="Arial" panose="020B0604020202020204" pitchFamily="34" charset="0"/>
        <a:buChar char="•"/>
        <a:tabLst/>
        <a:defRPr sz="1050" kern="1200">
          <a:solidFill>
            <a:schemeClr val="tx2">
              <a:lumMod val="75000"/>
              <a:lumOff val="25000"/>
            </a:schemeClr>
          </a:solidFill>
          <a:latin typeface="Arial" panose="020B0604020202020204" pitchFamily="34" charset="0"/>
          <a:ea typeface="+mn-ea"/>
          <a:cs typeface="Arial" panose="020B0604020202020204" pitchFamily="34" charset="0"/>
        </a:defRPr>
      </a:lvl4pPr>
      <a:lvl5pPr marL="858838" indent="-173038" algn="l" defTabSz="914378" rtl="0" eaLnBrk="1" latinLnBrk="0" hangingPunct="1">
        <a:lnSpc>
          <a:spcPct val="100000"/>
        </a:lnSpc>
        <a:spcBef>
          <a:spcPts val="400"/>
        </a:spcBef>
        <a:buClrTx/>
        <a:buSzPct val="100000"/>
        <a:buFont typeface="Arial" panose="020B0604020202020204" pitchFamily="34" charset="0"/>
        <a:buChar char="–"/>
        <a:tabLst/>
        <a:defRPr sz="900" kern="1200">
          <a:solidFill>
            <a:schemeClr val="tx2">
              <a:lumMod val="75000"/>
              <a:lumOff val="25000"/>
            </a:schemeClr>
          </a:solidFill>
          <a:latin typeface="Arial" panose="020B0604020202020204" pitchFamily="34" charset="0"/>
          <a:ea typeface="+mn-ea"/>
          <a:cs typeface="Arial" panose="020B0604020202020204" pitchFamily="34" charset="0"/>
        </a:defRPr>
      </a:lvl5pPr>
      <a:lvl6pPr marL="1142972" indent="-228594" algn="l" defTabSz="914378"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566" indent="-228594" algn="l" defTabSz="914378"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160" indent="-228594" algn="l" defTabSz="914378"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160" indent="-228594" algn="l" defTabSz="914378"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4" pos="240">
          <p15:clr>
            <a:srgbClr val="F26B43"/>
          </p15:clr>
        </p15:guide>
        <p15:guide id="15" pos="5520">
          <p15:clr>
            <a:srgbClr val="F26B43"/>
          </p15:clr>
        </p15:guide>
        <p15:guide id="16" orient="horz" pos="2988">
          <p15:clr>
            <a:srgbClr val="F26B43"/>
          </p15:clr>
        </p15:guide>
        <p15:guide id="17" orient="horz" pos="5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51435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eaLnBrk="0" hangingPunct="0"/>
              <a:endParaRPr lang="en-US" sz="1200" b="0">
                <a:solidFill>
                  <a:srgbClr val="000000"/>
                </a:solidFill>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endParaRPr lang="en-US" sz="1350"/>
            </a:p>
          </p:txBody>
        </p:sp>
      </p:grpSp>
      <p:sp>
        <p:nvSpPr>
          <p:cNvPr id="1027" name="Rectangle 2"/>
          <p:cNvSpPr>
            <a:spLocks noGrp="1" noChangeArrowheads="1"/>
          </p:cNvSpPr>
          <p:nvPr>
            <p:ph type="title"/>
          </p:nvPr>
        </p:nvSpPr>
        <p:spPr bwMode="auto">
          <a:xfrm>
            <a:off x="495300" y="90487"/>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894160"/>
            <a:ext cx="8318500" cy="3898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6" y="4888707"/>
            <a:ext cx="519113" cy="170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nSpc>
                <a:spcPts val="1350"/>
              </a:lnSpc>
              <a:spcBef>
                <a:spcPts val="450"/>
              </a:spcBef>
              <a:buFont typeface="Wingdings" pitchFamily="2" charset="2"/>
              <a:buNone/>
              <a:defRPr/>
            </a:pPr>
            <a:fld id="{31ECE251-741F-4F82-B018-2F4557BA370E}" type="slidenum">
              <a:rPr lang="en-US" sz="900" smtClean="0">
                <a:solidFill>
                  <a:srgbClr val="B2B2B2"/>
                </a:solidFill>
                <a:latin typeface="Calibri" pitchFamily="34" charset="0"/>
                <a:ea typeface="Calibri" pitchFamily="34" charset="0"/>
                <a:cs typeface="Calibri" pitchFamily="34" charset="0"/>
              </a:rPr>
              <a:pPr>
                <a:lnSpc>
                  <a:spcPts val="1350"/>
                </a:lnSpc>
                <a:spcBef>
                  <a:spcPts val="450"/>
                </a:spcBef>
                <a:buFont typeface="Wingdings" pitchFamily="2" charset="2"/>
                <a:buNone/>
                <a:defRPr/>
              </a:pPr>
              <a:t>‹#›</a:t>
            </a:fld>
            <a:r>
              <a:rPr lang="en-US" sz="1350" i="1" smtClean="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9" y="4907757"/>
            <a:ext cx="1608137" cy="102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901617" y="4927997"/>
            <a:ext cx="2306722" cy="6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spcBef>
                <a:spcPts val="450"/>
              </a:spcBef>
              <a:buClr>
                <a:schemeClr val="tx2"/>
              </a:buClr>
              <a:buFont typeface="Arial" charset="0"/>
              <a:buNone/>
              <a:defRPr/>
            </a:pPr>
            <a:r>
              <a:rPr lang="en-US" sz="450" smtClean="0">
                <a:solidFill>
                  <a:srgbClr val="B2B2B2"/>
                </a:solidFill>
              </a:rPr>
              <a:t>© Guidewire Software, Inc. All rights reserved. Do not distribute without permission.</a:t>
            </a:r>
          </a:p>
        </p:txBody>
      </p:sp>
    </p:spTree>
    <p:extLst>
      <p:ext uri="{BB962C8B-B14F-4D97-AF65-F5344CB8AC3E}">
        <p14:creationId xmlns:p14="http://schemas.microsoft.com/office/powerpoint/2010/main" val="86483182"/>
      </p:ext>
    </p:extLst>
  </p:cSld>
  <p:clrMap bg1="dk2" tx1="lt1" bg2="dk1"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Lst>
  <p:transition/>
  <p:txStyles>
    <p:titleStyle>
      <a:lvl1pPr algn="l" rtl="0" eaLnBrk="0" fontAlgn="base" hangingPunct="0">
        <a:lnSpc>
          <a:spcPct val="90000"/>
        </a:lnSpc>
        <a:spcBef>
          <a:spcPct val="0"/>
        </a:spcBef>
        <a:spcAft>
          <a:spcPct val="0"/>
        </a:spcAft>
        <a:defRPr sz="255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255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255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255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2550" b="1">
          <a:solidFill>
            <a:srgbClr val="04628C"/>
          </a:solidFill>
          <a:latin typeface="Calibri" pitchFamily="34" charset="0"/>
          <a:ea typeface="Calibri" pitchFamily="34" charset="0"/>
          <a:cs typeface="Calibri" pitchFamily="34" charset="0"/>
        </a:defRPr>
      </a:lvl5pPr>
      <a:lvl6pPr marL="342900" algn="l" rtl="0" fontAlgn="base">
        <a:lnSpc>
          <a:spcPct val="90000"/>
        </a:lnSpc>
        <a:spcBef>
          <a:spcPct val="0"/>
        </a:spcBef>
        <a:spcAft>
          <a:spcPct val="0"/>
        </a:spcAft>
        <a:defRPr sz="2250" b="1">
          <a:solidFill>
            <a:schemeClr val="accent1"/>
          </a:solidFill>
          <a:latin typeface="Arial" charset="0"/>
        </a:defRPr>
      </a:lvl6pPr>
      <a:lvl7pPr marL="685800" algn="l" rtl="0" fontAlgn="base">
        <a:lnSpc>
          <a:spcPct val="90000"/>
        </a:lnSpc>
        <a:spcBef>
          <a:spcPct val="0"/>
        </a:spcBef>
        <a:spcAft>
          <a:spcPct val="0"/>
        </a:spcAft>
        <a:defRPr sz="2250" b="1">
          <a:solidFill>
            <a:schemeClr val="accent1"/>
          </a:solidFill>
          <a:latin typeface="Arial" charset="0"/>
        </a:defRPr>
      </a:lvl7pPr>
      <a:lvl8pPr marL="1028700" algn="l" rtl="0" fontAlgn="base">
        <a:lnSpc>
          <a:spcPct val="90000"/>
        </a:lnSpc>
        <a:spcBef>
          <a:spcPct val="0"/>
        </a:spcBef>
        <a:spcAft>
          <a:spcPct val="0"/>
        </a:spcAft>
        <a:defRPr sz="2250" b="1">
          <a:solidFill>
            <a:schemeClr val="accent1"/>
          </a:solidFill>
          <a:latin typeface="Arial" charset="0"/>
        </a:defRPr>
      </a:lvl8pPr>
      <a:lvl9pPr marL="1371600" algn="l" rtl="0" fontAlgn="base">
        <a:lnSpc>
          <a:spcPct val="90000"/>
        </a:lnSpc>
        <a:spcBef>
          <a:spcPct val="0"/>
        </a:spcBef>
        <a:spcAft>
          <a:spcPct val="0"/>
        </a:spcAft>
        <a:defRPr sz="2250" b="1">
          <a:solidFill>
            <a:schemeClr val="accent1"/>
          </a:solidFill>
          <a:latin typeface="Arial" charset="0"/>
        </a:defRPr>
      </a:lvl9pPr>
    </p:titleStyle>
    <p:bodyStyle>
      <a:lvl1pPr marL="214313" indent="-214313" algn="l" rtl="0" eaLnBrk="0" fontAlgn="base" hangingPunct="0">
        <a:spcBef>
          <a:spcPct val="40000"/>
        </a:spcBef>
        <a:spcAft>
          <a:spcPct val="0"/>
        </a:spcAft>
        <a:buClr>
          <a:srgbClr val="04628C"/>
        </a:buClr>
        <a:buSzPct val="90000"/>
        <a:buFont typeface="Arial" charset="0"/>
        <a:buChar char="•"/>
        <a:defRPr sz="1800">
          <a:solidFill>
            <a:schemeClr val="bg1"/>
          </a:solidFill>
          <a:latin typeface="+mn-lt"/>
          <a:ea typeface="Calibri" pitchFamily="34" charset="0"/>
          <a:cs typeface="Calibri" pitchFamily="34" charset="0"/>
        </a:defRPr>
      </a:lvl1pPr>
      <a:lvl2pPr marL="471488" indent="-171450" algn="l" rtl="0" eaLnBrk="0" fontAlgn="base" hangingPunct="0">
        <a:spcBef>
          <a:spcPct val="20000"/>
        </a:spcBef>
        <a:spcAft>
          <a:spcPct val="0"/>
        </a:spcAft>
        <a:buClr>
          <a:srgbClr val="04628C"/>
        </a:buClr>
        <a:buSzPct val="90000"/>
        <a:buFont typeface="Arial" charset="0"/>
        <a:buChar char="-"/>
        <a:defRPr sz="1650">
          <a:solidFill>
            <a:schemeClr val="bg1"/>
          </a:solidFill>
          <a:latin typeface="+mn-lt"/>
          <a:ea typeface="Calibri" pitchFamily="34" charset="0"/>
          <a:cs typeface="Calibri" pitchFamily="34" charset="0"/>
        </a:defRPr>
      </a:lvl2pPr>
      <a:lvl3pPr marL="727472" indent="-170260" algn="l" rtl="0" eaLnBrk="0" fontAlgn="base" hangingPunct="0">
        <a:spcBef>
          <a:spcPct val="20000"/>
        </a:spcBef>
        <a:spcAft>
          <a:spcPct val="0"/>
        </a:spcAft>
        <a:buClr>
          <a:srgbClr val="04628C"/>
        </a:buClr>
        <a:buSzPct val="85000"/>
        <a:buFont typeface="Arial" charset="0"/>
        <a:buChar char="-"/>
        <a:defRPr sz="1500">
          <a:solidFill>
            <a:schemeClr val="bg1"/>
          </a:solidFill>
          <a:latin typeface="+mn-lt"/>
          <a:ea typeface="Calibri" pitchFamily="34" charset="0"/>
          <a:cs typeface="Calibri" pitchFamily="34" charset="0"/>
        </a:defRPr>
      </a:lvl3pPr>
      <a:lvl4pPr marL="1032272" indent="-219075" algn="l" rtl="0" eaLnBrk="0" fontAlgn="base" hangingPunct="0">
        <a:spcBef>
          <a:spcPct val="20000"/>
        </a:spcBef>
        <a:spcAft>
          <a:spcPct val="0"/>
        </a:spcAft>
        <a:buClr>
          <a:srgbClr val="04628C"/>
        </a:buClr>
        <a:buSzPct val="85000"/>
        <a:buFont typeface="Arial" charset="0"/>
        <a:buChar char="-"/>
        <a:defRPr sz="1500">
          <a:solidFill>
            <a:schemeClr val="bg1"/>
          </a:solidFill>
          <a:latin typeface="+mn-lt"/>
          <a:ea typeface="Calibri" pitchFamily="34" charset="0"/>
          <a:cs typeface="Calibri" pitchFamily="34" charset="0"/>
        </a:defRPr>
      </a:lvl4pPr>
      <a:lvl5pPr marL="1456135" indent="-169069" algn="l" rtl="0" eaLnBrk="0" fontAlgn="base" hangingPunct="0">
        <a:spcBef>
          <a:spcPct val="20000"/>
        </a:spcBef>
        <a:spcAft>
          <a:spcPct val="0"/>
        </a:spcAft>
        <a:buClr>
          <a:srgbClr val="0146AD"/>
        </a:buClr>
        <a:buSzPct val="120000"/>
        <a:buChar char="•"/>
        <a:defRPr sz="1050">
          <a:solidFill>
            <a:schemeClr val="bg1"/>
          </a:solidFill>
          <a:latin typeface="+mn-lt"/>
          <a:ea typeface="Calibri" pitchFamily="34" charset="0"/>
          <a:cs typeface="Calibri" pitchFamily="34" charset="0"/>
        </a:defRPr>
      </a:lvl5pPr>
      <a:lvl6pPr marL="1799035" indent="-169069" algn="l" rtl="0" eaLnBrk="0" fontAlgn="base" hangingPunct="0">
        <a:spcBef>
          <a:spcPct val="20000"/>
        </a:spcBef>
        <a:spcAft>
          <a:spcPct val="0"/>
        </a:spcAft>
        <a:buClr>
          <a:srgbClr val="0146AD"/>
        </a:buClr>
        <a:buSzPct val="120000"/>
        <a:buChar char="•"/>
        <a:defRPr sz="1050">
          <a:solidFill>
            <a:schemeClr val="bg1"/>
          </a:solidFill>
          <a:latin typeface="+mn-lt"/>
        </a:defRPr>
      </a:lvl6pPr>
      <a:lvl7pPr marL="2141935" indent="-169069" algn="l" rtl="0" eaLnBrk="0" fontAlgn="base" hangingPunct="0">
        <a:spcBef>
          <a:spcPct val="20000"/>
        </a:spcBef>
        <a:spcAft>
          <a:spcPct val="0"/>
        </a:spcAft>
        <a:buClr>
          <a:srgbClr val="0146AD"/>
        </a:buClr>
        <a:buSzPct val="120000"/>
        <a:buChar char="•"/>
        <a:defRPr sz="1050">
          <a:solidFill>
            <a:schemeClr val="bg1"/>
          </a:solidFill>
          <a:latin typeface="+mn-lt"/>
        </a:defRPr>
      </a:lvl7pPr>
      <a:lvl8pPr marL="2484835" indent="-169069" algn="l" rtl="0" eaLnBrk="0" fontAlgn="base" hangingPunct="0">
        <a:spcBef>
          <a:spcPct val="20000"/>
        </a:spcBef>
        <a:spcAft>
          <a:spcPct val="0"/>
        </a:spcAft>
        <a:buClr>
          <a:srgbClr val="0146AD"/>
        </a:buClr>
        <a:buSzPct val="120000"/>
        <a:buChar char="•"/>
        <a:defRPr sz="1050">
          <a:solidFill>
            <a:schemeClr val="bg1"/>
          </a:solidFill>
          <a:latin typeface="+mn-lt"/>
        </a:defRPr>
      </a:lvl8pPr>
      <a:lvl9pPr marL="2827735" indent="-169069" algn="l" rtl="0" eaLnBrk="0" fontAlgn="base" hangingPunct="0">
        <a:spcBef>
          <a:spcPct val="20000"/>
        </a:spcBef>
        <a:spcAft>
          <a:spcPct val="0"/>
        </a:spcAft>
        <a:buClr>
          <a:srgbClr val="0146AD"/>
        </a:buClr>
        <a:buSzPct val="120000"/>
        <a:buChar char="•"/>
        <a:defRPr sz="1050">
          <a:solidFill>
            <a:schemeClr val="bg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32.xml"/><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31.xml"/><Relationship Id="rId5" Type="http://schemas.openxmlformats.org/officeDocument/2006/relationships/image" Target="../media/image33.png"/><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31.xml"/><Relationship Id="rId5" Type="http://schemas.openxmlformats.org/officeDocument/2006/relationships/image" Target="../media/image37.png"/><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5.xml"/><Relationship Id="rId1" Type="http://schemas.openxmlformats.org/officeDocument/2006/relationships/slideLayout" Target="../slideLayouts/slideLayout31.xml"/><Relationship Id="rId6" Type="http://schemas.openxmlformats.org/officeDocument/2006/relationships/image" Target="../media/image32.png"/><Relationship Id="rId5" Type="http://schemas.openxmlformats.org/officeDocument/2006/relationships/image" Target="../media/image40.png"/><Relationship Id="rId4" Type="http://schemas.openxmlformats.org/officeDocument/2006/relationships/image" Target="../media/image39.png"/></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6.xml"/><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7.xml"/><Relationship Id="rId1" Type="http://schemas.openxmlformats.org/officeDocument/2006/relationships/slideLayout" Target="../slideLayouts/slideLayout31.xml"/><Relationship Id="rId4" Type="http://schemas.openxmlformats.org/officeDocument/2006/relationships/image" Target="../media/image43.png"/></Relationships>
</file>

<file path=ppt/slides/_rels/slide1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8.xml"/><Relationship Id="rId1" Type="http://schemas.openxmlformats.org/officeDocument/2006/relationships/slideLayout" Target="../slideLayouts/slideLayout31.xml"/><Relationship Id="rId4" Type="http://schemas.openxmlformats.org/officeDocument/2006/relationships/image" Target="../media/image4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9.xml"/><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1.xml"/><Relationship Id="rId1" Type="http://schemas.openxmlformats.org/officeDocument/2006/relationships/slideLayout" Target="../slideLayouts/slideLayout31.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2.xml"/><Relationship Id="rId1" Type="http://schemas.openxmlformats.org/officeDocument/2006/relationships/slideLayout" Target="../slideLayouts/slideLayout31.xml"/><Relationship Id="rId4" Type="http://schemas.openxmlformats.org/officeDocument/2006/relationships/image" Target="../media/image52.png"/></Relationships>
</file>

<file path=ppt/slides/_rels/slide2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3.xml"/><Relationship Id="rId1" Type="http://schemas.openxmlformats.org/officeDocument/2006/relationships/slideLayout" Target="../slideLayouts/slideLayout31.xml"/><Relationship Id="rId4" Type="http://schemas.openxmlformats.org/officeDocument/2006/relationships/image" Target="../media/image54.png"/></Relationships>
</file>

<file path=ppt/slides/_rels/slide2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4.xml"/><Relationship Id="rId1" Type="http://schemas.openxmlformats.org/officeDocument/2006/relationships/slideLayout" Target="../slideLayouts/slideLayout31.xml"/><Relationship Id="rId4" Type="http://schemas.openxmlformats.org/officeDocument/2006/relationships/image" Target="../media/image55.png"/></Relationships>
</file>

<file path=ppt/slides/_rels/slide2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5.xml"/><Relationship Id="rId1" Type="http://schemas.openxmlformats.org/officeDocument/2006/relationships/slideLayout" Target="../slideLayouts/slideLayout31.xml"/><Relationship Id="rId4" Type="http://schemas.openxmlformats.org/officeDocument/2006/relationships/image" Target="../media/image57.png"/></Relationships>
</file>

<file path=ppt/slides/_rels/slide2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6.xml"/><Relationship Id="rId1" Type="http://schemas.openxmlformats.org/officeDocument/2006/relationships/slideLayout" Target="../slideLayouts/slideLayout3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31.xml"/><Relationship Id="rId5" Type="http://schemas.openxmlformats.org/officeDocument/2006/relationships/image" Target="../media/image25.pn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name="Option1">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t="30086" b="30086"/>
          <a:stretch>
            <a:fillRect/>
          </a:stretch>
        </p:blipFill>
        <p:spPr/>
      </p:pic>
      <p:sp>
        <p:nvSpPr>
          <p:cNvPr id="3" name="Title 2"/>
          <p:cNvSpPr>
            <a:spLocks noGrp="1"/>
          </p:cNvSpPr>
          <p:nvPr>
            <p:ph type="ctrTitle"/>
          </p:nvPr>
        </p:nvSpPr>
        <p:spPr>
          <a:xfrm>
            <a:off x="414163" y="1838266"/>
            <a:ext cx="8348837" cy="553998"/>
          </a:xfrm>
        </p:spPr>
        <p:txBody>
          <a:bodyPr/>
          <a:lstStyle/>
          <a:p>
            <a:r>
              <a:rPr lang="en-US" dirty="0"/>
              <a:t>Location Groups and Pages</a:t>
            </a:r>
          </a:p>
        </p:txBody>
      </p:sp>
      <p:sp>
        <p:nvSpPr>
          <p:cNvPr id="5" name="Text Placeholder 4"/>
          <p:cNvSpPr>
            <a:spLocks noGrp="1"/>
          </p:cNvSpPr>
          <p:nvPr>
            <p:ph type="body" sz="quarter" idx="13"/>
          </p:nvPr>
        </p:nvSpPr>
        <p:spPr/>
        <p:txBody>
          <a:bodyPr/>
          <a:lstStyle/>
          <a:p>
            <a:r>
              <a:rPr lang="en-US" dirty="0" smtClean="0"/>
              <a:t>Editable List View</a:t>
            </a:r>
            <a:endParaRPr lang="en-US" dirty="0"/>
          </a:p>
        </p:txBody>
      </p:sp>
      <p:sp>
        <p:nvSpPr>
          <p:cNvPr id="6" name="Footer Placeholder 5"/>
          <p:cNvSpPr>
            <a:spLocks noGrp="1"/>
          </p:cNvSpPr>
          <p:nvPr>
            <p:ph type="ftr" sz="quarter" idx="3"/>
          </p:nvPr>
        </p:nvSpPr>
        <p:spPr/>
        <p:txBody>
          <a:bodyPr/>
          <a:lstStyle/>
          <a:p>
            <a:r>
              <a:rPr lang="en-US" smtClean="0"/>
              <a:t>© 2020 Cognizant</a:t>
            </a:r>
            <a:endParaRPr lang="en-US"/>
          </a:p>
        </p:txBody>
      </p:sp>
    </p:spTree>
    <p:extLst>
      <p:ext uri="{BB962C8B-B14F-4D97-AF65-F5344CB8AC3E}">
        <p14:creationId xmlns:p14="http://schemas.microsoft.com/office/powerpoint/2010/main" val="36942729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r>
              <a:rPr lang="en-US" smtClean="0"/>
              <a:t>Review: Location groups in BillingCenter</a:t>
            </a:r>
            <a:endParaRPr lang="en-US" sz="1950"/>
          </a:p>
        </p:txBody>
      </p:sp>
      <p:sp>
        <p:nvSpPr>
          <p:cNvPr id="16388" name="Content Placeholder 17"/>
          <p:cNvSpPr>
            <a:spLocks noGrp="1"/>
          </p:cNvSpPr>
          <p:nvPr>
            <p:ph idx="1"/>
          </p:nvPr>
        </p:nvSpPr>
        <p:spPr/>
        <p:txBody>
          <a:bodyPr/>
          <a:lstStyle/>
          <a:p>
            <a:pPr>
              <a:buFont typeface="Arial" charset="0"/>
              <a:buChar char="•"/>
            </a:pPr>
            <a:r>
              <a:rPr lang="en-US" smtClean="0"/>
              <a:t>Some tabs have two location groups</a:t>
            </a:r>
          </a:p>
        </p:txBody>
      </p:sp>
      <p:sp>
        <p:nvSpPr>
          <p:cNvPr id="16389" name="Text Box 7"/>
          <p:cNvSpPr txBox="1">
            <a:spLocks noChangeArrowheads="1"/>
          </p:cNvSpPr>
          <p:nvPr/>
        </p:nvSpPr>
        <p:spPr bwMode="auto">
          <a:xfrm>
            <a:off x="1448992" y="1120379"/>
            <a:ext cx="185975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500" dirty="0" err="1">
                <a:solidFill>
                  <a:srgbClr val="D33819"/>
                </a:solidFill>
              </a:rPr>
              <a:t>DesktopGroup.pcf</a:t>
            </a:r>
            <a:endParaRPr lang="en-US" sz="1500" dirty="0">
              <a:solidFill>
                <a:srgbClr val="D33819"/>
              </a:solidFill>
            </a:endParaRPr>
          </a:p>
        </p:txBody>
      </p:sp>
      <p:sp>
        <p:nvSpPr>
          <p:cNvPr id="16390" name="Text Box 9"/>
          <p:cNvSpPr txBox="1">
            <a:spLocks noChangeArrowheads="1"/>
          </p:cNvSpPr>
          <p:nvPr/>
        </p:nvSpPr>
        <p:spPr bwMode="auto">
          <a:xfrm>
            <a:off x="3444479" y="1120379"/>
            <a:ext cx="17121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500">
                <a:solidFill>
                  <a:srgbClr val="D33819"/>
                </a:solidFill>
              </a:rPr>
              <a:t>PolicyGroup.pcf</a:t>
            </a:r>
            <a:r>
              <a:rPr lang="en-US" sz="1500"/>
              <a:t/>
            </a:r>
            <a:br>
              <a:rPr lang="en-US" sz="1500"/>
            </a:br>
            <a:r>
              <a:rPr lang="en-US" sz="1500">
                <a:solidFill>
                  <a:srgbClr val="04628C"/>
                </a:solidFill>
              </a:rPr>
              <a:t>PoliciesGroup.pcf</a:t>
            </a:r>
          </a:p>
        </p:txBody>
      </p:sp>
      <p:sp>
        <p:nvSpPr>
          <p:cNvPr id="16391" name="Text Box 10"/>
          <p:cNvSpPr txBox="1">
            <a:spLocks noChangeArrowheads="1"/>
          </p:cNvSpPr>
          <p:nvPr/>
        </p:nvSpPr>
        <p:spPr bwMode="auto">
          <a:xfrm>
            <a:off x="5248275" y="1120379"/>
            <a:ext cx="176212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500">
                <a:solidFill>
                  <a:srgbClr val="D33819"/>
                </a:solidFill>
              </a:rPr>
              <a:t>SearchGroup.pcf</a:t>
            </a:r>
          </a:p>
        </p:txBody>
      </p:sp>
      <p:sp>
        <p:nvSpPr>
          <p:cNvPr id="16392" name="Text Box 12"/>
          <p:cNvSpPr txBox="1">
            <a:spLocks noChangeArrowheads="1"/>
          </p:cNvSpPr>
          <p:nvPr/>
        </p:nvSpPr>
        <p:spPr bwMode="auto">
          <a:xfrm>
            <a:off x="1288256" y="3186113"/>
            <a:ext cx="1866900" cy="692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500" dirty="0">
                <a:solidFill>
                  <a:srgbClr val="D33819"/>
                </a:solidFill>
              </a:rPr>
              <a:t>AccountGroup.pcf</a:t>
            </a:r>
            <a:r>
              <a:rPr lang="en-US" sz="1500" dirty="0"/>
              <a:t/>
            </a:r>
            <a:br>
              <a:rPr lang="en-US" sz="1500" dirty="0"/>
            </a:br>
            <a:r>
              <a:rPr lang="en-US" sz="1500" dirty="0" err="1">
                <a:solidFill>
                  <a:srgbClr val="04628C"/>
                </a:solidFill>
              </a:rPr>
              <a:t>AccountsGroup.pcf</a:t>
            </a:r>
            <a:r>
              <a:rPr lang="en-US" sz="1500" dirty="0">
                <a:solidFill>
                  <a:srgbClr val="04628C"/>
                </a:solidFill>
              </a:rPr>
              <a:t/>
            </a:r>
            <a:br>
              <a:rPr lang="en-US" sz="1500" dirty="0">
                <a:solidFill>
                  <a:srgbClr val="04628C"/>
                </a:solidFill>
              </a:rPr>
            </a:br>
            <a:endParaRPr lang="en-US" sz="1500" dirty="0">
              <a:solidFill>
                <a:srgbClr val="04628C"/>
              </a:solidFill>
            </a:endParaRPr>
          </a:p>
        </p:txBody>
      </p:sp>
      <p:sp>
        <p:nvSpPr>
          <p:cNvPr id="16393" name="Text Box 14"/>
          <p:cNvSpPr txBox="1">
            <a:spLocks noChangeArrowheads="1"/>
          </p:cNvSpPr>
          <p:nvPr/>
        </p:nvSpPr>
        <p:spPr bwMode="auto">
          <a:xfrm>
            <a:off x="3425429" y="3186112"/>
            <a:ext cx="2269331"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500">
                <a:solidFill>
                  <a:srgbClr val="D33819"/>
                </a:solidFill>
              </a:rPr>
              <a:t>ProducerDetailGroup.pcf </a:t>
            </a:r>
            <a:r>
              <a:rPr lang="en-US" sz="1500">
                <a:solidFill>
                  <a:srgbClr val="04628C"/>
                </a:solidFill>
              </a:rPr>
              <a:t>ProducersGroup.pcf</a:t>
            </a:r>
            <a:br>
              <a:rPr lang="en-US" sz="1500">
                <a:solidFill>
                  <a:srgbClr val="04628C"/>
                </a:solidFill>
              </a:rPr>
            </a:br>
            <a:r>
              <a:rPr lang="en-US" sz="1500">
                <a:solidFill>
                  <a:srgbClr val="04628C"/>
                </a:solidFill>
              </a:rPr>
              <a:t/>
            </a:r>
            <a:br>
              <a:rPr lang="en-US" sz="1500">
                <a:solidFill>
                  <a:srgbClr val="04628C"/>
                </a:solidFill>
              </a:rPr>
            </a:br>
            <a:endParaRPr lang="en-US" sz="1500">
              <a:solidFill>
                <a:srgbClr val="04628C"/>
              </a:solidFill>
            </a:endParaRPr>
          </a:p>
        </p:txBody>
      </p:sp>
      <p:sp>
        <p:nvSpPr>
          <p:cNvPr id="16394" name="Text Box 15"/>
          <p:cNvSpPr txBox="1">
            <a:spLocks noChangeArrowheads="1"/>
          </p:cNvSpPr>
          <p:nvPr/>
        </p:nvSpPr>
        <p:spPr bwMode="auto">
          <a:xfrm>
            <a:off x="5805488" y="3186113"/>
            <a:ext cx="198477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500">
                <a:solidFill>
                  <a:srgbClr val="D33819"/>
                </a:solidFill>
              </a:rPr>
              <a:t>Admin.pcf</a:t>
            </a:r>
            <a:r>
              <a:rPr lang="en-US" sz="1500"/>
              <a:t/>
            </a:r>
            <a:br>
              <a:rPr lang="en-US" sz="1500"/>
            </a:br>
            <a:r>
              <a:rPr lang="en-US" sz="1500" b="0">
                <a:solidFill>
                  <a:schemeClr val="bg1"/>
                </a:solidFill>
              </a:rPr>
              <a:t>(Visible only if user can view any administration screen)</a:t>
            </a:r>
          </a:p>
        </p:txBody>
      </p:sp>
      <p:sp>
        <p:nvSpPr>
          <p:cNvPr id="16395" name="Line 16"/>
          <p:cNvSpPr>
            <a:spLocks noChangeShapeType="1"/>
          </p:cNvSpPr>
          <p:nvPr/>
        </p:nvSpPr>
        <p:spPr bwMode="auto">
          <a:xfrm>
            <a:off x="2124075" y="1388269"/>
            <a:ext cx="1031081" cy="808339"/>
          </a:xfrm>
          <a:prstGeom prst="line">
            <a:avLst/>
          </a:prstGeom>
          <a:noFill/>
          <a:ln w="19050">
            <a:solidFill>
              <a:srgbClr val="D33819"/>
            </a:solidFill>
            <a:round/>
            <a:headEnd type="none" w="med" len="med"/>
            <a:tailEnd type="arrow"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sz="1350"/>
          </a:p>
        </p:txBody>
      </p:sp>
      <p:sp>
        <p:nvSpPr>
          <p:cNvPr id="16396" name="Line 17"/>
          <p:cNvSpPr>
            <a:spLocks noChangeShapeType="1"/>
          </p:cNvSpPr>
          <p:nvPr/>
        </p:nvSpPr>
        <p:spPr bwMode="auto">
          <a:xfrm>
            <a:off x="4110037" y="1557338"/>
            <a:ext cx="833102" cy="639270"/>
          </a:xfrm>
          <a:prstGeom prst="line">
            <a:avLst/>
          </a:prstGeom>
          <a:noFill/>
          <a:ln w="19050">
            <a:solidFill>
              <a:srgbClr val="D33819"/>
            </a:solidFill>
            <a:round/>
            <a:headEnd type="none" w="med" len="med"/>
            <a:tailEnd type="arrow"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sz="1350"/>
          </a:p>
        </p:txBody>
      </p:sp>
      <p:sp>
        <p:nvSpPr>
          <p:cNvPr id="16397" name="Line 18"/>
          <p:cNvSpPr>
            <a:spLocks noChangeShapeType="1"/>
          </p:cNvSpPr>
          <p:nvPr/>
        </p:nvSpPr>
        <p:spPr bwMode="auto">
          <a:xfrm>
            <a:off x="5984081" y="1409700"/>
            <a:ext cx="524295" cy="786908"/>
          </a:xfrm>
          <a:prstGeom prst="line">
            <a:avLst/>
          </a:prstGeom>
          <a:noFill/>
          <a:ln w="19050">
            <a:solidFill>
              <a:srgbClr val="D33819"/>
            </a:solidFill>
            <a:round/>
            <a:headEnd type="none" w="med" len="med"/>
            <a:tailEnd type="arrow"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sz="1350"/>
          </a:p>
        </p:txBody>
      </p:sp>
      <p:sp>
        <p:nvSpPr>
          <p:cNvPr id="16398" name="Line 20"/>
          <p:cNvSpPr>
            <a:spLocks noChangeShapeType="1"/>
          </p:cNvSpPr>
          <p:nvPr/>
        </p:nvSpPr>
        <p:spPr bwMode="auto">
          <a:xfrm flipV="1">
            <a:off x="2139555" y="2562129"/>
            <a:ext cx="1696466" cy="622792"/>
          </a:xfrm>
          <a:prstGeom prst="line">
            <a:avLst/>
          </a:prstGeom>
          <a:noFill/>
          <a:ln w="19050">
            <a:solidFill>
              <a:srgbClr val="D33819"/>
            </a:solidFill>
            <a:round/>
            <a:headEnd type="none" w="med" len="med"/>
            <a:tailEnd type="arrow"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sz="1350"/>
          </a:p>
        </p:txBody>
      </p:sp>
      <p:sp>
        <p:nvSpPr>
          <p:cNvPr id="16399" name="Line 22"/>
          <p:cNvSpPr>
            <a:spLocks noChangeShapeType="1"/>
          </p:cNvSpPr>
          <p:nvPr/>
        </p:nvSpPr>
        <p:spPr bwMode="auto">
          <a:xfrm flipV="1">
            <a:off x="4582717" y="2549032"/>
            <a:ext cx="891834" cy="623983"/>
          </a:xfrm>
          <a:prstGeom prst="line">
            <a:avLst/>
          </a:prstGeom>
          <a:noFill/>
          <a:ln w="19050">
            <a:solidFill>
              <a:srgbClr val="D33819"/>
            </a:solidFill>
            <a:round/>
            <a:headEnd type="none" w="med" len="med"/>
            <a:tailEnd type="arrow"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sz="1350"/>
          </a:p>
        </p:txBody>
      </p:sp>
      <p:sp>
        <p:nvSpPr>
          <p:cNvPr id="16400" name="Line 23"/>
          <p:cNvSpPr>
            <a:spLocks noChangeShapeType="1"/>
          </p:cNvSpPr>
          <p:nvPr/>
        </p:nvSpPr>
        <p:spPr bwMode="auto">
          <a:xfrm flipV="1">
            <a:off x="6797873" y="2549032"/>
            <a:ext cx="550781" cy="637080"/>
          </a:xfrm>
          <a:prstGeom prst="line">
            <a:avLst/>
          </a:prstGeom>
          <a:noFill/>
          <a:ln w="19050">
            <a:solidFill>
              <a:srgbClr val="D33819"/>
            </a:solidFill>
            <a:round/>
            <a:headEnd type="none" w="med" len="med"/>
            <a:tailEnd type="arrow"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sz="1350"/>
          </a:p>
        </p:txBody>
      </p:sp>
      <p:sp>
        <p:nvSpPr>
          <p:cNvPr id="16401" name="Text Box 26"/>
          <p:cNvSpPr txBox="1">
            <a:spLocks noChangeArrowheads="1"/>
          </p:cNvSpPr>
          <p:nvPr/>
        </p:nvSpPr>
        <p:spPr bwMode="auto">
          <a:xfrm>
            <a:off x="1406129" y="4092179"/>
            <a:ext cx="406842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500">
                <a:solidFill>
                  <a:srgbClr val="04628C"/>
                </a:solidFill>
              </a:rPr>
              <a:t>Note: Blue indicates a search location group</a:t>
            </a:r>
          </a:p>
        </p:txBody>
      </p:sp>
      <p:pic>
        <p:nvPicPr>
          <p:cNvPr id="2" name="Picture 1"/>
          <p:cNvPicPr>
            <a:picLocks noChangeAspect="1"/>
          </p:cNvPicPr>
          <p:nvPr/>
        </p:nvPicPr>
        <p:blipFill>
          <a:blip r:embed="rId3"/>
          <a:stretch>
            <a:fillRect/>
          </a:stretch>
        </p:blipFill>
        <p:spPr>
          <a:xfrm>
            <a:off x="1288256" y="2196608"/>
            <a:ext cx="6999054" cy="352425"/>
          </a:xfrm>
          <a:prstGeom prst="rect">
            <a:avLst/>
          </a:prstGeom>
        </p:spPr>
      </p:pic>
    </p:spTree>
    <p:extLst>
      <p:ext uri="{BB962C8B-B14F-4D97-AF65-F5344CB8AC3E}">
        <p14:creationId xmlns:p14="http://schemas.microsoft.com/office/powerpoint/2010/main" val="2056723829"/>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p:cNvSpPr>
            <a:spLocks noGrp="1" noChangeArrowheads="1"/>
          </p:cNvSpPr>
          <p:nvPr>
            <p:ph type="title"/>
          </p:nvPr>
        </p:nvSpPr>
        <p:spPr/>
        <p:txBody>
          <a:bodyPr/>
          <a:lstStyle/>
          <a:p>
            <a:r>
              <a:rPr lang="en-US" smtClean="0"/>
              <a:t>Review: Account location groups</a:t>
            </a:r>
          </a:p>
        </p:txBody>
      </p:sp>
      <p:sp>
        <p:nvSpPr>
          <p:cNvPr id="17413" name="Text Box 7"/>
          <p:cNvSpPr txBox="1">
            <a:spLocks noChangeArrowheads="1"/>
          </p:cNvSpPr>
          <p:nvPr/>
        </p:nvSpPr>
        <p:spPr bwMode="auto">
          <a:xfrm rot="-5400000">
            <a:off x="-50227" y="2148944"/>
            <a:ext cx="1866900" cy="230832"/>
          </a:xfrm>
          <a:prstGeom prst="rect">
            <a:avLst/>
          </a:prstGeom>
          <a:solidFill>
            <a:schemeClr val="bg1"/>
          </a:solidFill>
          <a:ln>
            <a:noFill/>
          </a:ln>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500" dirty="0">
                <a:solidFill>
                  <a:srgbClr val="D33819"/>
                </a:solidFill>
              </a:rPr>
              <a:t>AccountGroup.pcf</a:t>
            </a:r>
          </a:p>
        </p:txBody>
      </p:sp>
      <p:pic>
        <p:nvPicPr>
          <p:cNvPr id="2" name="Picture 1"/>
          <p:cNvPicPr>
            <a:picLocks noChangeAspect="1"/>
          </p:cNvPicPr>
          <p:nvPr/>
        </p:nvPicPr>
        <p:blipFill>
          <a:blip r:embed="rId3"/>
          <a:stretch>
            <a:fillRect/>
          </a:stretch>
        </p:blipFill>
        <p:spPr>
          <a:xfrm>
            <a:off x="998639" y="841676"/>
            <a:ext cx="6737999" cy="3102960"/>
          </a:xfrm>
          <a:prstGeom prst="rect">
            <a:avLst/>
          </a:prstGeom>
        </p:spPr>
      </p:pic>
      <p:sp>
        <p:nvSpPr>
          <p:cNvPr id="17414" name="Text Box 8"/>
          <p:cNvSpPr txBox="1">
            <a:spLocks noChangeArrowheads="1"/>
          </p:cNvSpPr>
          <p:nvPr/>
        </p:nvSpPr>
        <p:spPr bwMode="auto">
          <a:xfrm rot="-5400000">
            <a:off x="768870" y="3184531"/>
            <a:ext cx="1866900" cy="230832"/>
          </a:xfrm>
          <a:prstGeom prst="rect">
            <a:avLst/>
          </a:prstGeom>
          <a:solidFill>
            <a:schemeClr val="bg1"/>
          </a:solidFill>
          <a:ln>
            <a:noFill/>
          </a:ln>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500" dirty="0" err="1">
                <a:solidFill>
                  <a:srgbClr val="D33819"/>
                </a:solidFill>
              </a:rPr>
              <a:t>AccountsGroup.pcf</a:t>
            </a:r>
            <a:endParaRPr lang="en-US" sz="1500" dirty="0">
              <a:solidFill>
                <a:srgbClr val="D33819"/>
              </a:solidFill>
            </a:endParaRPr>
          </a:p>
        </p:txBody>
      </p:sp>
      <p:pic>
        <p:nvPicPr>
          <p:cNvPr id="3" name="Picture 2"/>
          <p:cNvPicPr>
            <a:picLocks noChangeAspect="1"/>
          </p:cNvPicPr>
          <p:nvPr/>
        </p:nvPicPr>
        <p:blipFill>
          <a:blip r:embed="rId4"/>
          <a:stretch>
            <a:fillRect/>
          </a:stretch>
        </p:blipFill>
        <p:spPr>
          <a:xfrm>
            <a:off x="1817736" y="1560793"/>
            <a:ext cx="6799683" cy="3047216"/>
          </a:xfrm>
          <a:prstGeom prst="rect">
            <a:avLst/>
          </a:prstGeom>
        </p:spPr>
      </p:pic>
    </p:spTree>
    <p:extLst>
      <p:ext uri="{BB962C8B-B14F-4D97-AF65-F5344CB8AC3E}">
        <p14:creationId xmlns:p14="http://schemas.microsoft.com/office/powerpoint/2010/main" val="1137267334"/>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Lesson outline</a:t>
            </a:r>
          </a:p>
        </p:txBody>
      </p:sp>
      <p:sp>
        <p:nvSpPr>
          <p:cNvPr id="17411" name="Rectangle 3"/>
          <p:cNvSpPr>
            <a:spLocks noGrp="1" noChangeArrowheads="1"/>
          </p:cNvSpPr>
          <p:nvPr>
            <p:ph idx="1"/>
          </p:nvPr>
        </p:nvSpPr>
        <p:spPr/>
        <p:txBody>
          <a:bodyPr/>
          <a:lstStyle/>
          <a:p>
            <a:pPr>
              <a:lnSpc>
                <a:spcPct val="150000"/>
              </a:lnSpc>
              <a:buFont typeface="Arial" charset="0"/>
              <a:buChar char="•"/>
            </a:pPr>
            <a:r>
              <a:rPr lang="en-US" sz="2100">
                <a:solidFill>
                  <a:srgbClr val="C0C0C0"/>
                </a:solidFill>
              </a:rPr>
              <a:t>Location group basics</a:t>
            </a:r>
          </a:p>
          <a:p>
            <a:pPr>
              <a:lnSpc>
                <a:spcPct val="150000"/>
              </a:lnSpc>
              <a:buFont typeface="Arial" charset="0"/>
              <a:buChar char="•"/>
            </a:pPr>
            <a:r>
              <a:rPr lang="en-US" sz="2100"/>
              <a:t>Location group configuration</a:t>
            </a:r>
          </a:p>
          <a:p>
            <a:pPr>
              <a:lnSpc>
                <a:spcPct val="150000"/>
              </a:lnSpc>
              <a:buFont typeface="Arial" charset="0"/>
              <a:buChar char="•"/>
            </a:pPr>
            <a:r>
              <a:rPr lang="en-US" sz="2100">
                <a:solidFill>
                  <a:srgbClr val="C0C0C0"/>
                </a:solidFill>
              </a:rPr>
              <a:t>Page configuration</a:t>
            </a:r>
          </a:p>
        </p:txBody>
      </p:sp>
    </p:spTree>
    <p:extLst>
      <p:ext uri="{BB962C8B-B14F-4D97-AF65-F5344CB8AC3E}">
        <p14:creationId xmlns:p14="http://schemas.microsoft.com/office/powerpoint/2010/main" val="1942596156"/>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5"/>
          <p:cNvSpPr>
            <a:spLocks noGrp="1" noChangeArrowheads="1"/>
          </p:cNvSpPr>
          <p:nvPr>
            <p:ph type="title"/>
          </p:nvPr>
        </p:nvSpPr>
        <p:spPr>
          <a:noFill/>
        </p:spPr>
        <p:txBody>
          <a:bodyPr/>
          <a:lstStyle/>
          <a:p>
            <a:pPr eaLnBrk="1" hangingPunct="1"/>
            <a:r>
              <a:rPr lang="en-US" smtClean="0"/>
              <a:t>Information in location group PCF file</a:t>
            </a:r>
          </a:p>
        </p:txBody>
      </p:sp>
      <p:sp>
        <p:nvSpPr>
          <p:cNvPr id="18437" name="Text Box 8"/>
          <p:cNvSpPr txBox="1">
            <a:spLocks noChangeArrowheads="1"/>
          </p:cNvSpPr>
          <p:nvPr/>
        </p:nvSpPr>
        <p:spPr bwMode="auto">
          <a:xfrm>
            <a:off x="1528394" y="750726"/>
            <a:ext cx="2095500"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50" dirty="0">
                <a:solidFill>
                  <a:srgbClr val="D33941"/>
                </a:solidFill>
              </a:rPr>
              <a:t>AccountGroup.pcf</a:t>
            </a:r>
          </a:p>
        </p:txBody>
      </p:sp>
      <p:sp>
        <p:nvSpPr>
          <p:cNvPr id="18439" name="Text Box 10"/>
          <p:cNvSpPr txBox="1">
            <a:spLocks noChangeArrowheads="1"/>
          </p:cNvSpPr>
          <p:nvPr/>
        </p:nvSpPr>
        <p:spPr bwMode="auto">
          <a:xfrm>
            <a:off x="5798080" y="1417619"/>
            <a:ext cx="17478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50" dirty="0">
                <a:solidFill>
                  <a:schemeClr val="tx2"/>
                </a:solidFill>
              </a:rPr>
              <a:t>Menu actio</a:t>
            </a:r>
            <a:r>
              <a:rPr lang="en-US" sz="1800" dirty="0">
                <a:solidFill>
                  <a:schemeClr val="tx2"/>
                </a:solidFill>
              </a:rPr>
              <a:t>ns</a:t>
            </a:r>
          </a:p>
        </p:txBody>
      </p:sp>
      <p:sp>
        <p:nvSpPr>
          <p:cNvPr id="18440" name="AutoShape 11"/>
          <p:cNvSpPr>
            <a:spLocks noChangeArrowheads="1"/>
          </p:cNvSpPr>
          <p:nvPr/>
        </p:nvSpPr>
        <p:spPr bwMode="auto">
          <a:xfrm rot="10800000" flipH="1">
            <a:off x="5289236" y="882582"/>
            <a:ext cx="3074180" cy="355392"/>
          </a:xfrm>
          <a:prstGeom prst="foldedCorner">
            <a:avLst>
              <a:gd name="adj" fmla="val 14708"/>
            </a:avLst>
          </a:pr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sz="1350"/>
          </a:p>
        </p:txBody>
      </p:sp>
      <p:sp>
        <p:nvSpPr>
          <p:cNvPr id="18441" name="Text Box 12"/>
          <p:cNvSpPr txBox="1">
            <a:spLocks noChangeArrowheads="1"/>
          </p:cNvSpPr>
          <p:nvPr/>
        </p:nvSpPr>
        <p:spPr bwMode="auto">
          <a:xfrm>
            <a:off x="6370553" y="616944"/>
            <a:ext cx="1747838"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50" dirty="0">
                <a:solidFill>
                  <a:schemeClr val="tx2"/>
                </a:solidFill>
              </a:rPr>
              <a:t>Info bar</a:t>
            </a:r>
          </a:p>
        </p:txBody>
      </p:sp>
      <p:sp>
        <p:nvSpPr>
          <p:cNvPr id="18442" name="Rectangle 13"/>
          <p:cNvSpPr>
            <a:spLocks noChangeArrowheads="1"/>
          </p:cNvSpPr>
          <p:nvPr/>
        </p:nvSpPr>
        <p:spPr bwMode="auto">
          <a:xfrm>
            <a:off x="4107657" y="1554667"/>
            <a:ext cx="65" cy="207749"/>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sz="1350"/>
          </a:p>
        </p:txBody>
      </p:sp>
      <p:sp>
        <p:nvSpPr>
          <p:cNvPr id="18446" name="Text Box 17"/>
          <p:cNvSpPr txBox="1">
            <a:spLocks noChangeArrowheads="1"/>
          </p:cNvSpPr>
          <p:nvPr/>
        </p:nvSpPr>
        <p:spPr bwMode="auto">
          <a:xfrm>
            <a:off x="967085" y="1080726"/>
            <a:ext cx="207406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500">
                <a:solidFill>
                  <a:schemeClr val="tx2"/>
                </a:solidFill>
              </a:rPr>
              <a:t>Entry Point</a:t>
            </a:r>
          </a:p>
        </p:txBody>
      </p:sp>
      <p:sp>
        <p:nvSpPr>
          <p:cNvPr id="18447" name="Rectangle 73"/>
          <p:cNvSpPr>
            <a:spLocks noChangeArrowheads="1"/>
          </p:cNvSpPr>
          <p:nvPr/>
        </p:nvSpPr>
        <p:spPr bwMode="auto">
          <a:xfrm>
            <a:off x="1647825" y="2806609"/>
            <a:ext cx="65" cy="20774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spAutoFit/>
          </a:bodyPr>
          <a:lstStyle/>
          <a:p>
            <a:endParaRPr lang="en-US" sz="1350"/>
          </a:p>
        </p:txBody>
      </p:sp>
      <p:sp>
        <p:nvSpPr>
          <p:cNvPr id="18448" name="Text Box 74"/>
          <p:cNvSpPr txBox="1">
            <a:spLocks noChangeArrowheads="1"/>
          </p:cNvSpPr>
          <p:nvPr/>
        </p:nvSpPr>
        <p:spPr bwMode="auto">
          <a:xfrm>
            <a:off x="1778794" y="2532460"/>
            <a:ext cx="30718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500">
                <a:solidFill>
                  <a:schemeClr val="bg1"/>
                </a:solidFill>
              </a:rPr>
              <a:t>…</a:t>
            </a:r>
          </a:p>
        </p:txBody>
      </p:sp>
      <p:sp>
        <p:nvSpPr>
          <p:cNvPr id="18451" name="Rectangle 6"/>
          <p:cNvSpPr>
            <a:spLocks noGrp="1" noChangeArrowheads="1"/>
          </p:cNvSpPr>
          <p:nvPr>
            <p:ph idx="1"/>
          </p:nvPr>
        </p:nvSpPr>
        <p:spPr>
          <a:xfrm>
            <a:off x="742355" y="3697504"/>
            <a:ext cx="6001941" cy="1463278"/>
          </a:xfrm>
          <a:noFill/>
          <a:ln>
            <a:noFill/>
          </a:ln>
        </p:spPr>
        <p:txBody>
          <a:bodyPr>
            <a:normAutofit/>
          </a:bodyPr>
          <a:lstStyle/>
          <a:p>
            <a:pPr lvl="1">
              <a:buFont typeface="Arial" charset="0"/>
              <a:buChar char="•"/>
            </a:pPr>
            <a:r>
              <a:rPr lang="en-US" sz="1600" dirty="0" smtClean="0">
                <a:latin typeface="Calibri" panose="020F0502020204030204" pitchFamily="34" charset="0"/>
                <a:cs typeface="Calibri" panose="020F0502020204030204" pitchFamily="34" charset="0"/>
              </a:rPr>
              <a:t>Entry point and required objects</a:t>
            </a:r>
          </a:p>
          <a:p>
            <a:pPr lvl="1">
              <a:buFont typeface="Arial" charset="0"/>
              <a:buChar char="•"/>
            </a:pPr>
            <a:r>
              <a:rPr lang="en-US" sz="1600" dirty="0" smtClean="0">
                <a:latin typeface="Calibri" panose="020F0502020204030204" pitchFamily="34" charset="0"/>
                <a:cs typeface="Calibri" panose="020F0502020204030204" pitchFamily="34" charset="0"/>
              </a:rPr>
              <a:t>Location refs that point to pages or child location groups</a:t>
            </a:r>
          </a:p>
          <a:p>
            <a:pPr lvl="1">
              <a:buFont typeface="Arial" charset="0"/>
              <a:buChar char="•"/>
            </a:pPr>
            <a:r>
              <a:rPr lang="en-US" sz="1600" dirty="0" smtClean="0">
                <a:latin typeface="Calibri" panose="020F0502020204030204" pitchFamily="34" charset="0"/>
                <a:cs typeface="Calibri" panose="020F0502020204030204" pitchFamily="34" charset="0"/>
              </a:rPr>
              <a:t>Attributes that point to separate files for info bar and menu actions</a:t>
            </a:r>
          </a:p>
        </p:txBody>
      </p:sp>
      <p:sp>
        <p:nvSpPr>
          <p:cNvPr id="18454" name="Rectangle 64"/>
          <p:cNvSpPr>
            <a:spLocks noChangeArrowheads="1"/>
          </p:cNvSpPr>
          <p:nvPr/>
        </p:nvSpPr>
        <p:spPr bwMode="auto">
          <a:xfrm>
            <a:off x="3531736" y="1644847"/>
            <a:ext cx="263128" cy="207749"/>
          </a:xfrm>
          <a:prstGeom prst="rect">
            <a:avLst/>
          </a:prstGeom>
          <a:noFill/>
          <a:ln w="28575" algn="ctr">
            <a:solidFill>
              <a:srgbClr val="D3394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sz="1350"/>
          </a:p>
        </p:txBody>
      </p:sp>
      <p:sp>
        <p:nvSpPr>
          <p:cNvPr id="18455" name="Rectangle 65"/>
          <p:cNvSpPr>
            <a:spLocks noChangeArrowheads="1"/>
          </p:cNvSpPr>
          <p:nvPr/>
        </p:nvSpPr>
        <p:spPr bwMode="auto">
          <a:xfrm>
            <a:off x="3519744" y="1879537"/>
            <a:ext cx="263128" cy="207749"/>
          </a:xfrm>
          <a:prstGeom prst="rect">
            <a:avLst/>
          </a:prstGeom>
          <a:noFill/>
          <a:ln w="28575" algn="ctr">
            <a:solidFill>
              <a:srgbClr val="D3394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sz="1350"/>
          </a:p>
        </p:txBody>
      </p:sp>
      <p:sp>
        <p:nvSpPr>
          <p:cNvPr id="18456" name="Rectangle 66"/>
          <p:cNvSpPr>
            <a:spLocks noChangeArrowheads="1"/>
          </p:cNvSpPr>
          <p:nvPr/>
        </p:nvSpPr>
        <p:spPr bwMode="auto">
          <a:xfrm>
            <a:off x="3519744" y="2088677"/>
            <a:ext cx="263128" cy="207749"/>
          </a:xfrm>
          <a:prstGeom prst="rect">
            <a:avLst/>
          </a:prstGeom>
          <a:noFill/>
          <a:ln w="28575" algn="ctr">
            <a:solidFill>
              <a:srgbClr val="D3394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sz="1350"/>
          </a:p>
        </p:txBody>
      </p:sp>
      <p:sp>
        <p:nvSpPr>
          <p:cNvPr id="18457" name="Rectangle 67"/>
          <p:cNvSpPr>
            <a:spLocks noChangeArrowheads="1"/>
          </p:cNvSpPr>
          <p:nvPr/>
        </p:nvSpPr>
        <p:spPr bwMode="auto">
          <a:xfrm>
            <a:off x="3522862" y="2333284"/>
            <a:ext cx="263128" cy="207749"/>
          </a:xfrm>
          <a:prstGeom prst="rect">
            <a:avLst/>
          </a:prstGeom>
          <a:noFill/>
          <a:ln w="28575" algn="ctr">
            <a:solidFill>
              <a:srgbClr val="D3394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sz="1350"/>
          </a:p>
        </p:txBody>
      </p:sp>
      <p:sp>
        <p:nvSpPr>
          <p:cNvPr id="18458" name="Rectangle 68"/>
          <p:cNvSpPr>
            <a:spLocks noChangeArrowheads="1"/>
          </p:cNvSpPr>
          <p:nvPr/>
        </p:nvSpPr>
        <p:spPr bwMode="auto">
          <a:xfrm>
            <a:off x="3519744" y="2588771"/>
            <a:ext cx="263128" cy="207749"/>
          </a:xfrm>
          <a:prstGeom prst="rect">
            <a:avLst/>
          </a:prstGeom>
          <a:noFill/>
          <a:ln w="28575" algn="ctr">
            <a:solidFill>
              <a:srgbClr val="D3394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sz="1350"/>
          </a:p>
        </p:txBody>
      </p:sp>
      <p:sp>
        <p:nvSpPr>
          <p:cNvPr id="18459" name="Rectangle 69"/>
          <p:cNvSpPr>
            <a:spLocks noChangeArrowheads="1"/>
          </p:cNvSpPr>
          <p:nvPr/>
        </p:nvSpPr>
        <p:spPr bwMode="auto">
          <a:xfrm>
            <a:off x="3519744" y="2819774"/>
            <a:ext cx="263128" cy="207749"/>
          </a:xfrm>
          <a:prstGeom prst="rect">
            <a:avLst/>
          </a:prstGeom>
          <a:noFill/>
          <a:ln w="28575" algn="ctr">
            <a:solidFill>
              <a:srgbClr val="D3394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sz="1350"/>
          </a:p>
        </p:txBody>
      </p:sp>
      <p:sp>
        <p:nvSpPr>
          <p:cNvPr id="18461" name="Line 60"/>
          <p:cNvSpPr>
            <a:spLocks noChangeShapeType="1"/>
          </p:cNvSpPr>
          <p:nvPr/>
        </p:nvSpPr>
        <p:spPr bwMode="auto">
          <a:xfrm>
            <a:off x="2657773" y="1542693"/>
            <a:ext cx="76676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pic>
        <p:nvPicPr>
          <p:cNvPr id="2" name="Picture 1"/>
          <p:cNvPicPr>
            <a:picLocks noChangeAspect="1"/>
          </p:cNvPicPr>
          <p:nvPr/>
        </p:nvPicPr>
        <p:blipFill rotWithShape="1">
          <a:blip r:embed="rId3"/>
          <a:srcRect t="11393" b="36143"/>
          <a:stretch/>
        </p:blipFill>
        <p:spPr>
          <a:xfrm>
            <a:off x="960373" y="1388603"/>
            <a:ext cx="2151370" cy="1644529"/>
          </a:xfrm>
          <a:prstGeom prst="rect">
            <a:avLst/>
          </a:prstGeom>
        </p:spPr>
      </p:pic>
      <p:sp>
        <p:nvSpPr>
          <p:cNvPr id="35" name="AutoShape 7"/>
          <p:cNvSpPr>
            <a:spLocks noChangeArrowheads="1"/>
          </p:cNvSpPr>
          <p:nvPr/>
        </p:nvSpPr>
        <p:spPr bwMode="auto">
          <a:xfrm rot="10800000" flipH="1">
            <a:off x="736816" y="1031583"/>
            <a:ext cx="4322150" cy="2291480"/>
          </a:xfrm>
          <a:prstGeom prst="foldedCorner">
            <a:avLst>
              <a:gd name="adj" fmla="val 14708"/>
            </a:avLst>
          </a:prstGeom>
          <a:noFill/>
          <a:ln w="28575">
            <a:solidFill>
              <a:srgbClr val="D33941"/>
            </a:solidFill>
            <a:prstDash val="sysDot"/>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a:lstStyle>
          <a:p>
            <a:endParaRPr lang="en-US"/>
          </a:p>
        </p:txBody>
      </p:sp>
      <p:cxnSp>
        <p:nvCxnSpPr>
          <p:cNvPr id="6" name="Straight Arrow Connector 5"/>
          <p:cNvCxnSpPr/>
          <p:nvPr/>
        </p:nvCxnSpPr>
        <p:spPr>
          <a:xfrm>
            <a:off x="3111743" y="1782842"/>
            <a:ext cx="312793" cy="512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3109682" y="1958091"/>
            <a:ext cx="314854" cy="750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 idx="3"/>
          </p:cNvCxnSpPr>
          <p:nvPr/>
        </p:nvCxnSpPr>
        <p:spPr>
          <a:xfrm flipV="1">
            <a:off x="3111743" y="2210867"/>
            <a:ext cx="312793" cy="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3101038" y="2423234"/>
            <a:ext cx="323498" cy="1559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3090334" y="2668503"/>
            <a:ext cx="334202"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3112828" y="2934493"/>
            <a:ext cx="311708" cy="45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4237463" y="1591450"/>
            <a:ext cx="434898" cy="374149"/>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4237463" y="2357542"/>
            <a:ext cx="434898" cy="374149"/>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p:cNvPicPr>
            <a:picLocks noChangeAspect="1"/>
          </p:cNvPicPr>
          <p:nvPr/>
        </p:nvPicPr>
        <p:blipFill>
          <a:blip r:embed="rId4"/>
          <a:stretch>
            <a:fillRect/>
          </a:stretch>
        </p:blipFill>
        <p:spPr>
          <a:xfrm>
            <a:off x="5374887" y="955050"/>
            <a:ext cx="2905147" cy="224088"/>
          </a:xfrm>
          <a:prstGeom prst="rect">
            <a:avLst/>
          </a:prstGeom>
        </p:spPr>
      </p:pic>
      <p:cxnSp>
        <p:nvCxnSpPr>
          <p:cNvPr id="28" name="Straight Arrow Connector 27"/>
          <p:cNvCxnSpPr>
            <a:endCxn id="18440" idx="1"/>
          </p:cNvCxnSpPr>
          <p:nvPr/>
        </p:nvCxnSpPr>
        <p:spPr>
          <a:xfrm flipV="1">
            <a:off x="4454912" y="1060278"/>
            <a:ext cx="834324" cy="68844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flipV="1">
            <a:off x="4483148" y="2274653"/>
            <a:ext cx="1306651" cy="297161"/>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32" name="Picture 31"/>
          <p:cNvPicPr>
            <a:picLocks noChangeAspect="1"/>
          </p:cNvPicPr>
          <p:nvPr/>
        </p:nvPicPr>
        <p:blipFill>
          <a:blip r:embed="rId5"/>
          <a:stretch>
            <a:fillRect/>
          </a:stretch>
        </p:blipFill>
        <p:spPr>
          <a:xfrm>
            <a:off x="6142029" y="1838251"/>
            <a:ext cx="1019175" cy="1619250"/>
          </a:xfrm>
          <a:prstGeom prst="rect">
            <a:avLst/>
          </a:prstGeom>
          <a:ln>
            <a:solidFill>
              <a:schemeClr val="tx2"/>
            </a:solidFill>
          </a:ln>
        </p:spPr>
      </p:pic>
      <p:sp>
        <p:nvSpPr>
          <p:cNvPr id="71" name="AutoShape 11"/>
          <p:cNvSpPr>
            <a:spLocks noChangeArrowheads="1"/>
          </p:cNvSpPr>
          <p:nvPr/>
        </p:nvSpPr>
        <p:spPr bwMode="auto">
          <a:xfrm rot="10800000" flipH="1">
            <a:off x="5798080" y="1743338"/>
            <a:ext cx="1764637" cy="1954166"/>
          </a:xfrm>
          <a:prstGeom prst="foldedCorner">
            <a:avLst>
              <a:gd name="adj" fmla="val 14708"/>
            </a:avLst>
          </a:pr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sz="1350"/>
          </a:p>
        </p:txBody>
      </p:sp>
    </p:spTree>
    <p:extLst>
      <p:ext uri="{BB962C8B-B14F-4D97-AF65-F5344CB8AC3E}">
        <p14:creationId xmlns:p14="http://schemas.microsoft.com/office/powerpoint/2010/main" val="1273727421"/>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en-US" smtClean="0"/>
              <a:t>Example PCF file: AccountGroup</a:t>
            </a:r>
          </a:p>
        </p:txBody>
      </p:sp>
      <p:sp>
        <p:nvSpPr>
          <p:cNvPr id="19460" name="AutoShape 4"/>
          <p:cNvSpPr>
            <a:spLocks/>
          </p:cNvSpPr>
          <p:nvPr/>
        </p:nvSpPr>
        <p:spPr bwMode="auto">
          <a:xfrm>
            <a:off x="3834399" y="1775824"/>
            <a:ext cx="753239" cy="545263"/>
          </a:xfrm>
          <a:prstGeom prst="rightBrace">
            <a:avLst>
              <a:gd name="adj1" fmla="val 53759"/>
              <a:gd name="adj2" fmla="val 50000"/>
            </a:avLst>
          </a:prstGeom>
          <a:noFill/>
          <a:ln w="19050">
            <a:solidFill>
              <a:srgbClr val="04628C"/>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sz="1350"/>
          </a:p>
        </p:txBody>
      </p:sp>
      <p:sp>
        <p:nvSpPr>
          <p:cNvPr id="19461" name="Text Box 5"/>
          <p:cNvSpPr txBox="1">
            <a:spLocks noChangeArrowheads="1"/>
          </p:cNvSpPr>
          <p:nvPr/>
        </p:nvSpPr>
        <p:spPr bwMode="auto">
          <a:xfrm>
            <a:off x="4789884" y="1859422"/>
            <a:ext cx="2088319"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a:solidFill>
                  <a:srgbClr val="04628C"/>
                </a:solidFill>
              </a:rPr>
              <a:t>Location refs declared in top pane</a:t>
            </a:r>
          </a:p>
        </p:txBody>
      </p:sp>
      <p:sp>
        <p:nvSpPr>
          <p:cNvPr id="19462" name="Text Box 17"/>
          <p:cNvSpPr txBox="1">
            <a:spLocks noChangeArrowheads="1"/>
          </p:cNvSpPr>
          <p:nvPr/>
        </p:nvSpPr>
        <p:spPr bwMode="auto">
          <a:xfrm>
            <a:off x="4789884" y="3441262"/>
            <a:ext cx="4108789"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a:solidFill>
                  <a:srgbClr val="04628C"/>
                </a:solidFill>
              </a:rPr>
              <a:t>Tabs, including:</a:t>
            </a:r>
            <a:br>
              <a:rPr lang="en-US" sz="1600" dirty="0">
                <a:solidFill>
                  <a:srgbClr val="04628C"/>
                </a:solidFill>
              </a:rPr>
            </a:br>
            <a:r>
              <a:rPr lang="en-US" sz="1600" dirty="0">
                <a:solidFill>
                  <a:srgbClr val="04628C"/>
                </a:solidFill>
              </a:rPr>
              <a:t>Properties (menu actions,</a:t>
            </a:r>
            <a:br>
              <a:rPr lang="en-US" sz="1600" dirty="0">
                <a:solidFill>
                  <a:srgbClr val="04628C"/>
                </a:solidFill>
              </a:rPr>
            </a:br>
            <a:r>
              <a:rPr lang="en-US" sz="1600" dirty="0">
                <a:solidFill>
                  <a:srgbClr val="04628C"/>
                </a:solidFill>
              </a:rPr>
              <a:t>    info bar)</a:t>
            </a:r>
            <a:br>
              <a:rPr lang="en-US" sz="1600" dirty="0">
                <a:solidFill>
                  <a:srgbClr val="04628C"/>
                </a:solidFill>
              </a:rPr>
            </a:br>
            <a:r>
              <a:rPr lang="en-US" sz="1600" dirty="0">
                <a:solidFill>
                  <a:srgbClr val="04628C"/>
                </a:solidFill>
              </a:rPr>
              <a:t>Entry Points (entry points)</a:t>
            </a:r>
          </a:p>
        </p:txBody>
      </p:sp>
      <p:sp>
        <p:nvSpPr>
          <p:cNvPr id="19463" name="Line 18"/>
          <p:cNvSpPr>
            <a:spLocks noChangeShapeType="1"/>
          </p:cNvSpPr>
          <p:nvPr/>
        </p:nvSpPr>
        <p:spPr bwMode="auto">
          <a:xfrm flipH="1">
            <a:off x="3836020" y="3891776"/>
            <a:ext cx="751618" cy="0"/>
          </a:xfrm>
          <a:prstGeom prst="line">
            <a:avLst/>
          </a:prstGeom>
          <a:noFill/>
          <a:ln w="19050">
            <a:solidFill>
              <a:srgbClr val="04628C"/>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sz="1350"/>
          </a:p>
        </p:txBody>
      </p:sp>
      <p:pic>
        <p:nvPicPr>
          <p:cNvPr id="2" name="Picture 1"/>
          <p:cNvPicPr>
            <a:picLocks noChangeAspect="1"/>
          </p:cNvPicPr>
          <p:nvPr/>
        </p:nvPicPr>
        <p:blipFill>
          <a:blip r:embed="rId3"/>
          <a:stretch>
            <a:fillRect/>
          </a:stretch>
        </p:blipFill>
        <p:spPr>
          <a:xfrm>
            <a:off x="1543834" y="717365"/>
            <a:ext cx="2292186" cy="4147121"/>
          </a:xfrm>
          <a:prstGeom prst="rect">
            <a:avLst/>
          </a:prstGeom>
          <a:ln>
            <a:solidFill>
              <a:schemeClr val="tx2"/>
            </a:solidFill>
          </a:ln>
        </p:spPr>
      </p:pic>
    </p:spTree>
    <p:extLst>
      <p:ext uri="{BB962C8B-B14F-4D97-AF65-F5344CB8AC3E}">
        <p14:creationId xmlns:p14="http://schemas.microsoft.com/office/powerpoint/2010/main" val="361938217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5570" y="895350"/>
            <a:ext cx="3171197" cy="3817143"/>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pic>
        <p:nvPicPr>
          <p:cNvPr id="9" name="Picture 7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1296" y="420407"/>
            <a:ext cx="1370651" cy="1535906"/>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rgbClr val="FFFFFF"/>
                </a:solidFill>
              </a14:hiddenFill>
            </a:ext>
          </a:extLst>
        </p:spPr>
      </p:pic>
      <p:sp>
        <p:nvSpPr>
          <p:cNvPr id="20484" name="Rectangle 3"/>
          <p:cNvSpPr>
            <a:spLocks noGrp="1" noChangeArrowheads="1"/>
          </p:cNvSpPr>
          <p:nvPr>
            <p:ph type="title"/>
          </p:nvPr>
        </p:nvSpPr>
        <p:spPr/>
        <p:txBody>
          <a:bodyPr/>
          <a:lstStyle/>
          <a:p>
            <a:pPr eaLnBrk="1" hangingPunct="1"/>
            <a:r>
              <a:rPr lang="en-US" smtClean="0"/>
              <a:t>Location group menu actions</a:t>
            </a:r>
          </a:p>
        </p:txBody>
      </p:sp>
      <p:sp>
        <p:nvSpPr>
          <p:cNvPr id="20486" name="AutoShape 14"/>
          <p:cNvSpPr>
            <a:spLocks noChangeArrowheads="1"/>
          </p:cNvSpPr>
          <p:nvPr/>
        </p:nvSpPr>
        <p:spPr bwMode="auto">
          <a:xfrm>
            <a:off x="1399922" y="4414264"/>
            <a:ext cx="3172079" cy="174941"/>
          </a:xfrm>
          <a:prstGeom prst="roundRect">
            <a:avLst>
              <a:gd name="adj" fmla="val 16667"/>
            </a:avLst>
          </a:prstGeom>
          <a:noFill/>
          <a:ln w="19050" algn="ctr">
            <a:solidFill>
              <a:srgbClr val="04628C"/>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noAutofit/>
          </a:bodyPr>
          <a:lstStyle/>
          <a:p>
            <a:endParaRPr lang="en-US" sz="1350"/>
          </a:p>
        </p:txBody>
      </p:sp>
      <p:sp>
        <p:nvSpPr>
          <p:cNvPr id="20488" name="Line 6"/>
          <p:cNvSpPr>
            <a:spLocks noChangeShapeType="1"/>
          </p:cNvSpPr>
          <p:nvPr/>
        </p:nvSpPr>
        <p:spPr bwMode="auto">
          <a:xfrm flipV="1">
            <a:off x="4255294" y="2935840"/>
            <a:ext cx="835271" cy="1471853"/>
          </a:xfrm>
          <a:prstGeom prst="line">
            <a:avLst/>
          </a:prstGeom>
          <a:noFill/>
          <a:ln w="19050">
            <a:solidFill>
              <a:srgbClr val="04628C"/>
            </a:solidFill>
            <a:round/>
            <a:headEnd type="none" w="med" len="med"/>
            <a:tailEnd type="arrow"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sz="1350"/>
          </a:p>
        </p:txBody>
      </p:sp>
      <p:pic>
        <p:nvPicPr>
          <p:cNvPr id="512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29092" y="2103631"/>
            <a:ext cx="2737019" cy="2518681"/>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12" name="Text Box 5"/>
          <p:cNvSpPr txBox="1">
            <a:spLocks noChangeArrowheads="1"/>
          </p:cNvSpPr>
          <p:nvPr/>
        </p:nvSpPr>
        <p:spPr bwMode="auto">
          <a:xfrm>
            <a:off x="5780097" y="434287"/>
            <a:ext cx="533373"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350">
                <a:solidFill>
                  <a:srgbClr val="D33941"/>
                </a:solidFill>
              </a:rPr>
              <a:t>In UI:</a:t>
            </a:r>
          </a:p>
        </p:txBody>
      </p:sp>
    </p:spTree>
    <p:extLst>
      <p:ext uri="{BB962C8B-B14F-4D97-AF65-F5344CB8AC3E}">
        <p14:creationId xmlns:p14="http://schemas.microsoft.com/office/powerpoint/2010/main" val="1399177075"/>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4861" y="710174"/>
            <a:ext cx="1819652" cy="2583017"/>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21508" name="Rectangle 2"/>
          <p:cNvSpPr>
            <a:spLocks noGrp="1" noChangeArrowheads="1"/>
          </p:cNvSpPr>
          <p:nvPr>
            <p:ph type="title"/>
          </p:nvPr>
        </p:nvSpPr>
        <p:spPr/>
        <p:txBody>
          <a:bodyPr/>
          <a:lstStyle/>
          <a:p>
            <a:pPr eaLnBrk="1" hangingPunct="1"/>
            <a:r>
              <a:rPr lang="en-US" smtClean="0"/>
              <a:t>Location group info bar</a:t>
            </a:r>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9466" y="3287132"/>
            <a:ext cx="4470001" cy="957857"/>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21509" name="AutoShape 12"/>
          <p:cNvSpPr>
            <a:spLocks noChangeArrowheads="1"/>
          </p:cNvSpPr>
          <p:nvPr/>
        </p:nvSpPr>
        <p:spPr bwMode="auto">
          <a:xfrm>
            <a:off x="1631851" y="3844315"/>
            <a:ext cx="3564305" cy="22985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sz="1350"/>
          </a:p>
        </p:txBody>
      </p:sp>
      <p:sp>
        <p:nvSpPr>
          <p:cNvPr id="21510" name="Line 6"/>
          <p:cNvSpPr>
            <a:spLocks noChangeShapeType="1"/>
          </p:cNvSpPr>
          <p:nvPr/>
        </p:nvSpPr>
        <p:spPr bwMode="auto">
          <a:xfrm flipV="1">
            <a:off x="3674466" y="2720083"/>
            <a:ext cx="442903" cy="1117118"/>
          </a:xfrm>
          <a:prstGeom prst="line">
            <a:avLst/>
          </a:prstGeom>
          <a:noFill/>
          <a:ln w="19050">
            <a:solidFill>
              <a:srgbClr val="D33941"/>
            </a:solidFill>
            <a:round/>
            <a:headEnd type="none" w="med" len="med"/>
            <a:tailEnd type="arrow"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sz="1350"/>
          </a:p>
        </p:txBody>
      </p:sp>
      <p:sp>
        <p:nvSpPr>
          <p:cNvPr id="14" name="Text Box 5"/>
          <p:cNvSpPr txBox="1">
            <a:spLocks noChangeArrowheads="1"/>
          </p:cNvSpPr>
          <p:nvPr/>
        </p:nvSpPr>
        <p:spPr bwMode="auto">
          <a:xfrm>
            <a:off x="3875182" y="606299"/>
            <a:ext cx="533373"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350">
                <a:solidFill>
                  <a:srgbClr val="D33941"/>
                </a:solidFill>
              </a:rPr>
              <a:t>In UI:</a:t>
            </a:r>
          </a:p>
        </p:txBody>
      </p:sp>
      <p:pic>
        <p:nvPicPr>
          <p:cNvPr id="2" name="Picture 1"/>
          <p:cNvPicPr>
            <a:picLocks noChangeAspect="1"/>
          </p:cNvPicPr>
          <p:nvPr/>
        </p:nvPicPr>
        <p:blipFill>
          <a:blip r:embed="rId5"/>
          <a:stretch>
            <a:fillRect/>
          </a:stretch>
        </p:blipFill>
        <p:spPr>
          <a:xfrm>
            <a:off x="3551896" y="2041053"/>
            <a:ext cx="5211104" cy="646710"/>
          </a:xfrm>
          <a:prstGeom prst="rect">
            <a:avLst/>
          </a:prstGeom>
          <a:ln>
            <a:solidFill>
              <a:schemeClr val="tx2"/>
            </a:solidFill>
          </a:ln>
        </p:spPr>
      </p:pic>
      <p:pic>
        <p:nvPicPr>
          <p:cNvPr id="11" name="Picture 10"/>
          <p:cNvPicPr>
            <a:picLocks noChangeAspect="1"/>
          </p:cNvPicPr>
          <p:nvPr/>
        </p:nvPicPr>
        <p:blipFill>
          <a:blip r:embed="rId6"/>
          <a:stretch>
            <a:fillRect/>
          </a:stretch>
        </p:blipFill>
        <p:spPr>
          <a:xfrm>
            <a:off x="4408555" y="558005"/>
            <a:ext cx="3945494" cy="304335"/>
          </a:xfrm>
          <a:prstGeom prst="rect">
            <a:avLst/>
          </a:prstGeom>
          <a:ln>
            <a:solidFill>
              <a:schemeClr val="tx2"/>
            </a:solidFill>
          </a:ln>
        </p:spPr>
      </p:pic>
    </p:spTree>
    <p:extLst>
      <p:ext uri="{BB962C8B-B14F-4D97-AF65-F5344CB8AC3E}">
        <p14:creationId xmlns:p14="http://schemas.microsoft.com/office/powerpoint/2010/main" val="359406054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571000" y="2231893"/>
            <a:ext cx="6005048" cy="2204922"/>
          </a:xfrm>
          <a:prstGeom prst="rect">
            <a:avLst/>
          </a:prstGeom>
        </p:spPr>
      </p:pic>
      <p:sp>
        <p:nvSpPr>
          <p:cNvPr id="22530" name="Rectangle 2"/>
          <p:cNvSpPr>
            <a:spLocks noGrp="1" noChangeArrowheads="1"/>
          </p:cNvSpPr>
          <p:nvPr>
            <p:ph type="title"/>
          </p:nvPr>
        </p:nvSpPr>
        <p:spPr/>
        <p:txBody>
          <a:bodyPr/>
          <a:lstStyle/>
          <a:p>
            <a:pPr eaLnBrk="1" hangingPunct="1"/>
            <a:r>
              <a:rPr lang="en-US" smtClean="0"/>
              <a:t>canVisit property on location group</a:t>
            </a:r>
          </a:p>
        </p:txBody>
      </p:sp>
      <p:sp>
        <p:nvSpPr>
          <p:cNvPr id="2" name="Content Placeholder 1"/>
          <p:cNvSpPr>
            <a:spLocks noGrp="1"/>
          </p:cNvSpPr>
          <p:nvPr>
            <p:ph idx="1"/>
          </p:nvPr>
        </p:nvSpPr>
        <p:spPr>
          <a:xfrm>
            <a:off x="444500" y="920115"/>
            <a:ext cx="8318500" cy="4114800"/>
          </a:xfrm>
        </p:spPr>
        <p:txBody>
          <a:bodyPr/>
          <a:lstStyle/>
          <a:p>
            <a:r>
              <a:rPr lang="en-US" b="1" smtClean="0">
                <a:latin typeface="Courier New" pitchFamily="49" charset="0"/>
                <a:cs typeface="Courier New" pitchFamily="49" charset="0"/>
              </a:rPr>
              <a:t>canVisit</a:t>
            </a:r>
            <a:r>
              <a:rPr lang="en-US" dirty="0" smtClean="0"/>
              <a:t> property determines whether a user can visit the location group</a:t>
            </a:r>
          </a:p>
          <a:p>
            <a:pPr lvl="1"/>
            <a:r>
              <a:rPr lang="en-US" dirty="0" smtClean="0"/>
              <a:t>If true or blank, user sees location group</a:t>
            </a:r>
          </a:p>
          <a:p>
            <a:pPr lvl="1"/>
            <a:r>
              <a:rPr lang="en-US" dirty="0" smtClean="0"/>
              <a:t>If false, location group is not rendered</a:t>
            </a:r>
            <a:endParaRPr lang="en-US" dirty="0"/>
          </a:p>
        </p:txBody>
      </p:sp>
      <p:sp>
        <p:nvSpPr>
          <p:cNvPr id="3" name="Rounded Rectangle 2"/>
          <p:cNvSpPr/>
          <p:nvPr/>
        </p:nvSpPr>
        <p:spPr bwMode="auto">
          <a:xfrm>
            <a:off x="1817370" y="3124010"/>
            <a:ext cx="5532120" cy="33147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sz="1350"/>
          </a:p>
        </p:txBody>
      </p:sp>
    </p:spTree>
    <p:extLst>
      <p:ext uri="{BB962C8B-B14F-4D97-AF65-F5344CB8AC3E}">
        <p14:creationId xmlns:p14="http://schemas.microsoft.com/office/powerpoint/2010/main" val="4024645612"/>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eaLnBrk="1" hangingPunct="1"/>
            <a:r>
              <a:rPr lang="en-US" smtClean="0"/>
              <a:t>Defining entry point(s) for a location group </a:t>
            </a:r>
          </a:p>
        </p:txBody>
      </p:sp>
      <p:sp>
        <p:nvSpPr>
          <p:cNvPr id="23556" name="Rectangle 3"/>
          <p:cNvSpPr>
            <a:spLocks noGrp="1" noChangeArrowheads="1"/>
          </p:cNvSpPr>
          <p:nvPr>
            <p:ph idx="1"/>
          </p:nvPr>
        </p:nvSpPr>
        <p:spPr>
          <a:xfrm>
            <a:off x="927840" y="895350"/>
            <a:ext cx="1978819" cy="4114800"/>
          </a:xfrm>
        </p:spPr>
        <p:txBody>
          <a:bodyPr/>
          <a:lstStyle/>
          <a:p>
            <a:pPr marL="342900" indent="-342900">
              <a:buFont typeface="Wingdings 3" pitchFamily="18" charset="2"/>
              <a:buAutoNum type="arabicPeriod"/>
            </a:pPr>
            <a:r>
              <a:rPr lang="en-US" dirty="0" smtClean="0"/>
              <a:t>Define the entry point, which is used by navigation widgets</a:t>
            </a:r>
          </a:p>
          <a:p>
            <a:pPr marL="614363" lvl="1" indent="-314325"/>
            <a:endParaRPr lang="en-US" dirty="0" smtClean="0"/>
          </a:p>
          <a:p>
            <a:pPr marL="342900" indent="-342900">
              <a:buFont typeface="Wingdings 3" pitchFamily="18" charset="2"/>
              <a:buAutoNum type="arabicPeriod"/>
            </a:pPr>
            <a:r>
              <a:rPr lang="en-US" dirty="0" smtClean="0"/>
              <a:t>Define each object in</a:t>
            </a:r>
            <a:br>
              <a:rPr lang="en-US" dirty="0" smtClean="0"/>
            </a:br>
            <a:r>
              <a:rPr lang="en-US" dirty="0" smtClean="0"/>
              <a:t>entry point as a variable on Variables tab</a:t>
            </a:r>
          </a:p>
          <a:p>
            <a:pPr marL="342900" indent="-342900">
              <a:buNone/>
            </a:pPr>
            <a:endParaRPr lang="en-US" dirty="0" smtClean="0"/>
          </a:p>
        </p:txBody>
      </p:sp>
      <p:sp>
        <p:nvSpPr>
          <p:cNvPr id="23557" name="Text Box 7"/>
          <p:cNvSpPr txBox="1">
            <a:spLocks noChangeArrowheads="1"/>
          </p:cNvSpPr>
          <p:nvPr/>
        </p:nvSpPr>
        <p:spPr bwMode="auto">
          <a:xfrm>
            <a:off x="4166286" y="2057953"/>
            <a:ext cx="739378"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350" b="0">
                <a:solidFill>
                  <a:srgbClr val="D33941"/>
                </a:solidFill>
              </a:rPr>
              <a:t>Object</a:t>
            </a:r>
            <a:br>
              <a:rPr lang="en-US" sz="1350" b="0">
                <a:solidFill>
                  <a:srgbClr val="D33941"/>
                </a:solidFill>
              </a:rPr>
            </a:br>
            <a:r>
              <a:rPr lang="en-US" sz="1350" b="0">
                <a:solidFill>
                  <a:srgbClr val="D33941"/>
                </a:solidFill>
              </a:rPr>
              <a:t>name</a:t>
            </a:r>
          </a:p>
        </p:txBody>
      </p:sp>
      <p:sp>
        <p:nvSpPr>
          <p:cNvPr id="23559" name="Text Box 9"/>
          <p:cNvSpPr txBox="1">
            <a:spLocks noChangeArrowheads="1"/>
          </p:cNvSpPr>
          <p:nvPr/>
        </p:nvSpPr>
        <p:spPr bwMode="auto">
          <a:xfrm>
            <a:off x="4749307" y="2051999"/>
            <a:ext cx="739379"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350" b="0">
                <a:solidFill>
                  <a:srgbClr val="D33941"/>
                </a:solidFill>
              </a:rPr>
              <a:t>Object</a:t>
            </a:r>
            <a:br>
              <a:rPr lang="en-US" sz="1350" b="0">
                <a:solidFill>
                  <a:srgbClr val="D33941"/>
                </a:solidFill>
              </a:rPr>
            </a:br>
            <a:r>
              <a:rPr lang="en-US" sz="1350" b="0">
                <a:solidFill>
                  <a:srgbClr val="D33941"/>
                </a:solidFill>
              </a:rPr>
              <a:t>type</a:t>
            </a:r>
          </a:p>
        </p:txBody>
      </p:sp>
      <p:sp>
        <p:nvSpPr>
          <p:cNvPr id="23561" name="Text Box 11"/>
          <p:cNvSpPr txBox="1">
            <a:spLocks noChangeArrowheads="1"/>
          </p:cNvSpPr>
          <p:nvPr/>
        </p:nvSpPr>
        <p:spPr bwMode="auto">
          <a:xfrm>
            <a:off x="3234681" y="2057953"/>
            <a:ext cx="1088231"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350" b="0">
                <a:solidFill>
                  <a:srgbClr val="D33941"/>
                </a:solidFill>
              </a:rPr>
              <a:t>Entry point name</a:t>
            </a:r>
          </a:p>
        </p:txBody>
      </p:sp>
      <p:sp>
        <p:nvSpPr>
          <p:cNvPr id="23564" name="Text Box 15"/>
          <p:cNvSpPr txBox="1">
            <a:spLocks noChangeArrowheads="1"/>
          </p:cNvSpPr>
          <p:nvPr/>
        </p:nvSpPr>
        <p:spPr bwMode="auto">
          <a:xfrm>
            <a:off x="1585912" y="4504135"/>
            <a:ext cx="526426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500">
                <a:solidFill>
                  <a:srgbClr val="04628C"/>
                </a:solidFill>
              </a:rPr>
              <a:t>Note:  Entry point name must match PCF ID and file name</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0450" y="2618366"/>
            <a:ext cx="4396965" cy="1248917"/>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0451" y="1211577"/>
            <a:ext cx="4396965" cy="734482"/>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cxnSp>
        <p:nvCxnSpPr>
          <p:cNvPr id="3" name="Straight Connector 2"/>
          <p:cNvCxnSpPr/>
          <p:nvPr/>
        </p:nvCxnSpPr>
        <p:spPr bwMode="auto">
          <a:xfrm>
            <a:off x="3936699" y="1895582"/>
            <a:ext cx="0" cy="192641"/>
          </a:xfrm>
          <a:prstGeom prst="line">
            <a:avLst/>
          </a:prstGeom>
          <a:noFill/>
          <a:ln w="19050" cap="flat" cmpd="sng" algn="ctr">
            <a:solidFill>
              <a:srgbClr val="D33941"/>
            </a:solidFill>
            <a:prstDash val="solid"/>
            <a:round/>
            <a:headEnd type="none" w="med" len="med"/>
            <a:tailEnd type="none" w="med" len="med"/>
          </a:ln>
          <a:effectLst/>
        </p:spPr>
      </p:cxnSp>
      <p:cxnSp>
        <p:nvCxnSpPr>
          <p:cNvPr id="19" name="Straight Connector 18"/>
          <p:cNvCxnSpPr/>
          <p:nvPr/>
        </p:nvCxnSpPr>
        <p:spPr bwMode="auto">
          <a:xfrm>
            <a:off x="4535975" y="1895582"/>
            <a:ext cx="0" cy="192641"/>
          </a:xfrm>
          <a:prstGeom prst="line">
            <a:avLst/>
          </a:prstGeom>
          <a:noFill/>
          <a:ln w="19050" cap="flat" cmpd="sng" algn="ctr">
            <a:solidFill>
              <a:srgbClr val="D33941"/>
            </a:solidFill>
            <a:prstDash val="solid"/>
            <a:round/>
            <a:headEnd type="none" w="med" len="med"/>
            <a:tailEnd type="none" w="med" len="med"/>
          </a:ln>
          <a:effectLst/>
        </p:spPr>
      </p:cxnSp>
      <p:cxnSp>
        <p:nvCxnSpPr>
          <p:cNvPr id="20" name="Straight Connector 19"/>
          <p:cNvCxnSpPr/>
          <p:nvPr/>
        </p:nvCxnSpPr>
        <p:spPr bwMode="auto">
          <a:xfrm>
            <a:off x="5036840" y="1895582"/>
            <a:ext cx="0" cy="192641"/>
          </a:xfrm>
          <a:prstGeom prst="line">
            <a:avLst/>
          </a:prstGeom>
          <a:noFill/>
          <a:ln w="19050" cap="flat" cmpd="sng" algn="ctr">
            <a:solidFill>
              <a:srgbClr val="D33941"/>
            </a:solidFill>
            <a:prstDash val="solid"/>
            <a:round/>
            <a:headEnd type="none" w="med" len="med"/>
            <a:tailEnd type="none" w="med" len="med"/>
          </a:ln>
          <a:effectLst/>
        </p:spPr>
      </p:cxnSp>
    </p:spTree>
    <p:extLst>
      <p:ext uri="{BB962C8B-B14F-4D97-AF65-F5344CB8AC3E}">
        <p14:creationId xmlns:p14="http://schemas.microsoft.com/office/powerpoint/2010/main" val="372384465"/>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Navigating to a location group</a:t>
            </a:r>
          </a:p>
        </p:txBody>
      </p:sp>
      <p:sp>
        <p:nvSpPr>
          <p:cNvPr id="24579" name="Rectangle 8"/>
          <p:cNvSpPr>
            <a:spLocks noGrp="1" noChangeArrowheads="1"/>
          </p:cNvSpPr>
          <p:nvPr>
            <p:ph idx="1"/>
          </p:nvPr>
        </p:nvSpPr>
        <p:spPr>
          <a:xfrm>
            <a:off x="4147685" y="1283494"/>
            <a:ext cx="3476625" cy="695325"/>
          </a:xfrm>
        </p:spPr>
        <p:txBody>
          <a:bodyPr/>
          <a:lstStyle/>
          <a:p>
            <a:pPr>
              <a:buFont typeface="Wingdings 3" pitchFamily="18" charset="2"/>
              <a:buNone/>
            </a:pPr>
            <a:r>
              <a:rPr lang="en-US" sz="1500"/>
              <a:t>Syntax:</a:t>
            </a:r>
          </a:p>
          <a:p>
            <a:pPr>
              <a:buFont typeface="Wingdings 3" pitchFamily="18" charset="2"/>
              <a:buNone/>
            </a:pPr>
            <a:r>
              <a:rPr lang="en-US" sz="1500" i="1">
                <a:solidFill>
                  <a:srgbClr val="04628C"/>
                </a:solidFill>
              </a:rPr>
              <a:t>EntryPointOfLocation</a:t>
            </a:r>
            <a:r>
              <a:rPr lang="en-US" sz="1500"/>
              <a:t>.</a:t>
            </a:r>
            <a:r>
              <a:rPr lang="en-US" sz="1500" b="1">
                <a:solidFill>
                  <a:srgbClr val="04628C"/>
                </a:solidFill>
              </a:rPr>
              <a:t>go(</a:t>
            </a:r>
            <a:r>
              <a:rPr lang="en-US" sz="1500" i="1">
                <a:solidFill>
                  <a:srgbClr val="04628C"/>
                </a:solidFill>
              </a:rPr>
              <a:t>objectsToPass</a:t>
            </a:r>
            <a:r>
              <a:rPr lang="en-US" sz="1500" b="1">
                <a:solidFill>
                  <a:srgbClr val="04628C"/>
                </a:solidFill>
              </a:rPr>
              <a:t>)</a:t>
            </a:r>
          </a:p>
        </p:txBody>
      </p:sp>
      <p:sp>
        <p:nvSpPr>
          <p:cNvPr id="24582" name="Text Box 6"/>
          <p:cNvSpPr txBox="1">
            <a:spLocks noChangeArrowheads="1"/>
          </p:cNvSpPr>
          <p:nvPr/>
        </p:nvSpPr>
        <p:spPr bwMode="auto">
          <a:xfrm>
            <a:off x="4263401" y="793740"/>
            <a:ext cx="240502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500" dirty="0">
                <a:solidFill>
                  <a:srgbClr val="D33941"/>
                </a:solidFill>
              </a:rPr>
              <a:t>Navigation uses </a:t>
            </a:r>
            <a:r>
              <a:rPr lang="en-US" sz="1500" dirty="0">
                <a:solidFill>
                  <a:srgbClr val="D33941"/>
                </a:solidFill>
                <a:latin typeface="Courier New" pitchFamily="49" charset="0"/>
                <a:cs typeface="Courier New" pitchFamily="49" charset="0"/>
              </a:rPr>
              <a:t>go()</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6209" y="895350"/>
            <a:ext cx="2600325" cy="1857375"/>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1521" y="2237741"/>
            <a:ext cx="4120706" cy="2410613"/>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2" name="Freeform 1"/>
          <p:cNvSpPr/>
          <p:nvPr/>
        </p:nvSpPr>
        <p:spPr>
          <a:xfrm>
            <a:off x="3211551" y="895349"/>
            <a:ext cx="936134" cy="1569071"/>
          </a:xfrm>
          <a:custGeom>
            <a:avLst/>
            <a:gdLst>
              <a:gd name="connsiteX0" fmla="*/ 0 w 1571946"/>
              <a:gd name="connsiteY0" fmla="*/ 1328611 h 1328611"/>
              <a:gd name="connsiteX1" fmla="*/ 760287 w 1571946"/>
              <a:gd name="connsiteY1" fmla="*/ 188179 h 1328611"/>
              <a:gd name="connsiteX2" fmla="*/ 1571946 w 1571946"/>
              <a:gd name="connsiteY2" fmla="*/ 13518 h 1328611"/>
            </a:gdLst>
            <a:ahLst/>
            <a:cxnLst>
              <a:cxn ang="0">
                <a:pos x="connsiteX0" y="connsiteY0"/>
              </a:cxn>
              <a:cxn ang="0">
                <a:pos x="connsiteX1" y="connsiteY1"/>
              </a:cxn>
              <a:cxn ang="0">
                <a:pos x="connsiteX2" y="connsiteY2"/>
              </a:cxn>
            </a:cxnLst>
            <a:rect l="l" t="t" r="r" b="b"/>
            <a:pathLst>
              <a:path w="1571946" h="1328611">
                <a:moveTo>
                  <a:pt x="0" y="1328611"/>
                </a:moveTo>
                <a:cubicBezTo>
                  <a:pt x="249148" y="867986"/>
                  <a:pt x="498296" y="407361"/>
                  <a:pt x="760287" y="188179"/>
                </a:cubicBezTo>
                <a:cubicBezTo>
                  <a:pt x="1022278" y="-31003"/>
                  <a:pt x="1297112" y="-8743"/>
                  <a:pt x="1571946" y="13518"/>
                </a:cubicBezTo>
              </a:path>
            </a:pathLst>
          </a:custGeom>
          <a:ln w="19050">
            <a:solidFill>
              <a:srgbClr val="D33941"/>
            </a:solidFill>
          </a:ln>
        </p:spPr>
        <p:txBody>
          <a:bodyPr vert="horz" wrap="square" lIns="0" tIns="0" rIns="0" bIns="0" numCol="1" rtlCol="0" anchor="ctr" anchorCtr="0" compatLnSpc="1">
            <a:prstTxWarp prst="textNoShape">
              <a:avLst/>
            </a:prstTxWarp>
            <a:spAutoFit/>
          </a:bodyPr>
          <a:lstStyle/>
          <a:p>
            <a:pPr algn="ctr" defTabSz="685800" fontAlgn="base">
              <a:spcBef>
                <a:spcPct val="50000"/>
              </a:spcBef>
              <a:spcAft>
                <a:spcPct val="30000"/>
              </a:spcAft>
              <a:buClr>
                <a:schemeClr val="tx1"/>
              </a:buClr>
            </a:pPr>
            <a:endParaRPr lang="en-US" sz="1500" b="1">
              <a:solidFill>
                <a:srgbClr val="FF0000"/>
              </a:solidFill>
              <a:latin typeface="Arial" charset="0"/>
            </a:endParaRPr>
          </a:p>
        </p:txBody>
      </p:sp>
    </p:spTree>
    <p:extLst>
      <p:ext uri="{BB962C8B-B14F-4D97-AF65-F5344CB8AC3E}">
        <p14:creationId xmlns:p14="http://schemas.microsoft.com/office/powerpoint/2010/main" val="1964632225"/>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objectives</a:t>
            </a:r>
          </a:p>
        </p:txBody>
      </p:sp>
      <p:sp>
        <p:nvSpPr>
          <p:cNvPr id="5123" name="Rectangle 3"/>
          <p:cNvSpPr>
            <a:spLocks noGrp="1" noChangeArrowheads="1"/>
          </p:cNvSpPr>
          <p:nvPr>
            <p:ph idx="1"/>
          </p:nvPr>
        </p:nvSpPr>
        <p:spPr/>
        <p:txBody>
          <a:bodyPr/>
          <a:lstStyle/>
          <a:p>
            <a:pPr>
              <a:buFont typeface="Arial" charset="0"/>
              <a:buChar char="•"/>
            </a:pPr>
            <a:r>
              <a:rPr lang="en-US" smtClean="0"/>
              <a:t>By the end of this lesson, you should be able to:</a:t>
            </a:r>
          </a:p>
          <a:p>
            <a:pPr lvl="1"/>
            <a:r>
              <a:rPr lang="en-US" smtClean="0"/>
              <a:t>Describe the architecture of a location group</a:t>
            </a:r>
          </a:p>
          <a:p>
            <a:pPr lvl="1"/>
            <a:r>
              <a:rPr lang="en-US" smtClean="0"/>
              <a:t>Configure existing location groups</a:t>
            </a:r>
          </a:p>
          <a:p>
            <a:pPr lvl="1"/>
            <a:r>
              <a:rPr lang="en-US" smtClean="0"/>
              <a:t>Create and modify pages</a:t>
            </a:r>
          </a:p>
        </p:txBody>
      </p:sp>
      <p:sp>
        <p:nvSpPr>
          <p:cNvPr id="5124" name="Rectangle 4"/>
          <p:cNvSpPr>
            <a:spLocks noChangeArrowheads="1"/>
          </p:cNvSpPr>
          <p:nvPr/>
        </p:nvSpPr>
        <p:spPr bwMode="auto">
          <a:xfrm>
            <a:off x="1490663" y="4412457"/>
            <a:ext cx="5953125" cy="678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050">
                <a:solidFill>
                  <a:srgbClr val="AA3704"/>
                </a:solidFill>
              </a:rPr>
              <a:t>This lesson uses the notes section for additional explanation and information.</a:t>
            </a:r>
            <a:br>
              <a:rPr lang="en-US" sz="1050">
                <a:solidFill>
                  <a:srgbClr val="AA3704"/>
                </a:solidFill>
              </a:rPr>
            </a:br>
            <a:r>
              <a:rPr lang="en-US" sz="1050">
                <a:solidFill>
                  <a:srgbClr val="AA3704"/>
                </a:solidFill>
              </a:rPr>
              <a:t>To view the notes in PowerPoint, choose View</a:t>
            </a:r>
            <a:r>
              <a:rPr lang="en-US" sz="1050">
                <a:solidFill>
                  <a:srgbClr val="AA3704"/>
                </a:solidFill>
                <a:sym typeface="Wingdings" pitchFamily="2" charset="2"/>
              </a:rPr>
              <a:t>Normal or </a:t>
            </a:r>
            <a:r>
              <a:rPr lang="en-US" sz="1050">
                <a:solidFill>
                  <a:srgbClr val="AA3704"/>
                </a:solidFill>
              </a:rPr>
              <a:t>View</a:t>
            </a:r>
            <a:r>
              <a:rPr lang="en-US" sz="1050">
                <a:solidFill>
                  <a:srgbClr val="AA3704"/>
                </a:solidFill>
                <a:sym typeface="Wingdings" pitchFamily="2" charset="2"/>
              </a:rPr>
              <a:t></a:t>
            </a:r>
            <a:r>
              <a:rPr lang="en-US" sz="1050">
                <a:solidFill>
                  <a:srgbClr val="AA3704"/>
                </a:solidFill>
              </a:rPr>
              <a:t>Notes Page.</a:t>
            </a:r>
            <a:br>
              <a:rPr lang="en-US" sz="1050">
                <a:solidFill>
                  <a:srgbClr val="AA3704"/>
                </a:solidFill>
              </a:rPr>
            </a:br>
            <a:r>
              <a:rPr lang="en-US" sz="105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050">
              <a:solidFill>
                <a:srgbClr val="AA3704"/>
              </a:solidFill>
            </a:endParaRPr>
          </a:p>
        </p:txBody>
      </p:sp>
    </p:spTree>
    <p:extLst>
      <p:ext uri="{BB962C8B-B14F-4D97-AF65-F5344CB8AC3E}">
        <p14:creationId xmlns:p14="http://schemas.microsoft.com/office/powerpoint/2010/main" val="873100628"/>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Steps for creating a location group</a:t>
            </a:r>
            <a:endParaRPr lang="en-US"/>
          </a:p>
        </p:txBody>
      </p:sp>
      <p:sp>
        <p:nvSpPr>
          <p:cNvPr id="3" name="Content Placeholder 2"/>
          <p:cNvSpPr>
            <a:spLocks noGrp="1"/>
          </p:cNvSpPr>
          <p:nvPr>
            <p:ph idx="1"/>
          </p:nvPr>
        </p:nvSpPr>
        <p:spPr>
          <a:xfrm>
            <a:off x="414274" y="1305807"/>
            <a:ext cx="8318500" cy="4114800"/>
          </a:xfrm>
        </p:spPr>
        <p:txBody>
          <a:bodyPr/>
          <a:lstStyle/>
          <a:p>
            <a:pPr marL="342900" indent="-342900">
              <a:buFont typeface="+mj-lt"/>
              <a:buAutoNum type="arabicPeriod"/>
            </a:pPr>
            <a:r>
              <a:rPr lang="en-US" dirty="0" smtClean="0"/>
              <a:t>Create new PCF of type </a:t>
            </a:r>
            <a:br>
              <a:rPr lang="en-US" dirty="0" smtClean="0"/>
            </a:br>
            <a:r>
              <a:rPr lang="en-US" b="1" dirty="0" smtClean="0">
                <a:latin typeface="Courier New" pitchFamily="49" charset="0"/>
                <a:cs typeface="Courier New" pitchFamily="49" charset="0"/>
              </a:rPr>
              <a:t>Location Group</a:t>
            </a:r>
          </a:p>
          <a:p>
            <a:pPr marL="342900" indent="-342900">
              <a:buFont typeface="+mj-lt"/>
              <a:buAutoNum type="arabicPeriod"/>
            </a:pPr>
            <a:r>
              <a:rPr lang="en-US" dirty="0" smtClean="0"/>
              <a:t>Set essential properties:</a:t>
            </a:r>
          </a:p>
          <a:p>
            <a:pPr marL="600075" lvl="1" indent="-342900"/>
            <a:r>
              <a:rPr lang="en-US" sz="1800" b="1" dirty="0">
                <a:latin typeface="Courier New" pitchFamily="49" charset="0"/>
                <a:cs typeface="Courier New" pitchFamily="49" charset="0"/>
              </a:rPr>
              <a:t>title</a:t>
            </a:r>
          </a:p>
          <a:p>
            <a:pPr marL="600075" lvl="1" indent="-342900"/>
            <a:r>
              <a:rPr lang="en-US" dirty="0" smtClean="0"/>
              <a:t>Entry point with matching variable (</a:t>
            </a:r>
            <a:r>
              <a:rPr lang="en-US" sz="1800" b="1" dirty="0">
                <a:latin typeface="Courier New" pitchFamily="49" charset="0"/>
                <a:cs typeface="Courier New" pitchFamily="49" charset="0"/>
              </a:rPr>
              <a:t>Entry Points </a:t>
            </a:r>
            <a:r>
              <a:rPr lang="en-US" dirty="0" smtClean="0"/>
              <a:t>tab)</a:t>
            </a:r>
          </a:p>
          <a:p>
            <a:pPr marL="600075" lvl="1" indent="-342900"/>
            <a:r>
              <a:rPr lang="en-US" dirty="0" smtClean="0"/>
              <a:t>A </a:t>
            </a:r>
            <a:r>
              <a:rPr lang="en-US" dirty="0"/>
              <a:t>variable </a:t>
            </a:r>
            <a:r>
              <a:rPr lang="en-US" dirty="0" smtClean="0"/>
              <a:t>for each </a:t>
            </a:r>
            <a:r>
              <a:rPr lang="en-US" dirty="0"/>
              <a:t>object </a:t>
            </a:r>
            <a:r>
              <a:rPr lang="en-US" dirty="0" smtClean="0"/>
              <a:t>in entry </a:t>
            </a:r>
            <a:r>
              <a:rPr lang="en-US" dirty="0"/>
              <a:t>point </a:t>
            </a:r>
            <a:r>
              <a:rPr lang="en-US" dirty="0" smtClean="0"/>
              <a:t>(</a:t>
            </a:r>
            <a:r>
              <a:rPr lang="en-US" sz="1800" b="1" dirty="0">
                <a:latin typeface="Courier New" pitchFamily="49" charset="0"/>
                <a:cs typeface="Courier New" pitchFamily="49" charset="0"/>
              </a:rPr>
              <a:t>Variables</a:t>
            </a:r>
            <a:r>
              <a:rPr lang="en-US" dirty="0" smtClean="0"/>
              <a:t> tab)</a:t>
            </a:r>
          </a:p>
          <a:p>
            <a:pPr marL="342900" indent="-342900">
              <a:buFont typeface="+mj-lt"/>
              <a:buAutoNum type="arabicPeriod"/>
            </a:pPr>
            <a:r>
              <a:rPr lang="en-US" dirty="0" smtClean="0"/>
              <a:t>Add location references for all included pages and location groups</a:t>
            </a:r>
          </a:p>
          <a:p>
            <a:pPr marL="342900" indent="-342900">
              <a:buFont typeface="+mj-lt"/>
              <a:buAutoNum type="arabicPeriod"/>
            </a:pPr>
            <a:r>
              <a:rPr lang="en-US" dirty="0" smtClean="0"/>
              <a:t>Add location reference in the </a:t>
            </a:r>
            <a:r>
              <a:rPr lang="en-US" b="1" dirty="0">
                <a:latin typeface="Courier New" pitchFamily="49" charset="0"/>
                <a:cs typeface="Courier New" pitchFamily="49" charset="0"/>
              </a:rPr>
              <a:t>action</a:t>
            </a:r>
            <a:r>
              <a:rPr lang="en-US" dirty="0" smtClean="0"/>
              <a:t> property of a navigation widget to call the location group</a:t>
            </a:r>
          </a:p>
          <a:p>
            <a:pPr marL="342900" indent="-342900">
              <a:buFont typeface="+mj-lt"/>
              <a:buAutoNum type="arabicPeriod"/>
            </a:pPr>
            <a:r>
              <a:rPr lang="en-US" dirty="0" smtClean="0"/>
              <a:t>Deploy changes</a:t>
            </a:r>
            <a:endParaRPr lang="en-US" dirty="0"/>
          </a:p>
        </p:txBody>
      </p:sp>
      <p:pic>
        <p:nvPicPr>
          <p:cNvPr id="4" name="Picture 3"/>
          <p:cNvPicPr>
            <a:picLocks noChangeAspect="1"/>
          </p:cNvPicPr>
          <p:nvPr/>
        </p:nvPicPr>
        <p:blipFill>
          <a:blip r:embed="rId3"/>
          <a:stretch>
            <a:fillRect/>
          </a:stretch>
        </p:blipFill>
        <p:spPr>
          <a:xfrm>
            <a:off x="5361298" y="452739"/>
            <a:ext cx="2633977" cy="2062975"/>
          </a:xfrm>
          <a:prstGeom prst="rect">
            <a:avLst/>
          </a:prstGeom>
          <a:ln>
            <a:solidFill>
              <a:schemeClr val="tx2"/>
            </a:solidFill>
          </a:ln>
        </p:spPr>
      </p:pic>
    </p:spTree>
    <p:extLst>
      <p:ext uri="{BB962C8B-B14F-4D97-AF65-F5344CB8AC3E}">
        <p14:creationId xmlns:p14="http://schemas.microsoft.com/office/powerpoint/2010/main" val="1263466338"/>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Lesson outline</a:t>
            </a:r>
          </a:p>
        </p:txBody>
      </p:sp>
      <p:sp>
        <p:nvSpPr>
          <p:cNvPr id="25603" name="Rectangle 3"/>
          <p:cNvSpPr>
            <a:spLocks noGrp="1" noChangeArrowheads="1"/>
          </p:cNvSpPr>
          <p:nvPr>
            <p:ph idx="1"/>
          </p:nvPr>
        </p:nvSpPr>
        <p:spPr/>
        <p:txBody>
          <a:bodyPr/>
          <a:lstStyle/>
          <a:p>
            <a:pPr>
              <a:lnSpc>
                <a:spcPct val="150000"/>
              </a:lnSpc>
              <a:buFont typeface="Arial" charset="0"/>
              <a:buChar char="•"/>
            </a:pPr>
            <a:r>
              <a:rPr lang="en-US" sz="2100">
                <a:solidFill>
                  <a:srgbClr val="C0C0C0"/>
                </a:solidFill>
              </a:rPr>
              <a:t>Location group basics</a:t>
            </a:r>
          </a:p>
          <a:p>
            <a:pPr>
              <a:lnSpc>
                <a:spcPct val="150000"/>
              </a:lnSpc>
              <a:buFont typeface="Arial" charset="0"/>
              <a:buChar char="•"/>
            </a:pPr>
            <a:r>
              <a:rPr lang="en-US" sz="2100">
                <a:solidFill>
                  <a:srgbClr val="C0C0C0"/>
                </a:solidFill>
              </a:rPr>
              <a:t>Location group configuration</a:t>
            </a:r>
          </a:p>
          <a:p>
            <a:pPr>
              <a:lnSpc>
                <a:spcPct val="150000"/>
              </a:lnSpc>
              <a:buFont typeface="Arial" charset="0"/>
              <a:buChar char="•"/>
            </a:pPr>
            <a:r>
              <a:rPr lang="en-US" sz="2100"/>
              <a:t>Page configuration</a:t>
            </a:r>
          </a:p>
        </p:txBody>
      </p:sp>
    </p:spTree>
    <p:extLst>
      <p:ext uri="{BB962C8B-B14F-4D97-AF65-F5344CB8AC3E}">
        <p14:creationId xmlns:p14="http://schemas.microsoft.com/office/powerpoint/2010/main" val="2161815961"/>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pPr eaLnBrk="1" hangingPunct="1"/>
            <a:r>
              <a:rPr lang="en-US" dirty="0" smtClean="0"/>
              <a:t>Pages are referenced by location refs</a:t>
            </a:r>
          </a:p>
        </p:txBody>
      </p:sp>
      <p:sp>
        <p:nvSpPr>
          <p:cNvPr id="26629" name="Text Box 9"/>
          <p:cNvSpPr txBox="1">
            <a:spLocks noChangeArrowheads="1"/>
          </p:cNvSpPr>
          <p:nvPr/>
        </p:nvSpPr>
        <p:spPr bwMode="auto">
          <a:xfrm>
            <a:off x="2861837" y="912291"/>
            <a:ext cx="342337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200" dirty="0">
                <a:solidFill>
                  <a:srgbClr val="D33941"/>
                </a:solidFill>
              </a:rPr>
              <a:t>When I am </a:t>
            </a:r>
            <a:r>
              <a:rPr lang="en-US" sz="1200" dirty="0" smtClean="0">
                <a:solidFill>
                  <a:srgbClr val="D33941"/>
                </a:solidFill>
              </a:rPr>
              <a:t>clicked where </a:t>
            </a:r>
            <a:r>
              <a:rPr lang="en-US" sz="1200" dirty="0">
                <a:solidFill>
                  <a:srgbClr val="D33941"/>
                </a:solidFill>
              </a:rPr>
              <a:t>do I go?</a:t>
            </a:r>
          </a:p>
        </p:txBody>
      </p:sp>
      <p:sp>
        <p:nvSpPr>
          <p:cNvPr id="26631" name="Text Box 16"/>
          <p:cNvSpPr txBox="1">
            <a:spLocks noChangeArrowheads="1"/>
          </p:cNvSpPr>
          <p:nvPr/>
        </p:nvSpPr>
        <p:spPr bwMode="auto">
          <a:xfrm>
            <a:off x="799250" y="867489"/>
            <a:ext cx="351710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200" dirty="0">
                <a:solidFill>
                  <a:srgbClr val="04628C"/>
                </a:solidFill>
              </a:rPr>
              <a:t>Location Group's Location Ref</a:t>
            </a:r>
          </a:p>
        </p:txBody>
      </p:sp>
      <p:sp>
        <p:nvSpPr>
          <p:cNvPr id="26633" name="Text Box 20"/>
          <p:cNvSpPr txBox="1">
            <a:spLocks noChangeArrowheads="1"/>
          </p:cNvSpPr>
          <p:nvPr/>
        </p:nvSpPr>
        <p:spPr bwMode="auto">
          <a:xfrm>
            <a:off x="1051667" y="2973930"/>
            <a:ext cx="2128838" cy="692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500" dirty="0">
                <a:solidFill>
                  <a:srgbClr val="04628C"/>
                </a:solidFill>
                <a:latin typeface="Courier New" pitchFamily="49" charset="0"/>
                <a:cs typeface="Courier New" pitchFamily="49" charset="0"/>
              </a:rPr>
              <a:t>location</a:t>
            </a:r>
            <a:r>
              <a:rPr lang="en-US" sz="1500" dirty="0">
                <a:solidFill>
                  <a:srgbClr val="04628C"/>
                </a:solidFill>
              </a:rPr>
              <a:t> attribute specifies page or child location group</a:t>
            </a:r>
          </a:p>
        </p:txBody>
      </p:sp>
      <p:pic>
        <p:nvPicPr>
          <p:cNvPr id="2" name="Picture 1"/>
          <p:cNvPicPr>
            <a:picLocks noChangeAspect="1"/>
          </p:cNvPicPr>
          <p:nvPr/>
        </p:nvPicPr>
        <p:blipFill>
          <a:blip r:embed="rId3"/>
          <a:stretch>
            <a:fillRect/>
          </a:stretch>
        </p:blipFill>
        <p:spPr>
          <a:xfrm>
            <a:off x="895983" y="1153951"/>
            <a:ext cx="2440207" cy="1659908"/>
          </a:xfrm>
          <a:prstGeom prst="rect">
            <a:avLst/>
          </a:prstGeom>
          <a:ln>
            <a:solidFill>
              <a:schemeClr val="tx2"/>
            </a:solidFill>
          </a:ln>
        </p:spPr>
      </p:pic>
      <p:sp>
        <p:nvSpPr>
          <p:cNvPr id="26635" name="AutoShape 22"/>
          <p:cNvSpPr>
            <a:spLocks noChangeArrowheads="1"/>
          </p:cNvSpPr>
          <p:nvPr/>
        </p:nvSpPr>
        <p:spPr bwMode="auto">
          <a:xfrm>
            <a:off x="1039799" y="2510072"/>
            <a:ext cx="2107313" cy="228773"/>
          </a:xfrm>
          <a:prstGeom prst="roundRect">
            <a:avLst>
              <a:gd name="adj" fmla="val 16667"/>
            </a:avLst>
          </a:prstGeom>
          <a:noFill/>
          <a:ln w="19050" algn="ctr">
            <a:solidFill>
              <a:srgbClr val="04628C"/>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noAutofit/>
          </a:bodyPr>
          <a:lstStyle/>
          <a:p>
            <a:endParaRPr lang="en-US" sz="1350"/>
          </a:p>
        </p:txBody>
      </p:sp>
      <p:pic>
        <p:nvPicPr>
          <p:cNvPr id="3" name="Picture 2"/>
          <p:cNvPicPr>
            <a:picLocks noChangeAspect="1"/>
          </p:cNvPicPr>
          <p:nvPr/>
        </p:nvPicPr>
        <p:blipFill>
          <a:blip r:embed="rId4"/>
          <a:stretch>
            <a:fillRect/>
          </a:stretch>
        </p:blipFill>
        <p:spPr>
          <a:xfrm>
            <a:off x="3539891" y="1153951"/>
            <a:ext cx="3562350" cy="1047750"/>
          </a:xfrm>
          <a:prstGeom prst="rect">
            <a:avLst/>
          </a:prstGeom>
          <a:ln>
            <a:solidFill>
              <a:schemeClr val="tx2"/>
            </a:solidFill>
          </a:ln>
        </p:spPr>
      </p:pic>
      <p:pic>
        <p:nvPicPr>
          <p:cNvPr id="4" name="Picture 3"/>
          <p:cNvPicPr>
            <a:picLocks noChangeAspect="1"/>
          </p:cNvPicPr>
          <p:nvPr/>
        </p:nvPicPr>
        <p:blipFill>
          <a:blip r:embed="rId5"/>
          <a:stretch>
            <a:fillRect/>
          </a:stretch>
        </p:blipFill>
        <p:spPr>
          <a:xfrm>
            <a:off x="3397805" y="2372683"/>
            <a:ext cx="2292214" cy="1747526"/>
          </a:xfrm>
          <a:prstGeom prst="rect">
            <a:avLst/>
          </a:prstGeom>
          <a:ln>
            <a:solidFill>
              <a:schemeClr val="tx2"/>
            </a:solidFill>
          </a:ln>
        </p:spPr>
      </p:pic>
      <p:sp>
        <p:nvSpPr>
          <p:cNvPr id="26630" name="Line 13"/>
          <p:cNvSpPr>
            <a:spLocks noChangeShapeType="1"/>
          </p:cNvSpPr>
          <p:nvPr/>
        </p:nvSpPr>
        <p:spPr bwMode="auto">
          <a:xfrm flipV="1">
            <a:off x="3147112" y="1267939"/>
            <a:ext cx="1915542" cy="1350970"/>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sz="1350"/>
          </a:p>
        </p:txBody>
      </p:sp>
      <p:sp>
        <p:nvSpPr>
          <p:cNvPr id="26634" name="Line 21"/>
          <p:cNvSpPr>
            <a:spLocks noChangeShapeType="1"/>
          </p:cNvSpPr>
          <p:nvPr/>
        </p:nvSpPr>
        <p:spPr bwMode="auto">
          <a:xfrm flipH="1">
            <a:off x="2259390" y="2742996"/>
            <a:ext cx="104001" cy="230934"/>
          </a:xfrm>
          <a:prstGeom prst="line">
            <a:avLst/>
          </a:prstGeom>
          <a:noFill/>
          <a:ln w="19050">
            <a:solidFill>
              <a:srgbClr val="04628C"/>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sz="1350"/>
          </a:p>
        </p:txBody>
      </p:sp>
      <p:sp>
        <p:nvSpPr>
          <p:cNvPr id="15" name="AutoShape 22"/>
          <p:cNvSpPr>
            <a:spLocks noChangeArrowheads="1"/>
          </p:cNvSpPr>
          <p:nvPr/>
        </p:nvSpPr>
        <p:spPr bwMode="auto">
          <a:xfrm>
            <a:off x="3418953" y="3638161"/>
            <a:ext cx="2107313" cy="170984"/>
          </a:xfrm>
          <a:prstGeom prst="roundRect">
            <a:avLst>
              <a:gd name="adj" fmla="val 16667"/>
            </a:avLst>
          </a:prstGeom>
          <a:noFill/>
          <a:ln w="19050" algn="ctr">
            <a:solidFill>
              <a:srgbClr val="04628C"/>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noAutofit/>
          </a:bodyPr>
          <a:lstStyle/>
          <a:p>
            <a:endParaRPr lang="en-US" sz="1350"/>
          </a:p>
        </p:txBody>
      </p:sp>
      <p:pic>
        <p:nvPicPr>
          <p:cNvPr id="5" name="Picture 4"/>
          <p:cNvPicPr>
            <a:picLocks noChangeAspect="1"/>
          </p:cNvPicPr>
          <p:nvPr/>
        </p:nvPicPr>
        <p:blipFill>
          <a:blip r:embed="rId6"/>
          <a:stretch>
            <a:fillRect/>
          </a:stretch>
        </p:blipFill>
        <p:spPr>
          <a:xfrm>
            <a:off x="5526266" y="2813858"/>
            <a:ext cx="3236733" cy="1524207"/>
          </a:xfrm>
          <a:prstGeom prst="rect">
            <a:avLst/>
          </a:prstGeom>
          <a:ln>
            <a:solidFill>
              <a:schemeClr val="tx2"/>
            </a:solidFill>
          </a:ln>
        </p:spPr>
      </p:pic>
      <p:cxnSp>
        <p:nvCxnSpPr>
          <p:cNvPr id="9" name="Curved Connector 8"/>
          <p:cNvCxnSpPr/>
          <p:nvPr/>
        </p:nvCxnSpPr>
        <p:spPr>
          <a:xfrm rot="5400000" flipH="1" flipV="1">
            <a:off x="4978974" y="2873571"/>
            <a:ext cx="848272" cy="680912"/>
          </a:xfrm>
          <a:prstGeom prst="curvedConnector3">
            <a:avLst>
              <a:gd name="adj1" fmla="val 127560"/>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4937825"/>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en-US" smtClean="0"/>
              <a:t>Page PCFs</a:t>
            </a:r>
          </a:p>
        </p:txBody>
      </p:sp>
      <p:sp>
        <p:nvSpPr>
          <p:cNvPr id="27652" name="Rectangle 3"/>
          <p:cNvSpPr>
            <a:spLocks noGrp="1" noChangeArrowheads="1"/>
          </p:cNvSpPr>
          <p:nvPr>
            <p:ph idx="1"/>
          </p:nvPr>
        </p:nvSpPr>
        <p:spPr>
          <a:xfrm>
            <a:off x="508944" y="2951945"/>
            <a:ext cx="3566635" cy="1800225"/>
          </a:xfrm>
        </p:spPr>
        <p:txBody>
          <a:bodyPr/>
          <a:lstStyle/>
          <a:p>
            <a:pPr>
              <a:buFont typeface="Arial" charset="0"/>
              <a:buChar char="•"/>
            </a:pPr>
            <a:r>
              <a:rPr lang="en-US" dirty="0" smtClean="0"/>
              <a:t>Page PCF file contains references to all embedded content</a:t>
            </a:r>
          </a:p>
        </p:txBody>
      </p:sp>
      <p:pic>
        <p:nvPicPr>
          <p:cNvPr id="4" name="Picture 3"/>
          <p:cNvPicPr>
            <a:picLocks noChangeAspect="1"/>
          </p:cNvPicPr>
          <p:nvPr/>
        </p:nvPicPr>
        <p:blipFill>
          <a:blip r:embed="rId3"/>
          <a:stretch>
            <a:fillRect/>
          </a:stretch>
        </p:blipFill>
        <p:spPr>
          <a:xfrm>
            <a:off x="508944" y="658267"/>
            <a:ext cx="8254056" cy="1425176"/>
          </a:xfrm>
          <a:prstGeom prst="rect">
            <a:avLst/>
          </a:prstGeom>
        </p:spPr>
      </p:pic>
      <p:pic>
        <p:nvPicPr>
          <p:cNvPr id="3" name="Picture 2"/>
          <p:cNvPicPr>
            <a:picLocks noChangeAspect="1"/>
          </p:cNvPicPr>
          <p:nvPr/>
        </p:nvPicPr>
        <p:blipFill>
          <a:blip r:embed="rId4"/>
          <a:stretch>
            <a:fillRect/>
          </a:stretch>
        </p:blipFill>
        <p:spPr>
          <a:xfrm>
            <a:off x="4464687" y="1424064"/>
            <a:ext cx="4298313" cy="3078065"/>
          </a:xfrm>
          <a:prstGeom prst="rect">
            <a:avLst/>
          </a:prstGeom>
          <a:ln>
            <a:solidFill>
              <a:schemeClr val="tx2"/>
            </a:solidFill>
          </a:ln>
        </p:spPr>
      </p:pic>
    </p:spTree>
    <p:extLst>
      <p:ext uri="{BB962C8B-B14F-4D97-AF65-F5344CB8AC3E}">
        <p14:creationId xmlns:p14="http://schemas.microsoft.com/office/powerpoint/2010/main" val="809723500"/>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p:txBody>
          <a:bodyPr/>
          <a:lstStyle/>
          <a:p>
            <a:pPr eaLnBrk="1" hangingPunct="1"/>
            <a:r>
              <a:rPr lang="en-US" smtClean="0"/>
              <a:t>canVisit property on page</a:t>
            </a:r>
          </a:p>
        </p:txBody>
      </p:sp>
      <p:pic>
        <p:nvPicPr>
          <p:cNvPr id="2" name="Picture 1"/>
          <p:cNvPicPr>
            <a:picLocks noChangeAspect="1"/>
          </p:cNvPicPr>
          <p:nvPr/>
        </p:nvPicPr>
        <p:blipFill>
          <a:blip r:embed="rId3"/>
          <a:stretch>
            <a:fillRect/>
          </a:stretch>
        </p:blipFill>
        <p:spPr>
          <a:xfrm>
            <a:off x="1078532" y="770280"/>
            <a:ext cx="5051192" cy="3282292"/>
          </a:xfrm>
          <a:prstGeom prst="rect">
            <a:avLst/>
          </a:prstGeom>
          <a:ln>
            <a:solidFill>
              <a:schemeClr val="tx2"/>
            </a:solidFill>
          </a:ln>
        </p:spPr>
      </p:pic>
      <p:pic>
        <p:nvPicPr>
          <p:cNvPr id="3" name="Picture 2"/>
          <p:cNvPicPr>
            <a:picLocks noChangeAspect="1"/>
          </p:cNvPicPr>
          <p:nvPr/>
        </p:nvPicPr>
        <p:blipFill>
          <a:blip r:embed="rId4"/>
          <a:stretch>
            <a:fillRect/>
          </a:stretch>
        </p:blipFill>
        <p:spPr>
          <a:xfrm>
            <a:off x="1364166" y="2909939"/>
            <a:ext cx="5791200" cy="1762125"/>
          </a:xfrm>
          <a:prstGeom prst="rect">
            <a:avLst/>
          </a:prstGeom>
          <a:ln>
            <a:solidFill>
              <a:schemeClr val="tx2"/>
            </a:solidFill>
          </a:ln>
        </p:spPr>
      </p:pic>
      <p:sp>
        <p:nvSpPr>
          <p:cNvPr id="28677" name="AutoShape 6"/>
          <p:cNvSpPr>
            <a:spLocks noChangeArrowheads="1"/>
          </p:cNvSpPr>
          <p:nvPr/>
        </p:nvSpPr>
        <p:spPr bwMode="auto">
          <a:xfrm>
            <a:off x="1410430" y="3783762"/>
            <a:ext cx="5232115" cy="22985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sz="1350"/>
          </a:p>
        </p:txBody>
      </p:sp>
    </p:spTree>
    <p:extLst>
      <p:ext uri="{BB962C8B-B14F-4D97-AF65-F5344CB8AC3E}">
        <p14:creationId xmlns:p14="http://schemas.microsoft.com/office/powerpoint/2010/main" val="23852033"/>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Edit mode</a:t>
            </a:r>
          </a:p>
        </p:txBody>
      </p:sp>
      <p:sp>
        <p:nvSpPr>
          <p:cNvPr id="29699" name="Rectangle 3"/>
          <p:cNvSpPr>
            <a:spLocks noGrp="1" noChangeArrowheads="1"/>
          </p:cNvSpPr>
          <p:nvPr>
            <p:ph idx="1"/>
          </p:nvPr>
        </p:nvSpPr>
        <p:spPr>
          <a:xfrm>
            <a:off x="5800129" y="584835"/>
            <a:ext cx="2701529" cy="2221706"/>
          </a:xfrm>
        </p:spPr>
        <p:txBody>
          <a:bodyPr/>
          <a:lstStyle/>
          <a:p>
            <a:pPr>
              <a:buFont typeface="Arial" charset="0"/>
              <a:buChar char="•"/>
            </a:pPr>
            <a:r>
              <a:rPr lang="en-US" smtClean="0"/>
              <a:t>A page is either in read-only or edit mode</a:t>
            </a:r>
          </a:p>
          <a:p>
            <a:pPr lvl="1"/>
            <a:r>
              <a:rPr lang="en-US" dirty="0" smtClean="0"/>
              <a:t>If </a:t>
            </a:r>
            <a:r>
              <a:rPr lang="en-US" b="1" dirty="0" err="1" smtClean="0">
                <a:latin typeface="Courier New" pitchFamily="49" charset="0"/>
                <a:cs typeface="Courier New" pitchFamily="49" charset="0"/>
              </a:rPr>
              <a:t>canEdit</a:t>
            </a:r>
            <a:r>
              <a:rPr lang="en-US" dirty="0" smtClean="0"/>
              <a:t> evaluates to true, the page has </a:t>
            </a:r>
            <a:r>
              <a:rPr lang="en-US" b="1" dirty="0">
                <a:latin typeface="Courier New" pitchFamily="49" charset="0"/>
                <a:cs typeface="Courier New" pitchFamily="49" charset="0"/>
              </a:rPr>
              <a:t>Edit/Update </a:t>
            </a:r>
            <a:r>
              <a:rPr lang="en-US" dirty="0" smtClean="0"/>
              <a:t>buttons</a:t>
            </a:r>
          </a:p>
          <a:p>
            <a:pPr lvl="1"/>
            <a:r>
              <a:rPr lang="en-US" dirty="0" smtClean="0"/>
              <a:t>If </a:t>
            </a:r>
            <a:r>
              <a:rPr lang="en-US" b="1" dirty="0" err="1">
                <a:latin typeface="Courier New" pitchFamily="49" charset="0"/>
                <a:cs typeface="Courier New" pitchFamily="49" charset="0"/>
              </a:rPr>
              <a:t>startinEditMode</a:t>
            </a:r>
            <a:r>
              <a:rPr lang="en-US" dirty="0" smtClean="0"/>
              <a:t> is true, then page renders in Edit mode</a:t>
            </a:r>
          </a:p>
        </p:txBody>
      </p:sp>
      <p:pic>
        <p:nvPicPr>
          <p:cNvPr id="7" name="Picture 6"/>
          <p:cNvPicPr>
            <a:picLocks noChangeAspect="1"/>
          </p:cNvPicPr>
          <p:nvPr/>
        </p:nvPicPr>
        <p:blipFill>
          <a:blip r:embed="rId3"/>
          <a:stretch>
            <a:fillRect/>
          </a:stretch>
        </p:blipFill>
        <p:spPr>
          <a:xfrm>
            <a:off x="384048" y="697303"/>
            <a:ext cx="5051192" cy="3282292"/>
          </a:xfrm>
          <a:prstGeom prst="rect">
            <a:avLst/>
          </a:prstGeom>
          <a:ln>
            <a:solidFill>
              <a:schemeClr val="tx2"/>
            </a:solidFill>
          </a:ln>
        </p:spPr>
      </p:pic>
      <p:pic>
        <p:nvPicPr>
          <p:cNvPr id="2" name="Picture 1"/>
          <p:cNvPicPr>
            <a:picLocks noChangeAspect="1"/>
          </p:cNvPicPr>
          <p:nvPr/>
        </p:nvPicPr>
        <p:blipFill>
          <a:blip r:embed="rId4"/>
          <a:stretch>
            <a:fillRect/>
          </a:stretch>
        </p:blipFill>
        <p:spPr>
          <a:xfrm>
            <a:off x="2230057" y="3229524"/>
            <a:ext cx="5353050" cy="1666875"/>
          </a:xfrm>
          <a:prstGeom prst="rect">
            <a:avLst/>
          </a:prstGeom>
          <a:ln>
            <a:solidFill>
              <a:schemeClr val="tx2"/>
            </a:solidFill>
          </a:ln>
        </p:spPr>
      </p:pic>
      <p:sp>
        <p:nvSpPr>
          <p:cNvPr id="29702" name="AutoShape 10"/>
          <p:cNvSpPr>
            <a:spLocks noChangeArrowheads="1"/>
          </p:cNvSpPr>
          <p:nvPr/>
        </p:nvSpPr>
        <p:spPr bwMode="auto">
          <a:xfrm>
            <a:off x="2282465" y="3885336"/>
            <a:ext cx="3152775" cy="188518"/>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noAutofit/>
          </a:bodyPr>
          <a:lstStyle/>
          <a:p>
            <a:endParaRPr lang="en-US" sz="1350"/>
          </a:p>
        </p:txBody>
      </p:sp>
    </p:spTree>
    <p:extLst>
      <p:ext uri="{BB962C8B-B14F-4D97-AF65-F5344CB8AC3E}">
        <p14:creationId xmlns:p14="http://schemas.microsoft.com/office/powerpoint/2010/main" val="895634752"/>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665304" y="1501788"/>
            <a:ext cx="7816440" cy="1113338"/>
          </a:xfrm>
          <a:prstGeom prst="rect">
            <a:avLst/>
          </a:prstGeom>
          <a:ln>
            <a:solidFill>
              <a:schemeClr val="tx2"/>
            </a:solidFill>
          </a:ln>
        </p:spPr>
      </p:pic>
      <p:sp>
        <p:nvSpPr>
          <p:cNvPr id="30722" name="Rectangle 3"/>
          <p:cNvSpPr>
            <a:spLocks noGrp="1" noChangeArrowheads="1"/>
          </p:cNvSpPr>
          <p:nvPr>
            <p:ph type="title"/>
          </p:nvPr>
        </p:nvSpPr>
        <p:spPr/>
        <p:txBody>
          <a:bodyPr/>
          <a:lstStyle/>
          <a:p>
            <a:r>
              <a:rPr lang="en-US" smtClean="0"/>
              <a:t>Page-related labels</a:t>
            </a:r>
          </a:p>
        </p:txBody>
      </p:sp>
      <p:sp>
        <p:nvSpPr>
          <p:cNvPr id="3" name="Content Placeholder 2"/>
          <p:cNvSpPr>
            <a:spLocks noGrp="1"/>
          </p:cNvSpPr>
          <p:nvPr>
            <p:ph idx="1"/>
          </p:nvPr>
        </p:nvSpPr>
        <p:spPr>
          <a:xfrm>
            <a:off x="665304" y="1108356"/>
            <a:ext cx="5592528" cy="921924"/>
          </a:xfrm>
        </p:spPr>
        <p:txBody>
          <a:bodyPr/>
          <a:lstStyle/>
          <a:p>
            <a:r>
              <a:rPr lang="en-US" dirty="0" smtClean="0"/>
              <a:t>Title bar label comes from page's title property</a:t>
            </a:r>
          </a:p>
          <a:p>
            <a:endParaRPr lang="en-US" dirty="0"/>
          </a:p>
        </p:txBody>
      </p:sp>
      <p:sp>
        <p:nvSpPr>
          <p:cNvPr id="30725" name="AutoShape 4"/>
          <p:cNvSpPr>
            <a:spLocks noChangeArrowheads="1"/>
          </p:cNvSpPr>
          <p:nvPr/>
        </p:nvSpPr>
        <p:spPr bwMode="auto">
          <a:xfrm>
            <a:off x="2401367" y="1872537"/>
            <a:ext cx="1085274" cy="22985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sz="1350"/>
          </a:p>
        </p:txBody>
      </p:sp>
      <p:pic>
        <p:nvPicPr>
          <p:cNvPr id="5" name="Picture 4"/>
          <p:cNvPicPr>
            <a:picLocks noChangeAspect="1"/>
          </p:cNvPicPr>
          <p:nvPr/>
        </p:nvPicPr>
        <p:blipFill>
          <a:blip r:embed="rId4"/>
          <a:stretch>
            <a:fillRect/>
          </a:stretch>
        </p:blipFill>
        <p:spPr>
          <a:xfrm>
            <a:off x="1868573" y="3061249"/>
            <a:ext cx="5238750" cy="1647825"/>
          </a:xfrm>
          <a:prstGeom prst="rect">
            <a:avLst/>
          </a:prstGeom>
          <a:ln>
            <a:solidFill>
              <a:schemeClr val="tx2"/>
            </a:solidFill>
          </a:ln>
        </p:spPr>
      </p:pic>
      <p:sp>
        <p:nvSpPr>
          <p:cNvPr id="6" name="Arc 5"/>
          <p:cNvSpPr/>
          <p:nvPr/>
        </p:nvSpPr>
        <p:spPr>
          <a:xfrm rot="13111376">
            <a:off x="2182255" y="261861"/>
            <a:ext cx="2037273" cy="4637566"/>
          </a:xfrm>
          <a:prstGeom prst="arc">
            <a:avLst>
              <a:gd name="adj1" fmla="val 15773800"/>
              <a:gd name="adj2" fmla="val 21480178"/>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AutoShape 4"/>
          <p:cNvSpPr>
            <a:spLocks noChangeArrowheads="1"/>
          </p:cNvSpPr>
          <p:nvPr/>
        </p:nvSpPr>
        <p:spPr bwMode="auto">
          <a:xfrm>
            <a:off x="2029659" y="4361722"/>
            <a:ext cx="4906399" cy="221429"/>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sz="1350"/>
          </a:p>
        </p:txBody>
      </p:sp>
    </p:spTree>
    <p:extLst>
      <p:ext uri="{BB962C8B-B14F-4D97-AF65-F5344CB8AC3E}">
        <p14:creationId xmlns:p14="http://schemas.microsoft.com/office/powerpoint/2010/main" val="2297763169"/>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Steps for creating a page</a:t>
            </a:r>
            <a:endParaRPr lang="en-US"/>
          </a:p>
        </p:txBody>
      </p:sp>
      <p:sp>
        <p:nvSpPr>
          <p:cNvPr id="3" name="Content Placeholder 2"/>
          <p:cNvSpPr>
            <a:spLocks noGrp="1"/>
          </p:cNvSpPr>
          <p:nvPr>
            <p:ph idx="1"/>
          </p:nvPr>
        </p:nvSpPr>
        <p:spPr>
          <a:xfrm>
            <a:off x="444500" y="867472"/>
            <a:ext cx="8318500" cy="4114800"/>
          </a:xfrm>
        </p:spPr>
        <p:txBody>
          <a:bodyPr/>
          <a:lstStyle/>
          <a:p>
            <a:pPr marL="342900" indent="-342900">
              <a:buFont typeface="+mj-lt"/>
              <a:buAutoNum type="arabicPeriod"/>
            </a:pPr>
            <a:r>
              <a:rPr lang="en-US" dirty="0" smtClean="0"/>
              <a:t>Create new PCF of type </a:t>
            </a:r>
            <a:r>
              <a:rPr lang="en-US" sz="1650" b="1" dirty="0">
                <a:latin typeface="Courier New" pitchFamily="49" charset="0"/>
                <a:cs typeface="Courier New" pitchFamily="49" charset="0"/>
              </a:rPr>
              <a:t>Page</a:t>
            </a:r>
          </a:p>
          <a:p>
            <a:pPr marL="342900" indent="-342900">
              <a:buFont typeface="+mj-lt"/>
              <a:buAutoNum type="arabicPeriod"/>
            </a:pPr>
            <a:r>
              <a:rPr lang="en-US" dirty="0" smtClean="0"/>
              <a:t>Set essential properties:</a:t>
            </a:r>
          </a:p>
          <a:p>
            <a:pPr marL="600075" lvl="1" indent="-342900"/>
            <a:r>
              <a:rPr lang="en-US" b="1" dirty="0" smtClean="0">
                <a:latin typeface="Courier New" pitchFamily="49" charset="0"/>
                <a:cs typeface="Courier New" pitchFamily="49" charset="0"/>
              </a:rPr>
              <a:t>title</a:t>
            </a:r>
            <a:endParaRPr lang="en-US" b="1" dirty="0">
              <a:latin typeface="Courier New" pitchFamily="49" charset="0"/>
              <a:cs typeface="Courier New" pitchFamily="49" charset="0"/>
            </a:endParaRPr>
          </a:p>
          <a:p>
            <a:pPr marL="600075" lvl="1" indent="-342900"/>
            <a:r>
              <a:rPr lang="en-US" dirty="0"/>
              <a:t>Entry point with matching variable (</a:t>
            </a:r>
            <a:r>
              <a:rPr lang="en-US" sz="1800" b="1" dirty="0">
                <a:latin typeface="Courier New" pitchFamily="49" charset="0"/>
                <a:cs typeface="Courier New" pitchFamily="49" charset="0"/>
              </a:rPr>
              <a:t>Entry Points </a:t>
            </a:r>
            <a:r>
              <a:rPr lang="en-US" dirty="0"/>
              <a:t>tab)</a:t>
            </a:r>
          </a:p>
          <a:p>
            <a:pPr marL="600075" lvl="1" indent="-342900"/>
            <a:r>
              <a:rPr lang="en-US" dirty="0"/>
              <a:t>A variable for each object in entry point (</a:t>
            </a:r>
            <a:r>
              <a:rPr lang="en-US" sz="1800" b="1" dirty="0">
                <a:latin typeface="Courier New" pitchFamily="49" charset="0"/>
                <a:cs typeface="Courier New" pitchFamily="49" charset="0"/>
              </a:rPr>
              <a:t>Variables</a:t>
            </a:r>
            <a:r>
              <a:rPr lang="en-US" dirty="0"/>
              <a:t> tab)</a:t>
            </a:r>
          </a:p>
          <a:p>
            <a:pPr marL="342900" indent="-342900">
              <a:buFont typeface="+mj-lt"/>
              <a:buAutoNum type="arabicPeriod"/>
            </a:pPr>
            <a:r>
              <a:rPr lang="en-US" dirty="0" smtClean="0"/>
              <a:t>Add a screen</a:t>
            </a:r>
          </a:p>
          <a:p>
            <a:pPr marL="342900" indent="-342900">
              <a:buFont typeface="+mj-lt"/>
              <a:buAutoNum type="arabicPeriod"/>
            </a:pPr>
            <a:r>
              <a:rPr lang="en-US" dirty="0" smtClean="0"/>
              <a:t>In the location group that will contain the page, add a </a:t>
            </a:r>
            <a:r>
              <a:rPr lang="en-US" sz="1650" b="1" dirty="0" err="1">
                <a:latin typeface="Courier New" pitchFamily="49" charset="0"/>
                <a:cs typeface="Courier New" pitchFamily="49" charset="0"/>
              </a:rPr>
              <a:t>locationref</a:t>
            </a:r>
            <a:r>
              <a:rPr lang="en-US" dirty="0" smtClean="0"/>
              <a:t> widget for navigation to the page</a:t>
            </a:r>
          </a:p>
          <a:p>
            <a:pPr marL="342900" indent="-342900">
              <a:buFont typeface="+mj-lt"/>
              <a:buAutoNum type="arabicPeriod"/>
            </a:pPr>
            <a:r>
              <a:rPr lang="en-US" dirty="0" smtClean="0"/>
              <a:t>For editable pages:</a:t>
            </a:r>
          </a:p>
          <a:p>
            <a:pPr marL="600075" lvl="1" indent="-342900"/>
            <a:r>
              <a:rPr lang="en-US" dirty="0" smtClean="0"/>
              <a:t>Set </a:t>
            </a:r>
            <a:r>
              <a:rPr lang="en-US" b="1" dirty="0" err="1" smtClean="0">
                <a:latin typeface="Courier New" pitchFamily="49" charset="0"/>
                <a:cs typeface="Courier New" pitchFamily="49" charset="0"/>
              </a:rPr>
              <a:t>canEdit</a:t>
            </a:r>
            <a:r>
              <a:rPr lang="en-US" dirty="0" smtClean="0"/>
              <a:t> property</a:t>
            </a:r>
          </a:p>
          <a:p>
            <a:pPr marL="600075" lvl="1" indent="-342900"/>
            <a:r>
              <a:rPr lang="en-US" dirty="0" smtClean="0"/>
              <a:t>Add </a:t>
            </a:r>
            <a:r>
              <a:rPr lang="en-US" b="1" dirty="0" err="1">
                <a:latin typeface="Courier New" pitchFamily="49" charset="0"/>
                <a:cs typeface="Courier New" pitchFamily="49" charset="0"/>
              </a:rPr>
              <a:t>EditButtons</a:t>
            </a:r>
            <a:r>
              <a:rPr lang="en-US" dirty="0" smtClean="0"/>
              <a:t> to the page's screen</a:t>
            </a:r>
          </a:p>
          <a:p>
            <a:pPr marL="342900" indent="-342900">
              <a:buFont typeface="+mj-lt"/>
              <a:buAutoNum type="arabicPeriod"/>
            </a:pPr>
            <a:r>
              <a:rPr lang="en-US" dirty="0" smtClean="0"/>
              <a:t>Include panels for viewable and/or editable content</a:t>
            </a:r>
          </a:p>
        </p:txBody>
      </p:sp>
      <p:pic>
        <p:nvPicPr>
          <p:cNvPr id="4" name="Picture 3"/>
          <p:cNvPicPr>
            <a:picLocks noChangeAspect="1"/>
          </p:cNvPicPr>
          <p:nvPr/>
        </p:nvPicPr>
        <p:blipFill>
          <a:blip r:embed="rId3"/>
          <a:stretch>
            <a:fillRect/>
          </a:stretch>
        </p:blipFill>
        <p:spPr>
          <a:xfrm>
            <a:off x="6229466" y="685800"/>
            <a:ext cx="2423880" cy="1912992"/>
          </a:xfrm>
          <a:prstGeom prst="rect">
            <a:avLst/>
          </a:prstGeom>
          <a:ln>
            <a:solidFill>
              <a:schemeClr val="tx2"/>
            </a:solidFill>
          </a:ln>
        </p:spPr>
      </p:pic>
    </p:spTree>
    <p:extLst>
      <p:ext uri="{BB962C8B-B14F-4D97-AF65-F5344CB8AC3E}">
        <p14:creationId xmlns:p14="http://schemas.microsoft.com/office/powerpoint/2010/main" val="1452679479"/>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noFill/>
        </p:spPr>
        <p:txBody>
          <a:bodyPr/>
          <a:lstStyle/>
          <a:p>
            <a:pPr eaLnBrk="1" hangingPunct="1"/>
            <a:r>
              <a:rPr lang="en-US" smtClean="0"/>
              <a:t>Lesson objectives review</a:t>
            </a:r>
          </a:p>
        </p:txBody>
      </p:sp>
      <p:sp>
        <p:nvSpPr>
          <p:cNvPr id="31747" name="Rectangle 3"/>
          <p:cNvSpPr>
            <a:spLocks noGrp="1" noChangeArrowheads="1"/>
          </p:cNvSpPr>
          <p:nvPr>
            <p:ph idx="1"/>
          </p:nvPr>
        </p:nvSpPr>
        <p:spPr/>
        <p:txBody>
          <a:bodyPr/>
          <a:lstStyle/>
          <a:p>
            <a:pPr>
              <a:buFont typeface="Wingdings 3" pitchFamily="18" charset="2"/>
              <a:buNone/>
            </a:pPr>
            <a:r>
              <a:rPr lang="en-US" smtClean="0"/>
              <a:t>You should now be able to:</a:t>
            </a:r>
          </a:p>
          <a:p>
            <a:pPr lvl="1"/>
            <a:r>
              <a:rPr lang="en-US" smtClean="0"/>
              <a:t>Describe the architecture of a location group</a:t>
            </a:r>
          </a:p>
          <a:p>
            <a:pPr lvl="1"/>
            <a:r>
              <a:rPr lang="en-US" smtClean="0"/>
              <a:t>Configure existing location groups</a:t>
            </a:r>
          </a:p>
          <a:p>
            <a:pPr lvl="1"/>
            <a:r>
              <a:rPr lang="en-US" smtClean="0"/>
              <a:t>Create and modify pages</a:t>
            </a:r>
          </a:p>
        </p:txBody>
      </p:sp>
    </p:spTree>
    <p:extLst>
      <p:ext uri="{BB962C8B-B14F-4D97-AF65-F5344CB8AC3E}">
        <p14:creationId xmlns:p14="http://schemas.microsoft.com/office/powerpoint/2010/main" val="3979908474"/>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Notices</a:t>
            </a:r>
          </a:p>
        </p:txBody>
      </p:sp>
      <p:sp>
        <p:nvSpPr>
          <p:cNvPr id="51203" name="Rectangle 3"/>
          <p:cNvSpPr>
            <a:spLocks noGrp="1" noChangeArrowheads="1"/>
          </p:cNvSpPr>
          <p:nvPr>
            <p:ph type="body" idx="1"/>
          </p:nvPr>
        </p:nvSpPr>
        <p:spPr/>
        <p:txBody>
          <a:bodyPr/>
          <a:lstStyle/>
          <a:p>
            <a:pPr>
              <a:buNone/>
            </a:pPr>
            <a:r>
              <a:rPr lang="en-US" sz="1200" b="1" dirty="0"/>
              <a:t>Copyright </a:t>
            </a:r>
            <a:r>
              <a:rPr lang="en-US" sz="1200" b="1"/>
              <a:t>© 2001-2014 </a:t>
            </a:r>
            <a:r>
              <a:rPr lang="en-US" sz="1200" b="1" dirty="0"/>
              <a:t>Guidewire Software, Inc. All rights reserved.</a:t>
            </a:r>
          </a:p>
          <a:p>
            <a:pPr>
              <a:buNone/>
            </a:pPr>
            <a:r>
              <a:rPr lang="en-US" sz="12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a:t>
            </a:r>
            <a:r>
              <a:rPr lang="en-US" sz="1200"/>
              <a:t>, Guidewire ExampleCenter, Guidewire Account Manager Portal, Guidewire Claim Portal, Guidewire Policyholder Portal, ClaimCenter, BillingCenter, PolicyCenter, InsuranceSuite, Gosu, Deliver </a:t>
            </a:r>
            <a:r>
              <a:rPr lang="en-US" sz="1200" dirty="0"/>
              <a:t>Insurance Your Way, and the Guidewire logo are trademarks, service marks, or registered trademarks of Guidewire Software, Inc. </a:t>
            </a:r>
            <a:r>
              <a:rPr lang="en-US" sz="1200"/>
              <a:t>in the United States and/or other countries.</a:t>
            </a:r>
          </a:p>
          <a:p>
            <a:pPr>
              <a:buNone/>
            </a:pPr>
            <a:r>
              <a:rPr lang="en-US" sz="1200"/>
              <a:t>All other trademarks are the property of their respective owners.</a:t>
            </a:r>
          </a:p>
          <a:p>
            <a:pPr>
              <a:buNone/>
            </a:pPr>
            <a:r>
              <a:rPr lang="en-US" sz="1200" b="1"/>
              <a:t>This material is confidential and proprietary to Guidewire and subject to the confidentiality terms in the applicable license agreement and/or separate nondisclosure agreement.</a:t>
            </a:r>
          </a:p>
          <a:p>
            <a:pPr>
              <a:buNone/>
            </a:pPr>
            <a:r>
              <a:rPr lang="en-US" sz="1200"/>
              <a:t>This </a:t>
            </a:r>
            <a:r>
              <a:rPr lang="en-US" sz="1200" dirty="0"/>
              <a:t>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a:buNone/>
            </a:pPr>
            <a:r>
              <a:rPr lang="en-US" sz="1200"/>
              <a:t>Guidewire products are protected by one or more United States patents.</a:t>
            </a:r>
          </a:p>
        </p:txBody>
      </p:sp>
    </p:spTree>
    <p:extLst>
      <p:ext uri="{BB962C8B-B14F-4D97-AF65-F5344CB8AC3E}">
        <p14:creationId xmlns:p14="http://schemas.microsoft.com/office/powerpoint/2010/main" val="339961422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100"/>
              <a:t>Location group basics</a:t>
            </a:r>
          </a:p>
          <a:p>
            <a:pPr>
              <a:lnSpc>
                <a:spcPct val="150000"/>
              </a:lnSpc>
              <a:buFont typeface="Arial" charset="0"/>
              <a:buChar char="•"/>
            </a:pPr>
            <a:r>
              <a:rPr lang="en-US" sz="2100">
                <a:solidFill>
                  <a:srgbClr val="C0C0C0"/>
                </a:solidFill>
              </a:rPr>
              <a:t>Location group configuration</a:t>
            </a:r>
          </a:p>
          <a:p>
            <a:pPr>
              <a:lnSpc>
                <a:spcPct val="150000"/>
              </a:lnSpc>
              <a:buFont typeface="Arial" charset="0"/>
              <a:buChar char="•"/>
            </a:pPr>
            <a:r>
              <a:rPr lang="en-US" sz="2100">
                <a:solidFill>
                  <a:srgbClr val="C0C0C0"/>
                </a:solidFill>
              </a:rPr>
              <a:t>Page configuration</a:t>
            </a:r>
          </a:p>
        </p:txBody>
      </p:sp>
    </p:spTree>
    <p:extLst>
      <p:ext uri="{BB962C8B-B14F-4D97-AF65-F5344CB8AC3E}">
        <p14:creationId xmlns:p14="http://schemas.microsoft.com/office/powerpoint/2010/main" val="3715937322"/>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799" y="1709543"/>
            <a:ext cx="6731000" cy="609398"/>
          </a:xfrm>
        </p:spPr>
        <p:txBody>
          <a:bodyPr/>
          <a:lstStyle/>
          <a:p>
            <a:r>
              <a:rPr lang="en-US" dirty="0" smtClean="0"/>
              <a:t>Demo</a:t>
            </a:r>
            <a:endParaRPr lang="en-US" dirty="0"/>
          </a:p>
        </p:txBody>
      </p:sp>
      <p:sp>
        <p:nvSpPr>
          <p:cNvPr id="3" name="Slide Number"/>
          <p:cNvSpPr txBox="1"/>
          <p:nvPr/>
        </p:nvSpPr>
        <p:spPr>
          <a:xfrm>
            <a:off x="381000" y="4762500"/>
            <a:ext cx="226822" cy="123111"/>
          </a:xfrm>
          <a:prstGeom prst="rect">
            <a:avLst/>
          </a:prstGeom>
        </p:spPr>
        <p:txBody>
          <a:bodyPr vert="horz" wrap="square" lIns="0" tIns="0" rIns="0" bIns="0" rtlCol="0">
            <a:spAutoFit/>
          </a:bodyPr>
          <a:lstStyle/>
          <a:p>
            <a:pPr algn="ctr"/>
            <a:r>
              <a:rPr lang="en-US" sz="800" smtClean="0">
                <a:solidFill>
                  <a:srgbClr val="0033A0"/>
                </a:solidFill>
                <a:latin typeface="Arial" panose="020B0604020202020204" pitchFamily="34" charset="0"/>
              </a:rPr>
              <a:t>6</a:t>
            </a:r>
            <a:endParaRPr lang="en-US" sz="800" dirty="0" smtClean="0">
              <a:solidFill>
                <a:srgbClr val="0033A0"/>
              </a:solidFill>
              <a:latin typeface="Arial" panose="020B0604020202020204" pitchFamily="34" charset="0"/>
            </a:endParaRPr>
          </a:p>
        </p:txBody>
      </p:sp>
    </p:spTree>
    <p:extLst>
      <p:ext uri="{BB962C8B-B14F-4D97-AF65-F5344CB8AC3E}">
        <p14:creationId xmlns:p14="http://schemas.microsoft.com/office/powerpoint/2010/main" val="4821785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Provide demo details and link to the demo video</a:t>
            </a:r>
            <a:endParaRPr lang="en-US" dirty="0"/>
          </a:p>
        </p:txBody>
      </p:sp>
      <p:sp>
        <p:nvSpPr>
          <p:cNvPr id="3" name="Slide Number"/>
          <p:cNvSpPr txBox="1"/>
          <p:nvPr/>
        </p:nvSpPr>
        <p:spPr>
          <a:xfrm>
            <a:off x="381000" y="4762500"/>
            <a:ext cx="226822" cy="123111"/>
          </a:xfrm>
          <a:prstGeom prst="rect">
            <a:avLst/>
          </a:prstGeom>
        </p:spPr>
        <p:txBody>
          <a:bodyPr vert="horz" wrap="square" lIns="0" tIns="0" rIns="0" bIns="0" rtlCol="0">
            <a:spAutoFit/>
          </a:bodyPr>
          <a:lstStyle/>
          <a:p>
            <a:pPr algn="ctr"/>
            <a:r>
              <a:rPr lang="en-US" sz="800" smtClean="0">
                <a:solidFill>
                  <a:srgbClr val="0032A1"/>
                </a:solidFill>
                <a:latin typeface="Arial" panose="020B0604020202020204" pitchFamily="34" charset="0"/>
              </a:rPr>
              <a:t>7</a:t>
            </a:r>
            <a:endParaRPr lang="en-US" sz="800" dirty="0" smtClean="0">
              <a:solidFill>
                <a:srgbClr val="0032A1"/>
              </a:solidFill>
              <a:latin typeface="Arial" panose="020B0604020202020204" pitchFamily="34" charset="0"/>
            </a:endParaRPr>
          </a:p>
        </p:txBody>
      </p:sp>
    </p:spTree>
    <p:extLst>
      <p:ext uri="{BB962C8B-B14F-4D97-AF65-F5344CB8AC3E}">
        <p14:creationId xmlns:p14="http://schemas.microsoft.com/office/powerpoint/2010/main" val="25994452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799" y="1709543"/>
            <a:ext cx="6731000" cy="609398"/>
          </a:xfrm>
        </p:spPr>
        <p:txBody>
          <a:bodyPr/>
          <a:lstStyle/>
          <a:p>
            <a:r>
              <a:rPr lang="en-US" dirty="0" smtClean="0"/>
              <a:t>Lab</a:t>
            </a:r>
            <a:endParaRPr lang="en-US" dirty="0"/>
          </a:p>
        </p:txBody>
      </p:sp>
      <p:sp>
        <p:nvSpPr>
          <p:cNvPr id="3" name="Slide Number"/>
          <p:cNvSpPr txBox="1"/>
          <p:nvPr/>
        </p:nvSpPr>
        <p:spPr>
          <a:xfrm>
            <a:off x="381000" y="4762500"/>
            <a:ext cx="226822" cy="123111"/>
          </a:xfrm>
          <a:prstGeom prst="rect">
            <a:avLst/>
          </a:prstGeom>
        </p:spPr>
        <p:txBody>
          <a:bodyPr vert="horz" wrap="square" lIns="0" tIns="0" rIns="0" bIns="0" rtlCol="0">
            <a:spAutoFit/>
          </a:bodyPr>
          <a:lstStyle/>
          <a:p>
            <a:pPr algn="ctr"/>
            <a:r>
              <a:rPr lang="en-US" sz="800" smtClean="0">
                <a:solidFill>
                  <a:srgbClr val="0033A0"/>
                </a:solidFill>
                <a:latin typeface="Arial" panose="020B0604020202020204" pitchFamily="34" charset="0"/>
              </a:rPr>
              <a:t>6</a:t>
            </a:r>
            <a:endParaRPr lang="en-US" sz="800" dirty="0" smtClean="0">
              <a:solidFill>
                <a:srgbClr val="0033A0"/>
              </a:solidFill>
              <a:latin typeface="Arial" panose="020B0604020202020204" pitchFamily="34" charset="0"/>
            </a:endParaRPr>
          </a:p>
        </p:txBody>
      </p:sp>
    </p:spTree>
    <p:extLst>
      <p:ext uri="{BB962C8B-B14F-4D97-AF65-F5344CB8AC3E}">
        <p14:creationId xmlns:p14="http://schemas.microsoft.com/office/powerpoint/2010/main" val="26359207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cNvSpPr txBox="1"/>
          <p:nvPr/>
        </p:nvSpPr>
        <p:spPr>
          <a:xfrm>
            <a:off x="381000" y="4762500"/>
            <a:ext cx="226822" cy="123111"/>
          </a:xfrm>
          <a:prstGeom prst="rect">
            <a:avLst/>
          </a:prstGeom>
        </p:spPr>
        <p:txBody>
          <a:bodyPr vert="horz" wrap="square" lIns="0" tIns="0" rIns="0" bIns="0" rtlCol="0">
            <a:spAutoFit/>
          </a:bodyPr>
          <a:lstStyle/>
          <a:p>
            <a:pPr algn="ctr"/>
            <a:r>
              <a:rPr lang="en-US" sz="800" smtClean="0">
                <a:solidFill>
                  <a:srgbClr val="0032A1"/>
                </a:solidFill>
                <a:latin typeface="Arial" panose="020B0604020202020204" pitchFamily="34" charset="0"/>
              </a:rPr>
              <a:t>7</a:t>
            </a:r>
            <a:endParaRPr lang="en-US" sz="800" dirty="0" smtClean="0">
              <a:solidFill>
                <a:srgbClr val="0032A1"/>
              </a:solidFill>
              <a:latin typeface="Arial" panose="020B0604020202020204" pitchFamily="34" charset="0"/>
            </a:endParaRPr>
          </a:p>
        </p:txBody>
      </p:sp>
      <p:sp>
        <p:nvSpPr>
          <p:cNvPr id="2" name="Rectangle 1"/>
          <p:cNvSpPr/>
          <p:nvPr/>
        </p:nvSpPr>
        <p:spPr>
          <a:xfrm>
            <a:off x="501805" y="1971586"/>
            <a:ext cx="8073483" cy="923330"/>
          </a:xfrm>
          <a:prstGeom prst="rect">
            <a:avLst/>
          </a:prstGeom>
        </p:spPr>
        <p:txBody>
          <a:bodyPr wrap="square">
            <a:spAutoFit/>
          </a:bodyPr>
          <a:lstStyle/>
          <a:p>
            <a:r>
              <a:rPr lang="en-US" dirty="0">
                <a:solidFill>
                  <a:schemeClr val="tx2"/>
                </a:solidFill>
                <a:latin typeface="Calibri" panose="020F0502020204030204" pitchFamily="34" charset="0"/>
                <a:cs typeface="Calibri" panose="020F0502020204030204" pitchFamily="34" charset="0"/>
              </a:rPr>
              <a:t>Complete the exercises listed in  </a:t>
            </a:r>
            <a:r>
              <a:rPr lang="en-US" dirty="0" smtClean="0">
                <a:solidFill>
                  <a:schemeClr val="tx2"/>
                </a:solidFill>
                <a:latin typeface="Calibri" panose="020F0502020204030204" pitchFamily="34" charset="0"/>
                <a:cs typeface="Calibri" panose="020F0502020204030204" pitchFamily="34" charset="0"/>
              </a:rPr>
              <a:t>“</a:t>
            </a:r>
            <a:r>
              <a:rPr lang="en-US" dirty="0"/>
              <a:t>Lesson </a:t>
            </a:r>
            <a:r>
              <a:rPr lang="en-US" dirty="0" smtClean="0"/>
              <a:t>10: </a:t>
            </a:r>
            <a:r>
              <a:rPr lang="en-US" dirty="0"/>
              <a:t>Configuring Location Groups and Pages</a:t>
            </a:r>
            <a:r>
              <a:rPr lang="en-US" dirty="0" smtClean="0">
                <a:solidFill>
                  <a:schemeClr val="tx2"/>
                </a:solidFill>
                <a:latin typeface="Calibri" panose="020F0502020204030204" pitchFamily="34" charset="0"/>
                <a:cs typeface="Calibri" panose="020F0502020204030204" pitchFamily="34" charset="0"/>
              </a:rPr>
              <a:t>” </a:t>
            </a:r>
            <a:r>
              <a:rPr lang="en-US" dirty="0">
                <a:solidFill>
                  <a:schemeClr val="tx2"/>
                </a:solidFill>
                <a:latin typeface="Calibri" panose="020F0502020204030204" pitchFamily="34" charset="0"/>
                <a:cs typeface="Calibri" panose="020F0502020204030204" pitchFamily="34" charset="0"/>
              </a:rPr>
              <a:t>chapter in the </a:t>
            </a:r>
            <a:r>
              <a:rPr lang="en-US" dirty="0" smtClean="0">
                <a:solidFill>
                  <a:schemeClr val="tx2"/>
                </a:solidFill>
                <a:latin typeface="Calibri" panose="020F0502020204030204" pitchFamily="34" charset="0"/>
                <a:cs typeface="Calibri" panose="020F0502020204030204" pitchFamily="34" charset="0"/>
              </a:rPr>
              <a:t>“</a:t>
            </a:r>
            <a:r>
              <a:rPr lang="en-US" dirty="0" err="1"/>
              <a:t>BillingCenter</a:t>
            </a:r>
            <a:r>
              <a:rPr lang="en-US" dirty="0"/>
              <a:t> 10 Configuration: Essentials - Student Workbook</a:t>
            </a:r>
            <a:r>
              <a:rPr lang="en-US" dirty="0" smtClean="0">
                <a:solidFill>
                  <a:schemeClr val="tx2"/>
                </a:solidFill>
                <a:latin typeface="Calibri" panose="020F0502020204030204" pitchFamily="34" charset="0"/>
                <a:cs typeface="Calibri" panose="020F0502020204030204" pitchFamily="34" charset="0"/>
              </a:rPr>
              <a:t>“</a:t>
            </a:r>
            <a:endParaRPr lang="en-US" dirty="0">
              <a:solidFill>
                <a:schemeClr val="tx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977725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799" y="1709543"/>
            <a:ext cx="6731000" cy="609398"/>
          </a:xfrm>
        </p:spPr>
        <p:txBody>
          <a:bodyPr/>
          <a:lstStyle/>
          <a:p>
            <a:r>
              <a:rPr lang="en-US" dirty="0" smtClean="0"/>
              <a:t>Review</a:t>
            </a:r>
            <a:endParaRPr lang="en-US" dirty="0"/>
          </a:p>
        </p:txBody>
      </p:sp>
      <p:sp>
        <p:nvSpPr>
          <p:cNvPr id="3" name="Slide Number"/>
          <p:cNvSpPr txBox="1"/>
          <p:nvPr/>
        </p:nvSpPr>
        <p:spPr>
          <a:xfrm>
            <a:off x="381000" y="4762500"/>
            <a:ext cx="226822" cy="123111"/>
          </a:xfrm>
          <a:prstGeom prst="rect">
            <a:avLst/>
          </a:prstGeom>
        </p:spPr>
        <p:txBody>
          <a:bodyPr vert="horz" wrap="square" lIns="0" tIns="0" rIns="0" bIns="0" rtlCol="0">
            <a:spAutoFit/>
          </a:bodyPr>
          <a:lstStyle/>
          <a:p>
            <a:pPr algn="ctr"/>
            <a:r>
              <a:rPr lang="en-US" sz="800" smtClean="0">
                <a:solidFill>
                  <a:srgbClr val="0033A0"/>
                </a:solidFill>
                <a:latin typeface="Arial" panose="020B0604020202020204" pitchFamily="34" charset="0"/>
              </a:rPr>
              <a:t>6</a:t>
            </a:r>
            <a:endParaRPr lang="en-US" sz="800" dirty="0" smtClean="0">
              <a:solidFill>
                <a:srgbClr val="0033A0"/>
              </a:solidFill>
              <a:latin typeface="Arial" panose="020B0604020202020204" pitchFamily="34" charset="0"/>
            </a:endParaRPr>
          </a:p>
        </p:txBody>
      </p:sp>
    </p:spTree>
    <p:extLst>
      <p:ext uri="{BB962C8B-B14F-4D97-AF65-F5344CB8AC3E}">
        <p14:creationId xmlns:p14="http://schemas.microsoft.com/office/powerpoint/2010/main" val="32342383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This is for Review questions and answers</a:t>
            </a:r>
            <a:endParaRPr lang="en-US" dirty="0"/>
          </a:p>
        </p:txBody>
      </p:sp>
      <p:sp>
        <p:nvSpPr>
          <p:cNvPr id="3" name="Slide Number"/>
          <p:cNvSpPr txBox="1"/>
          <p:nvPr/>
        </p:nvSpPr>
        <p:spPr>
          <a:xfrm>
            <a:off x="381000" y="4762500"/>
            <a:ext cx="226822" cy="123111"/>
          </a:xfrm>
          <a:prstGeom prst="rect">
            <a:avLst/>
          </a:prstGeom>
        </p:spPr>
        <p:txBody>
          <a:bodyPr vert="horz" wrap="square" lIns="0" tIns="0" rIns="0" bIns="0" rtlCol="0">
            <a:spAutoFit/>
          </a:bodyPr>
          <a:lstStyle/>
          <a:p>
            <a:pPr algn="ctr"/>
            <a:r>
              <a:rPr lang="en-US" sz="800" smtClean="0">
                <a:solidFill>
                  <a:srgbClr val="0032A1"/>
                </a:solidFill>
                <a:latin typeface="Arial" panose="020B0604020202020204" pitchFamily="34" charset="0"/>
              </a:rPr>
              <a:t>7</a:t>
            </a:r>
            <a:endParaRPr lang="en-US" sz="800" dirty="0" smtClean="0">
              <a:solidFill>
                <a:srgbClr val="0032A1"/>
              </a:solidFill>
              <a:latin typeface="Arial" panose="020B0604020202020204" pitchFamily="34" charset="0"/>
            </a:endParaRPr>
          </a:p>
        </p:txBody>
      </p:sp>
    </p:spTree>
    <p:extLst>
      <p:ext uri="{BB962C8B-B14F-4D97-AF65-F5344CB8AC3E}">
        <p14:creationId xmlns:p14="http://schemas.microsoft.com/office/powerpoint/2010/main" val="31488973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name="Theme_THANKyou">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t="19474" b="19474"/>
          <a:stretch>
            <a:fillRect/>
          </a:stretch>
        </p:blipFill>
        <p:spPr/>
      </p:pic>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12"/>
          </p:nvPr>
        </p:nvSpPr>
        <p:spPr/>
        <p:txBody>
          <a:bodyPr/>
          <a:lstStyle/>
          <a:p>
            <a:endParaRPr lang="en-US"/>
          </a:p>
        </p:txBody>
      </p:sp>
      <p:sp>
        <p:nvSpPr>
          <p:cNvPr id="5" name="Title 4"/>
          <p:cNvSpPr>
            <a:spLocks noGrp="1"/>
          </p:cNvSpPr>
          <p:nvPr>
            <p:ph type="ctrTitle"/>
          </p:nvPr>
        </p:nvSpPr>
        <p:spPr/>
        <p:txBody>
          <a:bodyPr/>
          <a:lstStyle/>
          <a:p>
            <a:endParaRPr lang="en-US"/>
          </a:p>
        </p:txBody>
      </p:sp>
    </p:spTree>
    <p:extLst>
      <p:ext uri="{BB962C8B-B14F-4D97-AF65-F5344CB8AC3E}">
        <p14:creationId xmlns:p14="http://schemas.microsoft.com/office/powerpoint/2010/main" val="21670263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582824" y="1782623"/>
            <a:ext cx="5782866" cy="3120318"/>
          </a:xfrm>
          <a:prstGeom prst="rect">
            <a:avLst/>
          </a:prstGeom>
        </p:spPr>
      </p:pic>
      <p:sp>
        <p:nvSpPr>
          <p:cNvPr id="7171" name="Rectangle 3"/>
          <p:cNvSpPr>
            <a:spLocks noGrp="1" noChangeArrowheads="1"/>
          </p:cNvSpPr>
          <p:nvPr>
            <p:ph type="title"/>
          </p:nvPr>
        </p:nvSpPr>
        <p:spPr/>
        <p:txBody>
          <a:bodyPr/>
          <a:lstStyle/>
          <a:p>
            <a:r>
              <a:rPr lang="en-US" smtClean="0"/>
              <a:t>Location groups</a:t>
            </a:r>
          </a:p>
        </p:txBody>
      </p:sp>
      <p:sp>
        <p:nvSpPr>
          <p:cNvPr id="7172" name="Rectangle 4"/>
          <p:cNvSpPr>
            <a:spLocks noGrp="1" noChangeArrowheads="1"/>
          </p:cNvSpPr>
          <p:nvPr>
            <p:ph idx="1"/>
          </p:nvPr>
        </p:nvSpPr>
        <p:spPr>
          <a:xfrm>
            <a:off x="1532335" y="685800"/>
            <a:ext cx="6238875" cy="1677155"/>
          </a:xfrm>
        </p:spPr>
        <p:txBody>
          <a:bodyPr/>
          <a:lstStyle/>
          <a:p>
            <a:r>
              <a:rPr lang="en-US" smtClean="0"/>
              <a:t>A </a:t>
            </a:r>
            <a:r>
              <a:rPr lang="en-US" b="1" smtClean="0"/>
              <a:t>location group </a:t>
            </a:r>
            <a:r>
              <a:rPr lang="en-US" smtClean="0"/>
              <a:t>is a group of page locations associated with a common set of menu links and (typically) a set of menu actions and an info bar</a:t>
            </a:r>
          </a:p>
        </p:txBody>
      </p:sp>
      <p:sp>
        <p:nvSpPr>
          <p:cNvPr id="7173" name="Rectangle 5"/>
          <p:cNvSpPr>
            <a:spLocks noChangeArrowheads="1"/>
          </p:cNvSpPr>
          <p:nvPr/>
        </p:nvSpPr>
        <p:spPr bwMode="auto">
          <a:xfrm>
            <a:off x="1585659" y="1755239"/>
            <a:ext cx="5729542" cy="3131508"/>
          </a:xfrm>
          <a:prstGeom prst="rect">
            <a:avLst/>
          </a:prstGeom>
          <a:noFill/>
          <a:ln w="19050" algn="ctr">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oAutofit/>
          </a:bodyPr>
          <a:lstStyle/>
          <a:p>
            <a:endParaRPr lang="en-US" sz="1350"/>
          </a:p>
        </p:txBody>
      </p:sp>
      <p:sp>
        <p:nvSpPr>
          <p:cNvPr id="7174" name="Text Box 6"/>
          <p:cNvSpPr txBox="1">
            <a:spLocks noChangeArrowheads="1"/>
          </p:cNvSpPr>
          <p:nvPr/>
        </p:nvSpPr>
        <p:spPr bwMode="auto">
          <a:xfrm>
            <a:off x="7460687" y="2519954"/>
            <a:ext cx="508397"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350" dirty="0">
                <a:solidFill>
                  <a:srgbClr val="3F8E39"/>
                </a:solidFill>
              </a:rPr>
              <a:t>Info bar</a:t>
            </a:r>
          </a:p>
        </p:txBody>
      </p:sp>
      <p:sp>
        <p:nvSpPr>
          <p:cNvPr id="7175" name="Text Box 7"/>
          <p:cNvSpPr txBox="1">
            <a:spLocks noChangeArrowheads="1"/>
          </p:cNvSpPr>
          <p:nvPr/>
        </p:nvSpPr>
        <p:spPr bwMode="auto">
          <a:xfrm>
            <a:off x="4458900" y="2064748"/>
            <a:ext cx="1234678" cy="207749"/>
          </a:xfrm>
          <a:prstGeom prst="rect">
            <a:avLst/>
          </a:prstGeom>
          <a:noFill/>
          <a:ln>
            <a:noFill/>
          </a:ln>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350">
                <a:solidFill>
                  <a:srgbClr val="D33941"/>
                </a:solidFill>
              </a:rPr>
              <a:t>Menu actions</a:t>
            </a:r>
          </a:p>
        </p:txBody>
      </p:sp>
      <p:sp>
        <p:nvSpPr>
          <p:cNvPr id="7176" name="Text Box 8"/>
          <p:cNvSpPr txBox="1">
            <a:spLocks noChangeArrowheads="1"/>
          </p:cNvSpPr>
          <p:nvPr/>
        </p:nvSpPr>
        <p:spPr bwMode="auto">
          <a:xfrm>
            <a:off x="3466582" y="4570384"/>
            <a:ext cx="1105418" cy="186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lnSpc>
                <a:spcPct val="90000"/>
              </a:lnSpc>
            </a:pPr>
            <a:r>
              <a:rPr lang="en-US" sz="1350">
                <a:solidFill>
                  <a:srgbClr val="04628C"/>
                </a:solidFill>
              </a:rPr>
              <a:t>Menu links</a:t>
            </a:r>
          </a:p>
        </p:txBody>
      </p:sp>
      <p:sp>
        <p:nvSpPr>
          <p:cNvPr id="7177" name="Line 9"/>
          <p:cNvSpPr>
            <a:spLocks noChangeShapeType="1"/>
          </p:cNvSpPr>
          <p:nvPr/>
        </p:nvSpPr>
        <p:spPr bwMode="auto">
          <a:xfrm flipH="1" flipV="1">
            <a:off x="2596081" y="2154158"/>
            <a:ext cx="1862819" cy="12197"/>
          </a:xfrm>
          <a:prstGeom prst="line">
            <a:avLst/>
          </a:prstGeom>
          <a:noFill/>
          <a:ln w="19050">
            <a:solidFill>
              <a:srgbClr val="D3394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sz="1350"/>
          </a:p>
        </p:txBody>
      </p:sp>
      <p:sp>
        <p:nvSpPr>
          <p:cNvPr id="7178" name="Line 10"/>
          <p:cNvSpPr>
            <a:spLocks noChangeShapeType="1"/>
          </p:cNvSpPr>
          <p:nvPr/>
        </p:nvSpPr>
        <p:spPr bwMode="auto">
          <a:xfrm flipH="1" flipV="1">
            <a:off x="6568290" y="1983838"/>
            <a:ext cx="875923" cy="628651"/>
          </a:xfrm>
          <a:prstGeom prst="line">
            <a:avLst/>
          </a:prstGeom>
          <a:noFill/>
          <a:ln w="19050">
            <a:solidFill>
              <a:srgbClr val="3F8E39"/>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sz="1350"/>
          </a:p>
        </p:txBody>
      </p:sp>
      <p:sp>
        <p:nvSpPr>
          <p:cNvPr id="7179" name="Rectangle 11"/>
          <p:cNvSpPr>
            <a:spLocks noChangeArrowheads="1"/>
          </p:cNvSpPr>
          <p:nvPr/>
        </p:nvSpPr>
        <p:spPr bwMode="auto">
          <a:xfrm>
            <a:off x="1613749" y="2234829"/>
            <a:ext cx="859671" cy="2651917"/>
          </a:xfrm>
          <a:prstGeom prst="rect">
            <a:avLst/>
          </a:prstGeom>
          <a:noFill/>
          <a:ln w="19050" algn="ctr">
            <a:solidFill>
              <a:srgbClr val="04628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oAutofit/>
          </a:bodyPr>
          <a:lstStyle/>
          <a:p>
            <a:endParaRPr lang="en-US" sz="1350"/>
          </a:p>
        </p:txBody>
      </p:sp>
      <p:sp>
        <p:nvSpPr>
          <p:cNvPr id="7180" name="Rectangle 12"/>
          <p:cNvSpPr>
            <a:spLocks noChangeArrowheads="1"/>
          </p:cNvSpPr>
          <p:nvPr/>
        </p:nvSpPr>
        <p:spPr bwMode="auto">
          <a:xfrm>
            <a:off x="1536706" y="1782623"/>
            <a:ext cx="5754290" cy="201215"/>
          </a:xfrm>
          <a:prstGeom prst="rect">
            <a:avLst/>
          </a:prstGeom>
          <a:noFill/>
          <a:ln w="19050" algn="ctr">
            <a:solidFill>
              <a:srgbClr val="00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noAutofit/>
          </a:bodyPr>
          <a:lstStyle/>
          <a:p>
            <a:endParaRPr lang="en-US" sz="1350"/>
          </a:p>
        </p:txBody>
      </p:sp>
      <p:sp>
        <p:nvSpPr>
          <p:cNvPr id="7181" name="Text Box 13"/>
          <p:cNvSpPr txBox="1">
            <a:spLocks noChangeArrowheads="1"/>
          </p:cNvSpPr>
          <p:nvPr/>
        </p:nvSpPr>
        <p:spPr bwMode="auto">
          <a:xfrm>
            <a:off x="5142368" y="1357110"/>
            <a:ext cx="1609725" cy="207749"/>
          </a:xfrm>
          <a:prstGeom prst="rect">
            <a:avLst/>
          </a:prstGeom>
          <a:noFill/>
          <a:ln>
            <a:noFill/>
          </a:ln>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350">
                <a:solidFill>
                  <a:srgbClr val="993300"/>
                </a:solidFill>
              </a:rPr>
              <a:t>Location Group</a:t>
            </a:r>
          </a:p>
        </p:txBody>
      </p:sp>
      <p:sp>
        <p:nvSpPr>
          <p:cNvPr id="21" name="Rectangle 11"/>
          <p:cNvSpPr>
            <a:spLocks noChangeArrowheads="1"/>
          </p:cNvSpPr>
          <p:nvPr/>
        </p:nvSpPr>
        <p:spPr bwMode="auto">
          <a:xfrm>
            <a:off x="1613749" y="1972777"/>
            <a:ext cx="915425" cy="201441"/>
          </a:xfrm>
          <a:prstGeom prst="rect">
            <a:avLst/>
          </a:prstGeom>
          <a:noFill/>
          <a:ln w="19050" algn="ctr">
            <a:solidFill>
              <a:srgbClr val="D3394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oAutofit/>
          </a:bodyPr>
          <a:lstStyle/>
          <a:p>
            <a:endParaRPr lang="en-US" sz="1350"/>
          </a:p>
        </p:txBody>
      </p:sp>
      <p:sp>
        <p:nvSpPr>
          <p:cNvPr id="22" name="Line 9"/>
          <p:cNvSpPr>
            <a:spLocks noChangeShapeType="1"/>
          </p:cNvSpPr>
          <p:nvPr/>
        </p:nvSpPr>
        <p:spPr bwMode="auto">
          <a:xfrm flipH="1" flipV="1">
            <a:off x="2587609" y="3923447"/>
            <a:ext cx="939881" cy="740424"/>
          </a:xfrm>
          <a:prstGeom prst="line">
            <a:avLst/>
          </a:prstGeom>
          <a:noFill/>
          <a:ln w="19050" algn="ctr">
            <a:solidFill>
              <a:srgbClr val="04628C"/>
            </a:solidFill>
            <a:miter lim="800000"/>
            <a:headEnd/>
            <a:tailEnd/>
          </a:ln>
          <a:extLst>
            <a:ext uri="{909E8E84-426E-40DD-AFC4-6F175D3DCCD1}">
              <a14:hiddenFill xmlns:a14="http://schemas.microsoft.com/office/drawing/2010/main">
                <a:noFill/>
              </a14:hiddenFill>
            </a:ext>
          </a:extLst>
        </p:spPr>
        <p:txBody>
          <a:bodyPr lIns="0" tIns="0" rIns="0" bIns="0" anchor="ctr">
            <a:noAutofit/>
          </a:bodyPr>
          <a:lstStyle/>
          <a:p>
            <a:endParaRPr lang="en-US" sz="1350"/>
          </a:p>
        </p:txBody>
      </p:sp>
      <p:sp>
        <p:nvSpPr>
          <p:cNvPr id="23" name="Line 10"/>
          <p:cNvSpPr>
            <a:spLocks noChangeShapeType="1"/>
          </p:cNvSpPr>
          <p:nvPr/>
        </p:nvSpPr>
        <p:spPr bwMode="auto">
          <a:xfrm flipH="1">
            <a:off x="4572000" y="1448365"/>
            <a:ext cx="570368" cy="290680"/>
          </a:xfrm>
          <a:prstGeom prst="line">
            <a:avLst/>
          </a:prstGeom>
          <a:noFill/>
          <a:ln w="19050" algn="ctr">
            <a:solidFill>
              <a:srgbClr val="993300"/>
            </a:solidFill>
            <a:miter lim="800000"/>
            <a:headEnd/>
            <a:tailEnd/>
          </a:ln>
          <a:extLst>
            <a:ext uri="{909E8E84-426E-40DD-AFC4-6F175D3DCCD1}">
              <a14:hiddenFill xmlns:a14="http://schemas.microsoft.com/office/drawing/2010/main">
                <a:noFill/>
              </a14:hiddenFill>
            </a:ext>
          </a:extLst>
        </p:spPr>
        <p:txBody>
          <a:bodyPr lIns="0" tIns="0" rIns="0" bIns="0" anchor="ctr">
            <a:noAutofit/>
          </a:bodyPr>
          <a:lstStyle/>
          <a:p>
            <a:endParaRPr lang="en-US" sz="1350"/>
          </a:p>
        </p:txBody>
      </p:sp>
    </p:spTree>
    <p:extLst>
      <p:ext uri="{BB962C8B-B14F-4D97-AF65-F5344CB8AC3E}">
        <p14:creationId xmlns:p14="http://schemas.microsoft.com/office/powerpoint/2010/main" val="3874753668"/>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srcRect r="24245" b="16297"/>
          <a:stretch/>
        </p:blipFill>
        <p:spPr>
          <a:xfrm>
            <a:off x="935651" y="644246"/>
            <a:ext cx="5829550" cy="3198201"/>
          </a:xfrm>
          <a:prstGeom prst="rect">
            <a:avLst/>
          </a:prstGeom>
        </p:spPr>
      </p:pic>
      <p:pic>
        <p:nvPicPr>
          <p:cNvPr id="3" name="Picture 2"/>
          <p:cNvPicPr>
            <a:picLocks noChangeAspect="1"/>
          </p:cNvPicPr>
          <p:nvPr/>
        </p:nvPicPr>
        <p:blipFill>
          <a:blip r:embed="rId4"/>
          <a:stretch>
            <a:fillRect/>
          </a:stretch>
        </p:blipFill>
        <p:spPr>
          <a:xfrm>
            <a:off x="1757209" y="884934"/>
            <a:ext cx="4525092" cy="3200520"/>
          </a:xfrm>
          <a:prstGeom prst="rect">
            <a:avLst/>
          </a:prstGeom>
        </p:spPr>
      </p:pic>
      <p:sp>
        <p:nvSpPr>
          <p:cNvPr id="8194" name="Rectangle 5"/>
          <p:cNvSpPr>
            <a:spLocks noGrp="1" noChangeArrowheads="1"/>
          </p:cNvSpPr>
          <p:nvPr>
            <p:ph type="title"/>
          </p:nvPr>
        </p:nvSpPr>
        <p:spPr>
          <a:noFill/>
        </p:spPr>
        <p:txBody>
          <a:bodyPr/>
          <a:lstStyle/>
          <a:p>
            <a:pPr eaLnBrk="1" hangingPunct="1"/>
            <a:r>
              <a:rPr lang="en-US" smtClean="0"/>
              <a:t>Navigating within a location group</a:t>
            </a:r>
          </a:p>
        </p:txBody>
      </p:sp>
      <p:sp>
        <p:nvSpPr>
          <p:cNvPr id="8199" name="Text Box 11"/>
          <p:cNvSpPr txBox="1">
            <a:spLocks noChangeArrowheads="1"/>
          </p:cNvSpPr>
          <p:nvPr/>
        </p:nvSpPr>
        <p:spPr bwMode="auto">
          <a:xfrm>
            <a:off x="6833609" y="305735"/>
            <a:ext cx="1097756"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350">
                <a:solidFill>
                  <a:srgbClr val="D33941"/>
                </a:solidFill>
              </a:rPr>
              <a:t>Unchanged</a:t>
            </a:r>
          </a:p>
        </p:txBody>
      </p:sp>
      <p:sp>
        <p:nvSpPr>
          <p:cNvPr id="8200" name="Line 12"/>
          <p:cNvSpPr>
            <a:spLocks noChangeShapeType="1"/>
          </p:cNvSpPr>
          <p:nvPr/>
        </p:nvSpPr>
        <p:spPr bwMode="auto">
          <a:xfrm flipH="1">
            <a:off x="6510699" y="442657"/>
            <a:ext cx="320528" cy="317834"/>
          </a:xfrm>
          <a:prstGeom prst="line">
            <a:avLst/>
          </a:prstGeom>
          <a:noFill/>
          <a:ln w="19050">
            <a:solidFill>
              <a:srgbClr val="D3394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sz="1350"/>
          </a:p>
        </p:txBody>
      </p:sp>
      <p:sp>
        <p:nvSpPr>
          <p:cNvPr id="8201" name="Line 14"/>
          <p:cNvSpPr>
            <a:spLocks noChangeShapeType="1"/>
          </p:cNvSpPr>
          <p:nvPr/>
        </p:nvSpPr>
        <p:spPr bwMode="auto">
          <a:xfrm flipH="1">
            <a:off x="6941744" y="540288"/>
            <a:ext cx="545517" cy="838102"/>
          </a:xfrm>
          <a:prstGeom prst="line">
            <a:avLst/>
          </a:prstGeom>
          <a:noFill/>
          <a:ln w="19050">
            <a:solidFill>
              <a:srgbClr val="D3394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sz="1350"/>
          </a:p>
        </p:txBody>
      </p:sp>
      <p:sp>
        <p:nvSpPr>
          <p:cNvPr id="8203" name="Text Box 6"/>
          <p:cNvSpPr txBox="1">
            <a:spLocks noChangeArrowheads="1"/>
          </p:cNvSpPr>
          <p:nvPr/>
        </p:nvSpPr>
        <p:spPr bwMode="auto">
          <a:xfrm>
            <a:off x="1211477" y="4560294"/>
            <a:ext cx="1383506"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350" dirty="0">
                <a:solidFill>
                  <a:srgbClr val="D33941"/>
                </a:solidFill>
              </a:rPr>
              <a:t>Unchanged</a:t>
            </a:r>
          </a:p>
        </p:txBody>
      </p:sp>
      <p:sp>
        <p:nvSpPr>
          <p:cNvPr id="8204" name="Line 7"/>
          <p:cNvSpPr>
            <a:spLocks noChangeShapeType="1"/>
          </p:cNvSpPr>
          <p:nvPr/>
        </p:nvSpPr>
        <p:spPr bwMode="auto">
          <a:xfrm flipH="1" flipV="1">
            <a:off x="1211477" y="3842447"/>
            <a:ext cx="255005" cy="662996"/>
          </a:xfrm>
          <a:prstGeom prst="line">
            <a:avLst/>
          </a:prstGeom>
          <a:noFill/>
          <a:ln w="19050">
            <a:solidFill>
              <a:srgbClr val="D3394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sz="1350"/>
          </a:p>
        </p:txBody>
      </p:sp>
      <p:sp>
        <p:nvSpPr>
          <p:cNvPr id="8205" name="Line 9"/>
          <p:cNvSpPr>
            <a:spLocks noChangeShapeType="1"/>
          </p:cNvSpPr>
          <p:nvPr/>
        </p:nvSpPr>
        <p:spPr bwMode="auto">
          <a:xfrm flipV="1">
            <a:off x="1975312" y="4326142"/>
            <a:ext cx="714877" cy="179301"/>
          </a:xfrm>
          <a:prstGeom prst="line">
            <a:avLst/>
          </a:prstGeom>
          <a:noFill/>
          <a:ln w="19050">
            <a:solidFill>
              <a:srgbClr val="D3394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sz="1350"/>
          </a:p>
        </p:txBody>
      </p:sp>
      <p:sp>
        <p:nvSpPr>
          <p:cNvPr id="8206" name="Line 10"/>
          <p:cNvSpPr>
            <a:spLocks noChangeShapeType="1"/>
          </p:cNvSpPr>
          <p:nvPr/>
        </p:nvSpPr>
        <p:spPr bwMode="auto">
          <a:xfrm flipV="1">
            <a:off x="1662003" y="4083134"/>
            <a:ext cx="209223" cy="434338"/>
          </a:xfrm>
          <a:prstGeom prst="line">
            <a:avLst/>
          </a:prstGeom>
          <a:noFill/>
          <a:ln w="19050">
            <a:solidFill>
              <a:srgbClr val="D3394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sz="1350"/>
          </a:p>
        </p:txBody>
      </p:sp>
      <p:pic>
        <p:nvPicPr>
          <p:cNvPr id="4" name="Picture 3"/>
          <p:cNvPicPr>
            <a:picLocks noChangeAspect="1"/>
          </p:cNvPicPr>
          <p:nvPr/>
        </p:nvPicPr>
        <p:blipFill>
          <a:blip r:embed="rId5"/>
          <a:stretch>
            <a:fillRect/>
          </a:stretch>
        </p:blipFill>
        <p:spPr>
          <a:xfrm>
            <a:off x="2686600" y="1565906"/>
            <a:ext cx="5420208" cy="3084652"/>
          </a:xfrm>
          <a:prstGeom prst="rect">
            <a:avLst/>
          </a:prstGeom>
        </p:spPr>
      </p:pic>
      <p:sp>
        <p:nvSpPr>
          <p:cNvPr id="8195" name="Rectangle 21"/>
          <p:cNvSpPr>
            <a:spLocks noChangeArrowheads="1"/>
          </p:cNvSpPr>
          <p:nvPr/>
        </p:nvSpPr>
        <p:spPr bwMode="auto">
          <a:xfrm>
            <a:off x="3955145" y="1949133"/>
            <a:ext cx="4266150" cy="2620721"/>
          </a:xfrm>
          <a:prstGeom prst="rect">
            <a:avLst/>
          </a:prstGeom>
          <a:noFill/>
          <a:ln w="19050" algn="ctr">
            <a:solidFill>
              <a:srgbClr val="0099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noAutofit/>
          </a:bodyPr>
          <a:lstStyle/>
          <a:p>
            <a:endParaRPr lang="en-US" sz="1350"/>
          </a:p>
        </p:txBody>
      </p:sp>
      <p:sp>
        <p:nvSpPr>
          <p:cNvPr id="8207" name="Text Box 22"/>
          <p:cNvSpPr txBox="1">
            <a:spLocks noChangeArrowheads="1"/>
          </p:cNvSpPr>
          <p:nvPr/>
        </p:nvSpPr>
        <p:spPr bwMode="auto">
          <a:xfrm>
            <a:off x="4905941" y="3343148"/>
            <a:ext cx="203580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500">
                <a:solidFill>
                  <a:srgbClr val="3F8E39"/>
                </a:solidFill>
              </a:rPr>
              <a:t>Only the screen area changes</a:t>
            </a:r>
          </a:p>
        </p:txBody>
      </p:sp>
      <p:sp>
        <p:nvSpPr>
          <p:cNvPr id="8202" name="Line 15"/>
          <p:cNvSpPr>
            <a:spLocks noChangeShapeType="1"/>
          </p:cNvSpPr>
          <p:nvPr/>
        </p:nvSpPr>
        <p:spPr bwMode="auto">
          <a:xfrm flipH="1">
            <a:off x="7294830" y="540289"/>
            <a:ext cx="350785" cy="1422050"/>
          </a:xfrm>
          <a:prstGeom prst="line">
            <a:avLst/>
          </a:prstGeom>
          <a:noFill/>
          <a:ln w="19050">
            <a:solidFill>
              <a:srgbClr val="D3394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sz="1350"/>
          </a:p>
        </p:txBody>
      </p:sp>
    </p:spTree>
    <p:extLst>
      <p:ext uri="{BB962C8B-B14F-4D97-AF65-F5344CB8AC3E}">
        <p14:creationId xmlns:p14="http://schemas.microsoft.com/office/powerpoint/2010/main" val="191030994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011392" y="1597589"/>
            <a:ext cx="6526833" cy="3289158"/>
          </a:xfrm>
          <a:prstGeom prst="rect">
            <a:avLst/>
          </a:prstGeom>
        </p:spPr>
      </p:pic>
      <p:sp>
        <p:nvSpPr>
          <p:cNvPr id="9219" name="Rectangle 3"/>
          <p:cNvSpPr>
            <a:spLocks noGrp="1" noChangeArrowheads="1"/>
          </p:cNvSpPr>
          <p:nvPr>
            <p:ph type="title"/>
          </p:nvPr>
        </p:nvSpPr>
        <p:spPr/>
        <p:txBody>
          <a:bodyPr/>
          <a:lstStyle/>
          <a:p>
            <a:r>
              <a:rPr lang="en-US" smtClean="0"/>
              <a:t>Pages</a:t>
            </a:r>
          </a:p>
        </p:txBody>
      </p:sp>
      <p:sp>
        <p:nvSpPr>
          <p:cNvPr id="9220" name="Rectangle 4"/>
          <p:cNvSpPr>
            <a:spLocks noGrp="1" noChangeArrowheads="1"/>
          </p:cNvSpPr>
          <p:nvPr>
            <p:ph idx="1"/>
          </p:nvPr>
        </p:nvSpPr>
        <p:spPr>
          <a:xfrm>
            <a:off x="1532335" y="685800"/>
            <a:ext cx="6238875" cy="1885950"/>
          </a:xfrm>
        </p:spPr>
        <p:txBody>
          <a:bodyPr/>
          <a:lstStyle/>
          <a:p>
            <a:r>
              <a:rPr lang="en-US" smtClean="0"/>
              <a:t>A </a:t>
            </a:r>
            <a:r>
              <a:rPr lang="en-US" b="1" smtClean="0"/>
              <a:t>page</a:t>
            </a:r>
            <a:r>
              <a:rPr lang="en-US" smtClean="0"/>
              <a:t> is a location that contains a single screen in the main frame</a:t>
            </a:r>
          </a:p>
          <a:p>
            <a:pPr lvl="1"/>
            <a:r>
              <a:rPr lang="en-US" smtClean="0"/>
              <a:t>Pages are used exclusively within location groups</a:t>
            </a:r>
          </a:p>
        </p:txBody>
      </p:sp>
      <p:sp>
        <p:nvSpPr>
          <p:cNvPr id="9221" name="Rectangle 5"/>
          <p:cNvSpPr>
            <a:spLocks noChangeArrowheads="1"/>
          </p:cNvSpPr>
          <p:nvPr/>
        </p:nvSpPr>
        <p:spPr bwMode="auto">
          <a:xfrm>
            <a:off x="2070577" y="1940312"/>
            <a:ext cx="5467648" cy="2936212"/>
          </a:xfrm>
          <a:prstGeom prst="rect">
            <a:avLst/>
          </a:prstGeom>
          <a:noFill/>
          <a:ln w="19050" algn="ctr">
            <a:solidFill>
              <a:srgbClr val="D33941"/>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noAutofit/>
          </a:bodyPr>
          <a:lstStyle/>
          <a:p>
            <a:endParaRPr lang="en-US" sz="1350"/>
          </a:p>
        </p:txBody>
      </p:sp>
    </p:spTree>
    <p:extLst>
      <p:ext uri="{BB962C8B-B14F-4D97-AF65-F5344CB8AC3E}">
        <p14:creationId xmlns:p14="http://schemas.microsoft.com/office/powerpoint/2010/main" val="2882314542"/>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301353" y="1182726"/>
            <a:ext cx="6057900" cy="2800350"/>
          </a:xfrm>
          <a:prstGeom prst="rect">
            <a:avLst/>
          </a:prstGeom>
        </p:spPr>
      </p:pic>
      <p:sp>
        <p:nvSpPr>
          <p:cNvPr id="2" name="Title 1"/>
          <p:cNvSpPr>
            <a:spLocks noGrp="1"/>
          </p:cNvSpPr>
          <p:nvPr>
            <p:ph type="title"/>
          </p:nvPr>
        </p:nvSpPr>
        <p:spPr/>
        <p:txBody>
          <a:bodyPr/>
          <a:lstStyle/>
          <a:p>
            <a:r>
              <a:rPr lang="en-US" smtClean="0"/>
              <a:t>Location refs</a:t>
            </a:r>
            <a:endParaRPr lang="en-US"/>
          </a:p>
        </p:txBody>
      </p:sp>
      <p:sp>
        <p:nvSpPr>
          <p:cNvPr id="3" name="Content Placeholder 2"/>
          <p:cNvSpPr>
            <a:spLocks noGrp="1"/>
          </p:cNvSpPr>
          <p:nvPr>
            <p:ph idx="1"/>
          </p:nvPr>
        </p:nvSpPr>
        <p:spPr>
          <a:xfrm>
            <a:off x="444500" y="792754"/>
            <a:ext cx="8318500" cy="4114800"/>
          </a:xfrm>
        </p:spPr>
        <p:txBody>
          <a:bodyPr/>
          <a:lstStyle/>
          <a:p>
            <a:r>
              <a:rPr lang="en-US" dirty="0" smtClean="0"/>
              <a:t>A </a:t>
            </a:r>
            <a:r>
              <a:rPr lang="en-US" b="1" dirty="0" smtClean="0"/>
              <a:t>location ref </a:t>
            </a:r>
            <a:r>
              <a:rPr lang="en-US" dirty="0" smtClean="0"/>
              <a:t>points to a location, which can be either a location group or a page</a:t>
            </a:r>
            <a:br>
              <a:rPr lang="en-US" dirty="0" smtClean="0"/>
            </a:b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lvl="1"/>
            <a:r>
              <a:rPr lang="en-US" b="1" dirty="0" smtClean="0">
                <a:latin typeface="Courier New" pitchFamily="49" charset="0"/>
                <a:cs typeface="Courier New" pitchFamily="49" charset="0"/>
              </a:rPr>
              <a:t>Monitoring</a:t>
            </a:r>
            <a:r>
              <a:rPr lang="en-US" dirty="0" smtClean="0"/>
              <a:t> location ref points to </a:t>
            </a:r>
            <a:r>
              <a:rPr lang="en-US" b="1" dirty="0">
                <a:latin typeface="Courier New" pitchFamily="49" charset="0"/>
                <a:cs typeface="Courier New" pitchFamily="49" charset="0"/>
              </a:rPr>
              <a:t>Monitoring</a:t>
            </a:r>
            <a:r>
              <a:rPr lang="en-US" dirty="0"/>
              <a:t> </a:t>
            </a:r>
            <a:r>
              <a:rPr lang="en-US" dirty="0" smtClean="0"/>
              <a:t>location group</a:t>
            </a:r>
          </a:p>
          <a:p>
            <a:pPr lvl="1"/>
            <a:r>
              <a:rPr lang="en-US" b="1" dirty="0">
                <a:latin typeface="Courier New" pitchFamily="49" charset="0"/>
                <a:cs typeface="Courier New" pitchFamily="49" charset="0"/>
              </a:rPr>
              <a:t>Message Queues </a:t>
            </a:r>
            <a:r>
              <a:rPr lang="en-US" dirty="0" smtClean="0"/>
              <a:t>location ref points to </a:t>
            </a:r>
            <a:r>
              <a:rPr lang="en-US" b="1" dirty="0">
                <a:latin typeface="Courier New" pitchFamily="49" charset="0"/>
                <a:cs typeface="Courier New" pitchFamily="49" charset="0"/>
              </a:rPr>
              <a:t>Message Queues </a:t>
            </a:r>
            <a:r>
              <a:rPr lang="en-US" dirty="0" smtClean="0"/>
              <a:t>page </a:t>
            </a:r>
            <a:endParaRPr lang="en-US" dirty="0"/>
          </a:p>
        </p:txBody>
      </p:sp>
      <p:sp>
        <p:nvSpPr>
          <p:cNvPr id="14" name="AutoShape 12"/>
          <p:cNvSpPr>
            <a:spLocks noChangeArrowheads="1"/>
          </p:cNvSpPr>
          <p:nvPr/>
        </p:nvSpPr>
        <p:spPr bwMode="auto">
          <a:xfrm>
            <a:off x="1354987" y="1872911"/>
            <a:ext cx="1564510" cy="2057081"/>
          </a:xfrm>
          <a:prstGeom prst="roundRect">
            <a:avLst>
              <a:gd name="adj" fmla="val 16667"/>
            </a:avLst>
          </a:prstGeom>
          <a:noFill/>
          <a:ln w="19050" algn="ctr">
            <a:solidFill>
              <a:srgbClr val="D33941"/>
            </a:solidFill>
            <a:prstDash val="sysDot"/>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sz="1350"/>
          </a:p>
        </p:txBody>
      </p:sp>
      <p:sp>
        <p:nvSpPr>
          <p:cNvPr id="16" name="Text Box 13"/>
          <p:cNvSpPr txBox="1">
            <a:spLocks noChangeArrowheads="1"/>
          </p:cNvSpPr>
          <p:nvPr/>
        </p:nvSpPr>
        <p:spPr bwMode="auto">
          <a:xfrm>
            <a:off x="4016708" y="3867660"/>
            <a:ext cx="177974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500" dirty="0">
                <a:solidFill>
                  <a:srgbClr val="D33941"/>
                </a:solidFill>
              </a:rPr>
              <a:t>Location refs</a:t>
            </a:r>
          </a:p>
        </p:txBody>
      </p:sp>
      <p:cxnSp>
        <p:nvCxnSpPr>
          <p:cNvPr id="17" name="Straight Connector 16"/>
          <p:cNvCxnSpPr/>
          <p:nvPr/>
        </p:nvCxnSpPr>
        <p:spPr bwMode="auto">
          <a:xfrm>
            <a:off x="2919497" y="3350968"/>
            <a:ext cx="1097211" cy="632108"/>
          </a:xfrm>
          <a:prstGeom prst="line">
            <a:avLst/>
          </a:prstGeom>
          <a:noFill/>
          <a:ln w="19050" cap="flat" cmpd="sng" algn="ctr">
            <a:solidFill>
              <a:srgbClr val="D33941"/>
            </a:solidFill>
            <a:prstDash val="solid"/>
            <a:round/>
            <a:headEnd type="none" w="med" len="med"/>
            <a:tailEnd type="none" w="med" len="med"/>
          </a:ln>
          <a:effectLst/>
        </p:spPr>
      </p:cxnSp>
    </p:spTree>
    <p:extLst>
      <p:ext uri="{BB962C8B-B14F-4D97-AF65-F5344CB8AC3E}">
        <p14:creationId xmlns:p14="http://schemas.microsoft.com/office/powerpoint/2010/main" val="3714130135"/>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377214" y="948809"/>
            <a:ext cx="6740874" cy="2764547"/>
          </a:xfrm>
          <a:prstGeom prst="rect">
            <a:avLst/>
          </a:prstGeom>
        </p:spPr>
      </p:pic>
      <p:sp>
        <p:nvSpPr>
          <p:cNvPr id="10243" name="Rectangle 14"/>
          <p:cNvSpPr>
            <a:spLocks noGrp="1" noChangeArrowheads="1"/>
          </p:cNvSpPr>
          <p:nvPr>
            <p:ph type="title"/>
          </p:nvPr>
        </p:nvSpPr>
        <p:spPr/>
        <p:txBody>
          <a:bodyPr/>
          <a:lstStyle/>
          <a:p>
            <a:pPr eaLnBrk="1" hangingPunct="1"/>
            <a:r>
              <a:rPr lang="en-US" smtClean="0"/>
              <a:t>Navigation hierarchy example</a:t>
            </a:r>
          </a:p>
        </p:txBody>
      </p:sp>
      <p:sp>
        <p:nvSpPr>
          <p:cNvPr id="10244" name="Rectangle 5"/>
          <p:cNvSpPr>
            <a:spLocks noChangeArrowheads="1"/>
          </p:cNvSpPr>
          <p:nvPr/>
        </p:nvSpPr>
        <p:spPr bwMode="auto">
          <a:xfrm>
            <a:off x="1274103" y="948810"/>
            <a:ext cx="6721321" cy="303127"/>
          </a:xfrm>
          <a:prstGeom prst="rect">
            <a:avLst/>
          </a:prstGeom>
          <a:noFill/>
          <a:ln w="19050" algn="ctr">
            <a:solidFill>
              <a:srgbClr val="D8691E"/>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noAutofit/>
          </a:bodyPr>
          <a:lstStyle/>
          <a:p>
            <a:endParaRPr lang="en-US" sz="1350"/>
          </a:p>
        </p:txBody>
      </p:sp>
      <p:sp>
        <p:nvSpPr>
          <p:cNvPr id="10245" name="Rectangle 7"/>
          <p:cNvSpPr>
            <a:spLocks noChangeArrowheads="1"/>
          </p:cNvSpPr>
          <p:nvPr/>
        </p:nvSpPr>
        <p:spPr bwMode="auto">
          <a:xfrm>
            <a:off x="1588479" y="2627778"/>
            <a:ext cx="1489259" cy="669075"/>
          </a:xfrm>
          <a:prstGeom prst="rect">
            <a:avLst/>
          </a:prstGeom>
          <a:noFill/>
          <a:ln w="19050" algn="ctr">
            <a:solidFill>
              <a:srgbClr val="FFC0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noAutofit/>
          </a:bodyPr>
          <a:lstStyle/>
          <a:p>
            <a:endParaRPr lang="en-US" sz="1350">
              <a:solidFill>
                <a:srgbClr val="FFC000"/>
              </a:solidFill>
            </a:endParaRPr>
          </a:p>
        </p:txBody>
      </p:sp>
      <p:sp>
        <p:nvSpPr>
          <p:cNvPr id="10246" name="Text Box 8"/>
          <p:cNvSpPr txBox="1">
            <a:spLocks noChangeArrowheads="1"/>
          </p:cNvSpPr>
          <p:nvPr/>
        </p:nvSpPr>
        <p:spPr bwMode="auto">
          <a:xfrm>
            <a:off x="3582625" y="703597"/>
            <a:ext cx="213717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500" dirty="0">
                <a:solidFill>
                  <a:srgbClr val="D8691E"/>
                </a:solidFill>
              </a:rPr>
              <a:t>1st level - tab bar</a:t>
            </a:r>
          </a:p>
        </p:txBody>
      </p:sp>
      <p:sp>
        <p:nvSpPr>
          <p:cNvPr id="10247" name="Text Box 9"/>
          <p:cNvSpPr txBox="1">
            <a:spLocks noChangeArrowheads="1"/>
          </p:cNvSpPr>
          <p:nvPr/>
        </p:nvSpPr>
        <p:spPr bwMode="auto">
          <a:xfrm>
            <a:off x="1598455" y="3999870"/>
            <a:ext cx="6105512" cy="207749"/>
          </a:xfrm>
          <a:prstGeom prst="rect">
            <a:avLst/>
          </a:prstGeom>
          <a:noFill/>
          <a:ln w="3175" algn="ctr">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lnSpc>
                <a:spcPct val="90000"/>
              </a:lnSpc>
              <a:spcBef>
                <a:spcPct val="0"/>
              </a:spcBef>
            </a:pPr>
            <a:r>
              <a:rPr lang="en-US" sz="1500" dirty="0" smtClean="0">
                <a:solidFill>
                  <a:srgbClr val="92D050"/>
                </a:solidFill>
              </a:rPr>
              <a:t> 2nd </a:t>
            </a:r>
            <a:r>
              <a:rPr lang="en-US" sz="1500" dirty="0">
                <a:solidFill>
                  <a:srgbClr val="92D050"/>
                </a:solidFill>
              </a:rPr>
              <a:t>level – (parent) menu links, can include info bar, menu actions</a:t>
            </a:r>
          </a:p>
        </p:txBody>
      </p:sp>
      <p:sp>
        <p:nvSpPr>
          <p:cNvPr id="10248" name="Text Box 10"/>
          <p:cNvSpPr txBox="1">
            <a:spLocks noChangeArrowheads="1"/>
          </p:cNvSpPr>
          <p:nvPr/>
        </p:nvSpPr>
        <p:spPr bwMode="auto">
          <a:xfrm>
            <a:off x="1636703" y="4367374"/>
            <a:ext cx="3216580" cy="230832"/>
          </a:xfrm>
          <a:prstGeom prst="rect">
            <a:avLst/>
          </a:prstGeom>
          <a:noFill/>
          <a:ln w="317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500" dirty="0" smtClean="0">
                <a:solidFill>
                  <a:srgbClr val="FFC000"/>
                </a:solidFill>
              </a:rPr>
              <a:t>  3rd </a:t>
            </a:r>
            <a:r>
              <a:rPr lang="en-US" sz="1500" dirty="0">
                <a:solidFill>
                  <a:srgbClr val="FFC000"/>
                </a:solidFill>
              </a:rPr>
              <a:t>level – child menu links</a:t>
            </a:r>
          </a:p>
        </p:txBody>
      </p:sp>
      <p:sp>
        <p:nvSpPr>
          <p:cNvPr id="10" name="Freeform 9"/>
          <p:cNvSpPr/>
          <p:nvPr/>
        </p:nvSpPr>
        <p:spPr>
          <a:xfrm>
            <a:off x="1092819" y="2910468"/>
            <a:ext cx="505635" cy="1208242"/>
          </a:xfrm>
          <a:custGeom>
            <a:avLst/>
            <a:gdLst>
              <a:gd name="connsiteX0" fmla="*/ 254360 w 254360"/>
              <a:gd name="connsiteY0" fmla="*/ 845820 h 845820"/>
              <a:gd name="connsiteX1" fmla="*/ 2900 w 254360"/>
              <a:gd name="connsiteY1" fmla="*/ 594360 h 845820"/>
              <a:gd name="connsiteX2" fmla="*/ 140060 w 254360"/>
              <a:gd name="connsiteY2" fmla="*/ 0 h 845820"/>
            </a:gdLst>
            <a:ahLst/>
            <a:cxnLst>
              <a:cxn ang="0">
                <a:pos x="connsiteX0" y="connsiteY0"/>
              </a:cxn>
              <a:cxn ang="0">
                <a:pos x="connsiteX1" y="connsiteY1"/>
              </a:cxn>
              <a:cxn ang="0">
                <a:pos x="connsiteX2" y="connsiteY2"/>
              </a:cxn>
            </a:cxnLst>
            <a:rect l="l" t="t" r="r" b="b"/>
            <a:pathLst>
              <a:path w="254360" h="845820">
                <a:moveTo>
                  <a:pt x="254360" y="845820"/>
                </a:moveTo>
                <a:cubicBezTo>
                  <a:pt x="138155" y="790575"/>
                  <a:pt x="21950" y="735330"/>
                  <a:pt x="2900" y="594360"/>
                </a:cubicBezTo>
                <a:cubicBezTo>
                  <a:pt x="-16150" y="453390"/>
                  <a:pt x="61955" y="226695"/>
                  <a:pt x="140060" y="0"/>
                </a:cubicBezTo>
              </a:path>
            </a:pathLst>
          </a:custGeom>
          <a:ln w="19050">
            <a:solidFill>
              <a:srgbClr val="92D050"/>
            </a:solidFill>
          </a:ln>
        </p:spPr>
        <p:txBody>
          <a:bodyPr vert="horz" wrap="none" lIns="0" tIns="0" rIns="0" bIns="0" numCol="1" rtlCol="0" anchor="ctr" anchorCtr="0" compatLnSpc="1">
            <a:prstTxWarp prst="textNoShape">
              <a:avLst/>
            </a:prstTxWarp>
            <a:noAutofit/>
          </a:bodyPr>
          <a:lstStyle/>
          <a:p>
            <a:pPr algn="ctr" defTabSz="685800" fontAlgn="base">
              <a:spcBef>
                <a:spcPct val="50000"/>
              </a:spcBef>
              <a:spcAft>
                <a:spcPct val="30000"/>
              </a:spcAft>
              <a:buClr>
                <a:schemeClr val="tx1"/>
              </a:buClr>
            </a:pPr>
            <a:endParaRPr lang="en-US" sz="1500" b="1">
              <a:solidFill>
                <a:srgbClr val="FF0000"/>
              </a:solidFill>
              <a:latin typeface="Arial" charset="0"/>
            </a:endParaRPr>
          </a:p>
        </p:txBody>
      </p:sp>
      <p:sp>
        <p:nvSpPr>
          <p:cNvPr id="27" name="Freeform 26"/>
          <p:cNvSpPr/>
          <p:nvPr/>
        </p:nvSpPr>
        <p:spPr>
          <a:xfrm>
            <a:off x="1452118" y="3267054"/>
            <a:ext cx="249447" cy="1215735"/>
          </a:xfrm>
          <a:custGeom>
            <a:avLst/>
            <a:gdLst>
              <a:gd name="connsiteX0" fmla="*/ 254360 w 254360"/>
              <a:gd name="connsiteY0" fmla="*/ 845820 h 845820"/>
              <a:gd name="connsiteX1" fmla="*/ 2900 w 254360"/>
              <a:gd name="connsiteY1" fmla="*/ 594360 h 845820"/>
              <a:gd name="connsiteX2" fmla="*/ 140060 w 254360"/>
              <a:gd name="connsiteY2" fmla="*/ 0 h 845820"/>
            </a:gdLst>
            <a:ahLst/>
            <a:cxnLst>
              <a:cxn ang="0">
                <a:pos x="connsiteX0" y="connsiteY0"/>
              </a:cxn>
              <a:cxn ang="0">
                <a:pos x="connsiteX1" y="connsiteY1"/>
              </a:cxn>
              <a:cxn ang="0">
                <a:pos x="connsiteX2" y="connsiteY2"/>
              </a:cxn>
            </a:cxnLst>
            <a:rect l="l" t="t" r="r" b="b"/>
            <a:pathLst>
              <a:path w="254360" h="845820">
                <a:moveTo>
                  <a:pt x="254360" y="845820"/>
                </a:moveTo>
                <a:cubicBezTo>
                  <a:pt x="138155" y="790575"/>
                  <a:pt x="21950" y="735330"/>
                  <a:pt x="2900" y="594360"/>
                </a:cubicBezTo>
                <a:cubicBezTo>
                  <a:pt x="-16150" y="453390"/>
                  <a:pt x="61955" y="226695"/>
                  <a:pt x="140060" y="0"/>
                </a:cubicBezTo>
              </a:path>
            </a:pathLst>
          </a:custGeom>
          <a:ln w="19050">
            <a:solidFill>
              <a:srgbClr val="FFC000"/>
            </a:solidFill>
          </a:ln>
        </p:spPr>
        <p:txBody>
          <a:bodyPr vert="horz" wrap="none" lIns="0" tIns="0" rIns="0" bIns="0" numCol="1" rtlCol="0" anchor="ctr" anchorCtr="0" compatLnSpc="1">
            <a:prstTxWarp prst="textNoShape">
              <a:avLst/>
            </a:prstTxWarp>
            <a:noAutofit/>
          </a:bodyPr>
          <a:lstStyle/>
          <a:p>
            <a:pPr algn="ctr" defTabSz="685800" fontAlgn="base">
              <a:spcBef>
                <a:spcPct val="50000"/>
              </a:spcBef>
              <a:spcAft>
                <a:spcPct val="30000"/>
              </a:spcAft>
              <a:buClr>
                <a:schemeClr val="tx1"/>
              </a:buClr>
            </a:pPr>
            <a:endParaRPr lang="en-US" sz="1500" b="1">
              <a:solidFill>
                <a:srgbClr val="FF0000"/>
              </a:solidFill>
              <a:latin typeface="Arial" charset="0"/>
            </a:endParaRPr>
          </a:p>
        </p:txBody>
      </p:sp>
      <p:sp>
        <p:nvSpPr>
          <p:cNvPr id="3" name="Rectangle 2"/>
          <p:cNvSpPr/>
          <p:nvPr/>
        </p:nvSpPr>
        <p:spPr>
          <a:xfrm>
            <a:off x="1274103" y="1251937"/>
            <a:ext cx="2082414" cy="2550629"/>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356517" y="1251937"/>
            <a:ext cx="4638907" cy="220024"/>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2029433"/>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en-US" smtClean="0"/>
              <a:t>Location group and page configuration</a:t>
            </a:r>
          </a:p>
        </p:txBody>
      </p:sp>
      <p:sp>
        <p:nvSpPr>
          <p:cNvPr id="16388" name="Rectangle 3"/>
          <p:cNvSpPr>
            <a:spLocks noGrp="1" noChangeArrowheads="1"/>
          </p:cNvSpPr>
          <p:nvPr>
            <p:ph idx="1"/>
          </p:nvPr>
        </p:nvSpPr>
        <p:spPr>
          <a:xfrm>
            <a:off x="394798" y="1118246"/>
            <a:ext cx="4315350" cy="4114800"/>
          </a:xfrm>
        </p:spPr>
        <p:txBody>
          <a:bodyPr>
            <a:normAutofit/>
          </a:bodyPr>
          <a:lstStyle/>
          <a:p>
            <a:pPr>
              <a:buFont typeface="Arial" charset="0"/>
              <a:buChar char="•"/>
            </a:pPr>
            <a:r>
              <a:rPr lang="en-US" sz="2000" dirty="0" smtClean="0">
                <a:latin typeface="Calibri" panose="020F0502020204030204" pitchFamily="34" charset="0"/>
                <a:cs typeface="Calibri" panose="020F0502020204030204" pitchFamily="34" charset="0"/>
              </a:rPr>
              <a:t>Configuration for location groups and pages includes: </a:t>
            </a:r>
          </a:p>
          <a:p>
            <a:pPr lvl="2"/>
            <a:r>
              <a:rPr lang="en-US" sz="1600" dirty="0" smtClean="0">
                <a:latin typeface="Calibri" panose="020F0502020204030204" pitchFamily="34" charset="0"/>
                <a:cs typeface="Calibri" panose="020F0502020204030204" pitchFamily="34" charset="0"/>
              </a:rPr>
              <a:t>Entry point and navigation </a:t>
            </a:r>
          </a:p>
          <a:p>
            <a:pPr lvl="2"/>
            <a:r>
              <a:rPr lang="en-US" sz="1600" dirty="0" smtClean="0">
                <a:latin typeface="Calibri" panose="020F0502020204030204" pitchFamily="34" charset="0"/>
                <a:cs typeface="Calibri" panose="020F0502020204030204" pitchFamily="34" charset="0"/>
              </a:rPr>
              <a:t>Logic to control visibility and access</a:t>
            </a:r>
          </a:p>
          <a:p>
            <a:pPr>
              <a:buFont typeface="Arial" charset="0"/>
              <a:buChar char="•"/>
            </a:pPr>
            <a:r>
              <a:rPr lang="en-US" sz="2000" dirty="0" smtClean="0">
                <a:latin typeface="Calibri" panose="020F0502020204030204" pitchFamily="34" charset="0"/>
                <a:cs typeface="Calibri" panose="020F0502020204030204" pitchFamily="34" charset="0"/>
              </a:rPr>
              <a:t>Location group configuration </a:t>
            </a:r>
            <a:br>
              <a:rPr lang="en-US" sz="2000" dirty="0" smtClean="0">
                <a:latin typeface="Calibri" panose="020F0502020204030204" pitchFamily="34" charset="0"/>
                <a:cs typeface="Calibri" panose="020F0502020204030204" pitchFamily="34" charset="0"/>
              </a:rPr>
            </a:br>
            <a:r>
              <a:rPr lang="en-US" sz="2000" dirty="0" smtClean="0">
                <a:latin typeface="Calibri" panose="020F0502020204030204" pitchFamily="34" charset="0"/>
                <a:cs typeface="Calibri" panose="020F0502020204030204" pitchFamily="34" charset="0"/>
              </a:rPr>
              <a:t>also involves location refs</a:t>
            </a:r>
          </a:p>
          <a:p>
            <a:pPr>
              <a:buFont typeface="Arial" charset="0"/>
              <a:buChar char="•"/>
            </a:pPr>
            <a:r>
              <a:rPr lang="en-US" sz="2000" dirty="0" smtClean="0">
                <a:latin typeface="Calibri" panose="020F0502020204030204" pitchFamily="34" charset="0"/>
                <a:cs typeface="Calibri" panose="020F0502020204030204" pitchFamily="34" charset="0"/>
              </a:rPr>
              <a:t>Page configuration also includes:</a:t>
            </a:r>
          </a:p>
          <a:p>
            <a:pPr lvl="2"/>
            <a:r>
              <a:rPr lang="en-US" sz="1600" dirty="0" smtClean="0">
                <a:latin typeface="Calibri" panose="020F0502020204030204" pitchFamily="34" charset="0"/>
                <a:cs typeface="Calibri" panose="020F0502020204030204" pitchFamily="34" charset="0"/>
              </a:rPr>
              <a:t>Screen that a page renders</a:t>
            </a:r>
          </a:p>
          <a:p>
            <a:pPr lvl="2"/>
            <a:r>
              <a:rPr lang="en-US" sz="1600" dirty="0" smtClean="0">
                <a:latin typeface="Calibri" panose="020F0502020204030204" pitchFamily="34" charset="0"/>
                <a:cs typeface="Calibri" panose="020F0502020204030204" pitchFamily="34" charset="0"/>
              </a:rPr>
              <a:t>Page labels</a:t>
            </a:r>
          </a:p>
        </p:txBody>
      </p:sp>
      <p:sp>
        <p:nvSpPr>
          <p:cNvPr id="16391" name="Text Box 84"/>
          <p:cNvSpPr txBox="1">
            <a:spLocks noChangeArrowheads="1"/>
          </p:cNvSpPr>
          <p:nvPr/>
        </p:nvSpPr>
        <p:spPr bwMode="auto">
          <a:xfrm>
            <a:off x="5214937" y="2026444"/>
            <a:ext cx="1243013" cy="230832"/>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500" b="0">
                <a:solidFill>
                  <a:schemeClr val="bg1"/>
                </a:solidFill>
              </a:rPr>
              <a:t>Location Ref</a:t>
            </a:r>
          </a:p>
        </p:txBody>
      </p:sp>
      <p:sp>
        <p:nvSpPr>
          <p:cNvPr id="16393" name="Line 86"/>
          <p:cNvSpPr>
            <a:spLocks noChangeShapeType="1"/>
          </p:cNvSpPr>
          <p:nvPr/>
        </p:nvSpPr>
        <p:spPr bwMode="auto">
          <a:xfrm>
            <a:off x="6453188" y="2140744"/>
            <a:ext cx="192881"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sz="1350"/>
          </a:p>
        </p:txBody>
      </p:sp>
      <p:grpSp>
        <p:nvGrpSpPr>
          <p:cNvPr id="40" name="Group 39"/>
          <p:cNvGrpSpPr>
            <a:grpSpLocks/>
          </p:cNvGrpSpPr>
          <p:nvPr/>
        </p:nvGrpSpPr>
        <p:grpSpPr bwMode="auto">
          <a:xfrm>
            <a:off x="4967917" y="1038696"/>
            <a:ext cx="1472735" cy="599112"/>
            <a:chOff x="300" y="986"/>
            <a:chExt cx="1045" cy="482"/>
          </a:xfrm>
        </p:grpSpPr>
        <p:sp>
          <p:nvSpPr>
            <p:cNvPr id="41" name="Rectangle 40"/>
            <p:cNvSpPr>
              <a:spLocks noChangeArrowheads="1"/>
            </p:cNvSpPr>
            <p:nvPr/>
          </p:nvSpPr>
          <p:spPr bwMode="auto">
            <a:xfrm>
              <a:off x="304" y="988"/>
              <a:ext cx="1041" cy="477"/>
            </a:xfrm>
            <a:prstGeom prst="rect">
              <a:avLst/>
            </a:prstGeom>
            <a:solidFill>
              <a:schemeClr val="tx1"/>
            </a:solidFill>
            <a:ln w="28575" algn="ctr">
              <a:solidFill>
                <a:schemeClr val="bg1"/>
              </a:solidFill>
              <a:miter lim="800000"/>
              <a:headEnd/>
              <a:tailEnd/>
            </a:ln>
          </p:spPr>
          <p:txBody>
            <a:bodyPr lIns="0" tIns="0" rIns="0" bIns="0" anchor="ctr">
              <a:spAutoFit/>
            </a:bodyPr>
            <a:ls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a:lstStyle>
            <a:p>
              <a:endParaRPr lang="en-US"/>
            </a:p>
          </p:txBody>
        </p:sp>
        <p:sp>
          <p:nvSpPr>
            <p:cNvPr id="42" name="Freeform 41"/>
            <p:cNvSpPr>
              <a:spLocks/>
            </p:cNvSpPr>
            <p:nvPr/>
          </p:nvSpPr>
          <p:spPr bwMode="auto">
            <a:xfrm>
              <a:off x="300" y="986"/>
              <a:ext cx="1044" cy="482"/>
            </a:xfrm>
            <a:custGeom>
              <a:avLst/>
              <a:gdLst>
                <a:gd name="T0" fmla="*/ 0 w 1044"/>
                <a:gd name="T1" fmla="*/ 482 h 482"/>
                <a:gd name="T2" fmla="*/ 0 w 1044"/>
                <a:gd name="T3" fmla="*/ 0 h 482"/>
                <a:gd name="T4" fmla="*/ 1044 w 1044"/>
                <a:gd name="T5" fmla="*/ 0 h 482"/>
                <a:gd name="T6" fmla="*/ 1044 w 1044"/>
                <a:gd name="T7" fmla="*/ 64 h 482"/>
                <a:gd name="T8" fmla="*/ 184 w 1044"/>
                <a:gd name="T9" fmla="*/ 64 h 482"/>
                <a:gd name="T10" fmla="*/ 186 w 1044"/>
                <a:gd name="T11" fmla="*/ 482 h 482"/>
                <a:gd name="T12" fmla="*/ 0 w 1044"/>
                <a:gd name="T13" fmla="*/ 482 h 482"/>
                <a:gd name="T14" fmla="*/ 0 60000 65536"/>
                <a:gd name="T15" fmla="*/ 0 60000 65536"/>
                <a:gd name="T16" fmla="*/ 0 60000 65536"/>
                <a:gd name="T17" fmla="*/ 0 60000 65536"/>
                <a:gd name="T18" fmla="*/ 0 60000 65536"/>
                <a:gd name="T19" fmla="*/ 0 60000 65536"/>
                <a:gd name="T20" fmla="*/ 0 60000 65536"/>
                <a:gd name="T21" fmla="*/ 0 w 1044"/>
                <a:gd name="T22" fmla="*/ 0 h 482"/>
                <a:gd name="T23" fmla="*/ 1044 w 1044"/>
                <a:gd name="T24" fmla="*/ 482 h 4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4" h="482">
                  <a:moveTo>
                    <a:pt x="0" y="482"/>
                  </a:moveTo>
                  <a:lnTo>
                    <a:pt x="0" y="0"/>
                  </a:lnTo>
                  <a:lnTo>
                    <a:pt x="1044" y="0"/>
                  </a:lnTo>
                  <a:lnTo>
                    <a:pt x="1044" y="64"/>
                  </a:lnTo>
                  <a:lnTo>
                    <a:pt x="184" y="64"/>
                  </a:lnTo>
                  <a:lnTo>
                    <a:pt x="186" y="482"/>
                  </a:lnTo>
                  <a:lnTo>
                    <a:pt x="0" y="482"/>
                  </a:lnTo>
                  <a:close/>
                </a:path>
              </a:pathLst>
            </a:custGeom>
            <a:solidFill>
              <a:schemeClr val="hlink"/>
            </a:solidFill>
            <a:ln w="12700">
              <a:solidFill>
                <a:schemeClr val="bg1"/>
              </a:solidFill>
              <a:round/>
              <a:headEnd/>
              <a:tailEnd/>
            </a:ln>
          </p:spPr>
          <p:txBody>
            <a:bodyPr wrap="none" lIns="0" tIns="0" rIns="0" bIns="0" anchor="ctr">
              <a:spAutoFit/>
            </a:bodyPr>
            <a:ls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a:lstStyle>
            <a:p>
              <a:endParaRPr lang="en-US"/>
            </a:p>
          </p:txBody>
        </p:sp>
        <p:sp>
          <p:nvSpPr>
            <p:cNvPr id="43" name="Text Box 90"/>
            <p:cNvSpPr txBox="1">
              <a:spLocks noChangeArrowheads="1"/>
            </p:cNvSpPr>
            <p:nvPr/>
          </p:nvSpPr>
          <p:spPr bwMode="auto">
            <a:xfrm>
              <a:off x="522" y="1100"/>
              <a:ext cx="715"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a:lstStyle>
            <a:p>
              <a:pPr eaLnBrk="1" hangingPunct="1"/>
              <a:r>
                <a:rPr lang="en-US" sz="1200" dirty="0">
                  <a:solidFill>
                    <a:schemeClr val="bg1"/>
                  </a:solidFill>
                </a:rPr>
                <a:t>Location</a:t>
              </a:r>
              <a:br>
                <a:rPr lang="en-US" sz="1200" dirty="0">
                  <a:solidFill>
                    <a:schemeClr val="bg1"/>
                  </a:solidFill>
                </a:rPr>
              </a:br>
              <a:r>
                <a:rPr lang="en-US" sz="1200" dirty="0">
                  <a:solidFill>
                    <a:schemeClr val="bg1"/>
                  </a:solidFill>
                </a:rPr>
                <a:t>Group</a:t>
              </a:r>
              <a:endParaRPr lang="en-US" sz="2200" dirty="0">
                <a:solidFill>
                  <a:schemeClr val="bg1"/>
                </a:solidFill>
              </a:endParaRPr>
            </a:p>
          </p:txBody>
        </p:sp>
        <p:sp>
          <p:nvSpPr>
            <p:cNvPr id="44" name="Rectangle 43"/>
            <p:cNvSpPr>
              <a:spLocks noChangeArrowheads="1"/>
            </p:cNvSpPr>
            <p:nvPr/>
          </p:nvSpPr>
          <p:spPr bwMode="auto">
            <a:xfrm>
              <a:off x="330" y="1050"/>
              <a:ext cx="131" cy="255"/>
            </a:xfrm>
            <a:prstGeom prst="rect">
              <a:avLst/>
            </a:prstGeom>
            <a:solidFill>
              <a:schemeClr val="tx1"/>
            </a:solidFill>
            <a:ln w="12700" algn="ctr">
              <a:solidFill>
                <a:schemeClr val="bg1"/>
              </a:solidFill>
              <a:miter lim="800000"/>
              <a:headEnd/>
              <a:tailEnd/>
            </a:ln>
          </p:spPr>
          <p:txBody>
            <a:bodyPr lIns="0" tIns="0" rIns="0" bIns="0" anchor="ctr">
              <a:spAutoFit/>
            </a:bodyPr>
            <a:ls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a:lstStyle>
            <a:p>
              <a:endParaRPr lang="en-US"/>
            </a:p>
          </p:txBody>
        </p:sp>
        <p:sp>
          <p:nvSpPr>
            <p:cNvPr id="45" name="Line 92"/>
            <p:cNvSpPr>
              <a:spLocks noChangeShapeType="1"/>
            </p:cNvSpPr>
            <p:nvPr/>
          </p:nvSpPr>
          <p:spPr bwMode="auto">
            <a:xfrm flipH="1">
              <a:off x="353" y="1080"/>
              <a:ext cx="8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a:lstStyle>
            <a:p>
              <a:endParaRPr lang="en-US"/>
            </a:p>
          </p:txBody>
        </p:sp>
        <p:sp>
          <p:nvSpPr>
            <p:cNvPr id="46" name="Line 93"/>
            <p:cNvSpPr>
              <a:spLocks noChangeShapeType="1"/>
            </p:cNvSpPr>
            <p:nvPr/>
          </p:nvSpPr>
          <p:spPr bwMode="auto">
            <a:xfrm flipH="1">
              <a:off x="353" y="1128"/>
              <a:ext cx="8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a:lstStyle>
            <a:p>
              <a:endParaRPr lang="en-US"/>
            </a:p>
          </p:txBody>
        </p:sp>
        <p:sp>
          <p:nvSpPr>
            <p:cNvPr id="47" name="Line 94"/>
            <p:cNvSpPr>
              <a:spLocks noChangeShapeType="1"/>
            </p:cNvSpPr>
            <p:nvPr/>
          </p:nvSpPr>
          <p:spPr bwMode="auto">
            <a:xfrm flipH="1">
              <a:off x="353" y="1176"/>
              <a:ext cx="8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a:lstStyle>
            <a:p>
              <a:endParaRPr lang="en-US"/>
            </a:p>
          </p:txBody>
        </p:sp>
        <p:sp>
          <p:nvSpPr>
            <p:cNvPr id="48" name="Line 95"/>
            <p:cNvSpPr>
              <a:spLocks noChangeShapeType="1"/>
            </p:cNvSpPr>
            <p:nvPr/>
          </p:nvSpPr>
          <p:spPr bwMode="auto">
            <a:xfrm flipH="1">
              <a:off x="353" y="1224"/>
              <a:ext cx="8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a:lstStyle>
            <a:p>
              <a:endParaRPr lang="en-US"/>
            </a:p>
          </p:txBody>
        </p:sp>
      </p:grpSp>
      <p:grpSp>
        <p:nvGrpSpPr>
          <p:cNvPr id="50" name="Group 49"/>
          <p:cNvGrpSpPr>
            <a:grpSpLocks/>
          </p:cNvGrpSpPr>
          <p:nvPr/>
        </p:nvGrpSpPr>
        <p:grpSpPr bwMode="auto">
          <a:xfrm>
            <a:off x="6838950" y="1881187"/>
            <a:ext cx="1346045" cy="661291"/>
            <a:chOff x="4410" y="543"/>
            <a:chExt cx="948" cy="406"/>
          </a:xfrm>
        </p:grpSpPr>
        <p:sp>
          <p:nvSpPr>
            <p:cNvPr id="51" name="Rectangle 50"/>
            <p:cNvSpPr>
              <a:spLocks noChangeArrowheads="1"/>
            </p:cNvSpPr>
            <p:nvPr/>
          </p:nvSpPr>
          <p:spPr bwMode="auto">
            <a:xfrm>
              <a:off x="4410" y="543"/>
              <a:ext cx="948" cy="406"/>
            </a:xfrm>
            <a:prstGeom prst="rect">
              <a:avLst/>
            </a:prstGeom>
            <a:solidFill>
              <a:schemeClr val="tx1"/>
            </a:solidFill>
            <a:ln w="12700" algn="ctr">
              <a:solidFill>
                <a:schemeClr val="tx2"/>
              </a:solidFill>
              <a:miter lim="800000"/>
              <a:headEnd/>
              <a:tailEnd/>
            </a:ln>
          </p:spPr>
          <p:txBody>
            <a:bodyPr wrap="none" lIns="0" tIns="0" rIns="0" bIns="0" anchor="ctr">
              <a:spAutoFit/>
            </a:bodyPr>
            <a:ls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a:lstStyle>
            <a:p>
              <a:endParaRPr lang="en-US"/>
            </a:p>
          </p:txBody>
        </p:sp>
        <p:sp>
          <p:nvSpPr>
            <p:cNvPr id="52" name="Text Box 98"/>
            <p:cNvSpPr txBox="1">
              <a:spLocks noChangeArrowheads="1"/>
            </p:cNvSpPr>
            <p:nvPr/>
          </p:nvSpPr>
          <p:spPr bwMode="auto">
            <a:xfrm>
              <a:off x="4472" y="625"/>
              <a:ext cx="825" cy="308"/>
            </a:xfrm>
            <a:prstGeom prst="rect">
              <a:avLst/>
            </a:prstGeom>
            <a:noFill/>
            <a:ln w="2857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a:lstStyle>
            <a:p>
              <a:pPr eaLnBrk="1" hangingPunct="1"/>
              <a:r>
                <a:rPr lang="en-US" sz="1600">
                  <a:solidFill>
                    <a:schemeClr val="bg1"/>
                  </a:solidFill>
                </a:rPr>
                <a:t>Location</a:t>
              </a:r>
              <a:br>
                <a:rPr lang="en-US" sz="1600">
                  <a:solidFill>
                    <a:schemeClr val="bg1"/>
                  </a:solidFill>
                </a:rPr>
              </a:br>
              <a:r>
                <a:rPr lang="en-US" sz="1600">
                  <a:solidFill>
                    <a:schemeClr val="bg1"/>
                  </a:solidFill>
                </a:rPr>
                <a:t>Group</a:t>
              </a:r>
            </a:p>
          </p:txBody>
        </p:sp>
        <p:sp>
          <p:nvSpPr>
            <p:cNvPr id="53" name="Rectangle 52"/>
            <p:cNvSpPr>
              <a:spLocks noChangeArrowheads="1"/>
            </p:cNvSpPr>
            <p:nvPr/>
          </p:nvSpPr>
          <p:spPr bwMode="auto">
            <a:xfrm>
              <a:off x="4410" y="543"/>
              <a:ext cx="948" cy="74"/>
            </a:xfrm>
            <a:prstGeom prst="rect">
              <a:avLst/>
            </a:prstGeom>
            <a:solidFill>
              <a:srgbClr val="99CCFF"/>
            </a:solidFill>
            <a:ln w="12700" algn="ctr">
              <a:solidFill>
                <a:schemeClr val="tx2"/>
              </a:solidFill>
              <a:miter lim="800000"/>
              <a:headEnd/>
              <a:tailEnd/>
            </a:ln>
          </p:spPr>
          <p:txBody>
            <a:bodyPr lIns="0" tIns="0" rIns="0" bIns="0" anchor="ctr">
              <a:spAutoFit/>
            </a:bodyPr>
            <a:ls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a:lstStyle>
            <a:p>
              <a:endParaRPr lang="en-US"/>
            </a:p>
          </p:txBody>
        </p:sp>
        <p:sp>
          <p:nvSpPr>
            <p:cNvPr id="54" name="Line 100"/>
            <p:cNvSpPr>
              <a:spLocks noChangeShapeType="1"/>
            </p:cNvSpPr>
            <p:nvPr/>
          </p:nvSpPr>
          <p:spPr bwMode="auto">
            <a:xfrm>
              <a:off x="4456" y="577"/>
              <a:ext cx="126" cy="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a:lstStyle>
            <a:p>
              <a:endParaRPr lang="en-US"/>
            </a:p>
          </p:txBody>
        </p:sp>
        <p:sp>
          <p:nvSpPr>
            <p:cNvPr id="55" name="Line 101"/>
            <p:cNvSpPr>
              <a:spLocks noChangeShapeType="1"/>
            </p:cNvSpPr>
            <p:nvPr/>
          </p:nvSpPr>
          <p:spPr bwMode="auto">
            <a:xfrm>
              <a:off x="4632" y="577"/>
              <a:ext cx="126" cy="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a:lstStyle>
            <a:p>
              <a:endParaRPr lang="en-US"/>
            </a:p>
          </p:txBody>
        </p:sp>
        <p:sp>
          <p:nvSpPr>
            <p:cNvPr id="56" name="Line 102"/>
            <p:cNvSpPr>
              <a:spLocks noChangeShapeType="1"/>
            </p:cNvSpPr>
            <p:nvPr/>
          </p:nvSpPr>
          <p:spPr bwMode="auto">
            <a:xfrm>
              <a:off x="4808" y="577"/>
              <a:ext cx="126" cy="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a:lstStyle>
            <a:p>
              <a:endParaRPr lang="en-US"/>
            </a:p>
          </p:txBody>
        </p:sp>
      </p:grpSp>
      <p:grpSp>
        <p:nvGrpSpPr>
          <p:cNvPr id="57" name="Group 56"/>
          <p:cNvGrpSpPr>
            <a:grpSpLocks/>
          </p:cNvGrpSpPr>
          <p:nvPr/>
        </p:nvGrpSpPr>
        <p:grpSpPr bwMode="auto">
          <a:xfrm>
            <a:off x="6810583" y="2814437"/>
            <a:ext cx="1287799" cy="794677"/>
            <a:chOff x="1935" y="1036"/>
            <a:chExt cx="2040" cy="1290"/>
          </a:xfrm>
        </p:grpSpPr>
        <p:sp>
          <p:nvSpPr>
            <p:cNvPr id="58" name="Text Box 70"/>
            <p:cNvSpPr txBox="1">
              <a:spLocks noChangeArrowheads="1"/>
            </p:cNvSpPr>
            <p:nvPr/>
          </p:nvSpPr>
          <p:spPr bwMode="auto">
            <a:xfrm>
              <a:off x="2022" y="1176"/>
              <a:ext cx="414" cy="192"/>
            </a:xfrm>
            <a:prstGeom prst="rect">
              <a:avLst/>
            </a:prstGeom>
            <a:noFill/>
            <a:ln w="12700" algn="ctr">
              <a:no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a:lstStyle>
            <a:p>
              <a:pPr eaLnBrk="1" hangingPunct="1"/>
              <a:r>
                <a:rPr lang="en-US" b="0">
                  <a:solidFill>
                    <a:schemeClr val="bg1"/>
                  </a:solidFill>
                </a:rPr>
                <a:t>Page</a:t>
              </a:r>
            </a:p>
          </p:txBody>
        </p:sp>
        <p:grpSp>
          <p:nvGrpSpPr>
            <p:cNvPr id="59" name="Group 58"/>
            <p:cNvGrpSpPr>
              <a:grpSpLocks/>
            </p:cNvGrpSpPr>
            <p:nvPr/>
          </p:nvGrpSpPr>
          <p:grpSpPr bwMode="auto">
            <a:xfrm>
              <a:off x="2307" y="1036"/>
              <a:ext cx="1397" cy="1290"/>
              <a:chOff x="2307" y="1036"/>
              <a:chExt cx="1397" cy="1290"/>
            </a:xfrm>
          </p:grpSpPr>
          <p:sp>
            <p:nvSpPr>
              <p:cNvPr id="62" name="Freeform 61"/>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w="9525">
                <a:noFill/>
                <a:round/>
                <a:headEnd/>
                <a:tailEnd/>
              </a:ln>
              <a:extLst/>
            </p:spPr>
            <p:txBody>
              <a:bodyPr/>
              <a:ls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a:lstStyle>
              <a:p>
                <a:endParaRPr lang="en-US"/>
              </a:p>
            </p:txBody>
          </p:sp>
          <p:sp>
            <p:nvSpPr>
              <p:cNvPr id="63" name="Rectangle 62"/>
              <p:cNvSpPr>
                <a:spLocks noChangeArrowheads="1"/>
              </p:cNvSpPr>
              <p:nvPr/>
            </p:nvSpPr>
            <p:spPr bwMode="auto">
              <a:xfrm>
                <a:off x="2439" y="1107"/>
                <a:ext cx="1" cy="1"/>
              </a:xfrm>
              <a:prstGeom prst="rect">
                <a:avLst/>
              </a:prstGeom>
              <a:solidFill>
                <a:srgbClr val="FCDEA1"/>
              </a:solidFill>
              <a:ln w="9525">
                <a:noFill/>
                <a:miter lim="800000"/>
                <a:headEnd/>
                <a:tailEnd/>
              </a:ln>
              <a:extLst/>
            </p:spPr>
            <p:txBody>
              <a:bodyPr/>
              <a:ls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a:lstStyle>
              <a:p>
                <a:endParaRPr lang="en-US"/>
              </a:p>
            </p:txBody>
          </p:sp>
          <p:sp>
            <p:nvSpPr>
              <p:cNvPr id="64" name="Freeform 63"/>
              <p:cNvSpPr>
                <a:spLocks/>
              </p:cNvSpPr>
              <p:nvPr/>
            </p:nvSpPr>
            <p:spPr bwMode="auto">
              <a:xfrm>
                <a:off x="2307" y="1073"/>
                <a:ext cx="1363" cy="1253"/>
              </a:xfrm>
              <a:custGeom>
                <a:avLst/>
                <a:gdLst>
                  <a:gd name="T0" fmla="*/ 0 w 1601"/>
                  <a:gd name="T1" fmla="*/ 365 h 1472"/>
                  <a:gd name="T2" fmla="*/ 0 w 1601"/>
                  <a:gd name="T3" fmla="*/ 365 h 1472"/>
                  <a:gd name="T4" fmla="*/ 0 w 1601"/>
                  <a:gd name="T5" fmla="*/ 371 h 1472"/>
                  <a:gd name="T6" fmla="*/ 3 w 1601"/>
                  <a:gd name="T7" fmla="*/ 377 h 1472"/>
                  <a:gd name="T8" fmla="*/ 4 w 1601"/>
                  <a:gd name="T9" fmla="*/ 383 h 1472"/>
                  <a:gd name="T10" fmla="*/ 6 w 1601"/>
                  <a:gd name="T11" fmla="*/ 385 h 1472"/>
                  <a:gd name="T12" fmla="*/ 9 w 1601"/>
                  <a:gd name="T13" fmla="*/ 387 h 1472"/>
                  <a:gd name="T14" fmla="*/ 493 w 1601"/>
                  <a:gd name="T15" fmla="*/ 477 h 1472"/>
                  <a:gd name="T16" fmla="*/ 493 w 1601"/>
                  <a:gd name="T17" fmla="*/ 477 h 1472"/>
                  <a:gd name="T18" fmla="*/ 498 w 1601"/>
                  <a:gd name="T19" fmla="*/ 477 h 1472"/>
                  <a:gd name="T20" fmla="*/ 505 w 1601"/>
                  <a:gd name="T21" fmla="*/ 475 h 1472"/>
                  <a:gd name="T22" fmla="*/ 516 w 1601"/>
                  <a:gd name="T23" fmla="*/ 468 h 1472"/>
                  <a:gd name="T24" fmla="*/ 516 w 1601"/>
                  <a:gd name="T25" fmla="*/ 468 h 1472"/>
                  <a:gd name="T26" fmla="*/ 516 w 1601"/>
                  <a:gd name="T27" fmla="*/ 466 h 1472"/>
                  <a:gd name="T28" fmla="*/ 514 w 1601"/>
                  <a:gd name="T29" fmla="*/ 465 h 1472"/>
                  <a:gd name="T30" fmla="*/ 512 w 1601"/>
                  <a:gd name="T31" fmla="*/ 464 h 1472"/>
                  <a:gd name="T32" fmla="*/ 510 w 1601"/>
                  <a:gd name="T33" fmla="*/ 461 h 1472"/>
                  <a:gd name="T34" fmla="*/ 519 w 1601"/>
                  <a:gd name="T35" fmla="*/ 112 h 1472"/>
                  <a:gd name="T36" fmla="*/ 519 w 1601"/>
                  <a:gd name="T37" fmla="*/ 112 h 1472"/>
                  <a:gd name="T38" fmla="*/ 518 w 1601"/>
                  <a:gd name="T39" fmla="*/ 106 h 1472"/>
                  <a:gd name="T40" fmla="*/ 514 w 1601"/>
                  <a:gd name="T41" fmla="*/ 101 h 1472"/>
                  <a:gd name="T42" fmla="*/ 510 w 1601"/>
                  <a:gd name="T43" fmla="*/ 99 h 1472"/>
                  <a:gd name="T44" fmla="*/ 506 w 1601"/>
                  <a:gd name="T45" fmla="*/ 96 h 1472"/>
                  <a:gd name="T46" fmla="*/ 49 w 1601"/>
                  <a:gd name="T47" fmla="*/ 0 h 1472"/>
                  <a:gd name="T48" fmla="*/ 35 w 1601"/>
                  <a:gd name="T49" fmla="*/ 3 h 1472"/>
                  <a:gd name="T50" fmla="*/ 35 w 1601"/>
                  <a:gd name="T51" fmla="*/ 3 h 1472"/>
                  <a:gd name="T52" fmla="*/ 31 w 1601"/>
                  <a:gd name="T53" fmla="*/ 3 h 1472"/>
                  <a:gd name="T54" fmla="*/ 26 w 1601"/>
                  <a:gd name="T55" fmla="*/ 4 h 1472"/>
                  <a:gd name="T56" fmla="*/ 24 w 1601"/>
                  <a:gd name="T57" fmla="*/ 9 h 1472"/>
                  <a:gd name="T58" fmla="*/ 22 w 1601"/>
                  <a:gd name="T59" fmla="*/ 13 h 1472"/>
                  <a:gd name="T60" fmla="*/ 0 w 1601"/>
                  <a:gd name="T61" fmla="*/ 365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w="9525">
                <a:noFill/>
                <a:round/>
                <a:headEnd/>
                <a:tailEnd/>
              </a:ln>
              <a:extLst/>
            </p:spPr>
            <p:txBody>
              <a:bodyPr/>
              <a:ls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a:lstStyle>
              <a:p>
                <a:endParaRPr lang="en-US"/>
              </a:p>
            </p:txBody>
          </p:sp>
          <p:sp>
            <p:nvSpPr>
              <p:cNvPr id="65" name="Freeform 64"/>
              <p:cNvSpPr>
                <a:spLocks/>
              </p:cNvSpPr>
              <p:nvPr/>
            </p:nvSpPr>
            <p:spPr bwMode="auto">
              <a:xfrm>
                <a:off x="2344" y="1073"/>
                <a:ext cx="1360" cy="1231"/>
              </a:xfrm>
              <a:custGeom>
                <a:avLst/>
                <a:gdLst>
                  <a:gd name="T0" fmla="*/ 0 w 1597"/>
                  <a:gd name="T1" fmla="*/ 361 h 1446"/>
                  <a:gd name="T2" fmla="*/ 0 w 1597"/>
                  <a:gd name="T3" fmla="*/ 361 h 1446"/>
                  <a:gd name="T4" fmla="*/ 3 w 1597"/>
                  <a:gd name="T5" fmla="*/ 368 h 1446"/>
                  <a:gd name="T6" fmla="*/ 3 w 1597"/>
                  <a:gd name="T7" fmla="*/ 373 h 1446"/>
                  <a:gd name="T8" fmla="*/ 8 w 1597"/>
                  <a:gd name="T9" fmla="*/ 375 h 1446"/>
                  <a:gd name="T10" fmla="*/ 13 w 1597"/>
                  <a:gd name="T11" fmla="*/ 378 h 1446"/>
                  <a:gd name="T12" fmla="*/ 498 w 1597"/>
                  <a:gd name="T13" fmla="*/ 468 h 1446"/>
                  <a:gd name="T14" fmla="*/ 498 w 1597"/>
                  <a:gd name="T15" fmla="*/ 468 h 1446"/>
                  <a:gd name="T16" fmla="*/ 502 w 1597"/>
                  <a:gd name="T17" fmla="*/ 468 h 1446"/>
                  <a:gd name="T18" fmla="*/ 507 w 1597"/>
                  <a:gd name="T19" fmla="*/ 467 h 1446"/>
                  <a:gd name="T20" fmla="*/ 510 w 1597"/>
                  <a:gd name="T21" fmla="*/ 462 h 1446"/>
                  <a:gd name="T22" fmla="*/ 512 w 1597"/>
                  <a:gd name="T23" fmla="*/ 459 h 1446"/>
                  <a:gd name="T24" fmla="*/ 519 w 1597"/>
                  <a:gd name="T25" fmla="*/ 109 h 1446"/>
                  <a:gd name="T26" fmla="*/ 519 w 1597"/>
                  <a:gd name="T27" fmla="*/ 109 h 1446"/>
                  <a:gd name="T28" fmla="*/ 519 w 1597"/>
                  <a:gd name="T29" fmla="*/ 104 h 1446"/>
                  <a:gd name="T30" fmla="*/ 515 w 1597"/>
                  <a:gd name="T31" fmla="*/ 99 h 1446"/>
                  <a:gd name="T32" fmla="*/ 512 w 1597"/>
                  <a:gd name="T33" fmla="*/ 96 h 1446"/>
                  <a:gd name="T34" fmla="*/ 506 w 1597"/>
                  <a:gd name="T35" fmla="*/ 94 h 1446"/>
                  <a:gd name="T36" fmla="*/ 37 w 1597"/>
                  <a:gd name="T37" fmla="*/ 0 h 1446"/>
                  <a:gd name="T38" fmla="*/ 37 w 1597"/>
                  <a:gd name="T39" fmla="*/ 0 h 1446"/>
                  <a:gd name="T40" fmla="*/ 32 w 1597"/>
                  <a:gd name="T41" fmla="*/ 0 h 1446"/>
                  <a:gd name="T42" fmla="*/ 27 w 1597"/>
                  <a:gd name="T43" fmla="*/ 3 h 1446"/>
                  <a:gd name="T44" fmla="*/ 25 w 1597"/>
                  <a:gd name="T45" fmla="*/ 4 h 1446"/>
                  <a:gd name="T46" fmla="*/ 23 w 1597"/>
                  <a:gd name="T47" fmla="*/ 10 h 1446"/>
                  <a:gd name="T48" fmla="*/ 0 w 1597"/>
                  <a:gd name="T49" fmla="*/ 361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w="9525">
                <a:noFill/>
                <a:round/>
                <a:headEnd/>
                <a:tailEnd/>
              </a:ln>
              <a:extLst/>
            </p:spPr>
            <p:txBody>
              <a:bodyPr/>
              <a:ls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a:lstStyle>
              <a:p>
                <a:endParaRPr lang="en-US"/>
              </a:p>
            </p:txBody>
          </p:sp>
          <p:sp>
            <p:nvSpPr>
              <p:cNvPr id="66" name="Freeform 65"/>
              <p:cNvSpPr>
                <a:spLocks/>
              </p:cNvSpPr>
              <p:nvPr/>
            </p:nvSpPr>
            <p:spPr bwMode="auto">
              <a:xfrm>
                <a:off x="2413" y="1073"/>
                <a:ext cx="1291" cy="1231"/>
              </a:xfrm>
              <a:custGeom>
                <a:avLst/>
                <a:gdLst>
                  <a:gd name="T0" fmla="*/ 481 w 1517"/>
                  <a:gd name="T1" fmla="*/ 461 h 1446"/>
                  <a:gd name="T2" fmla="*/ 488 w 1517"/>
                  <a:gd name="T3" fmla="*/ 112 h 1446"/>
                  <a:gd name="T4" fmla="*/ 488 w 1517"/>
                  <a:gd name="T5" fmla="*/ 112 h 1446"/>
                  <a:gd name="T6" fmla="*/ 488 w 1517"/>
                  <a:gd name="T7" fmla="*/ 106 h 1446"/>
                  <a:gd name="T8" fmla="*/ 484 w 1517"/>
                  <a:gd name="T9" fmla="*/ 101 h 1446"/>
                  <a:gd name="T10" fmla="*/ 481 w 1517"/>
                  <a:gd name="T11" fmla="*/ 98 h 1446"/>
                  <a:gd name="T12" fmla="*/ 474 w 1517"/>
                  <a:gd name="T13" fmla="*/ 96 h 1446"/>
                  <a:gd name="T14" fmla="*/ 9 w 1517"/>
                  <a:gd name="T15" fmla="*/ 3 h 1446"/>
                  <a:gd name="T16" fmla="*/ 9 w 1517"/>
                  <a:gd name="T17" fmla="*/ 3 h 1446"/>
                  <a:gd name="T18" fmla="*/ 4 w 1517"/>
                  <a:gd name="T19" fmla="*/ 3 h 1446"/>
                  <a:gd name="T20" fmla="*/ 0 w 1517"/>
                  <a:gd name="T21" fmla="*/ 3 h 1446"/>
                  <a:gd name="T22" fmla="*/ 0 w 1517"/>
                  <a:gd name="T23" fmla="*/ 3 h 1446"/>
                  <a:gd name="T24" fmla="*/ 6 w 1517"/>
                  <a:gd name="T25" fmla="*/ 0 h 1446"/>
                  <a:gd name="T26" fmla="*/ 12 w 1517"/>
                  <a:gd name="T27" fmla="*/ 0 h 1446"/>
                  <a:gd name="T28" fmla="*/ 478 w 1517"/>
                  <a:gd name="T29" fmla="*/ 94 h 1446"/>
                  <a:gd name="T30" fmla="*/ 478 w 1517"/>
                  <a:gd name="T31" fmla="*/ 94 h 1446"/>
                  <a:gd name="T32" fmla="*/ 483 w 1517"/>
                  <a:gd name="T33" fmla="*/ 96 h 1446"/>
                  <a:gd name="T34" fmla="*/ 488 w 1517"/>
                  <a:gd name="T35" fmla="*/ 99 h 1446"/>
                  <a:gd name="T36" fmla="*/ 490 w 1517"/>
                  <a:gd name="T37" fmla="*/ 104 h 1446"/>
                  <a:gd name="T38" fmla="*/ 490 w 1517"/>
                  <a:gd name="T39" fmla="*/ 109 h 1446"/>
                  <a:gd name="T40" fmla="*/ 483 w 1517"/>
                  <a:gd name="T41" fmla="*/ 459 h 1446"/>
                  <a:gd name="T42" fmla="*/ 483 w 1517"/>
                  <a:gd name="T43" fmla="*/ 459 h 1446"/>
                  <a:gd name="T44" fmla="*/ 482 w 1517"/>
                  <a:gd name="T45" fmla="*/ 465 h 1446"/>
                  <a:gd name="T46" fmla="*/ 478 w 1517"/>
                  <a:gd name="T47" fmla="*/ 468 h 1446"/>
                  <a:gd name="T48" fmla="*/ 478 w 1517"/>
                  <a:gd name="T49" fmla="*/ 468 h 1446"/>
                  <a:gd name="T50" fmla="*/ 481 w 1517"/>
                  <a:gd name="T51" fmla="*/ 465 h 1446"/>
                  <a:gd name="T52" fmla="*/ 481 w 1517"/>
                  <a:gd name="T53" fmla="*/ 461 h 1446"/>
                  <a:gd name="T54" fmla="*/ 481 w 1517"/>
                  <a:gd name="T55" fmla="*/ 461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w="9525">
                <a:noFill/>
                <a:round/>
                <a:headEnd/>
                <a:tailEnd/>
              </a:ln>
              <a:extLst/>
            </p:spPr>
            <p:txBody>
              <a:bodyPr/>
              <a:ls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a:lstStyle>
              <a:p>
                <a:endParaRPr lang="en-US"/>
              </a:p>
            </p:txBody>
          </p:sp>
          <p:sp>
            <p:nvSpPr>
              <p:cNvPr id="67" name="Freeform 66"/>
              <p:cNvSpPr>
                <a:spLocks/>
              </p:cNvSpPr>
              <p:nvPr/>
            </p:nvSpPr>
            <p:spPr bwMode="auto">
              <a:xfrm>
                <a:off x="2413" y="1134"/>
                <a:ext cx="1231" cy="1068"/>
              </a:xfrm>
              <a:custGeom>
                <a:avLst/>
                <a:gdLst>
                  <a:gd name="T0" fmla="*/ 0 w 1446"/>
                  <a:gd name="T1" fmla="*/ 309 h 1255"/>
                  <a:gd name="T2" fmla="*/ 0 w 1446"/>
                  <a:gd name="T3" fmla="*/ 309 h 1255"/>
                  <a:gd name="T4" fmla="*/ 3 w 1446"/>
                  <a:gd name="T5" fmla="*/ 315 h 1255"/>
                  <a:gd name="T6" fmla="*/ 3 w 1446"/>
                  <a:gd name="T7" fmla="*/ 318 h 1255"/>
                  <a:gd name="T8" fmla="*/ 8 w 1446"/>
                  <a:gd name="T9" fmla="*/ 323 h 1255"/>
                  <a:gd name="T10" fmla="*/ 12 w 1446"/>
                  <a:gd name="T11" fmla="*/ 323 h 1255"/>
                  <a:gd name="T12" fmla="*/ 450 w 1446"/>
                  <a:gd name="T13" fmla="*/ 406 h 1255"/>
                  <a:gd name="T14" fmla="*/ 450 w 1446"/>
                  <a:gd name="T15" fmla="*/ 406 h 1255"/>
                  <a:gd name="T16" fmla="*/ 455 w 1446"/>
                  <a:gd name="T17" fmla="*/ 406 h 1255"/>
                  <a:gd name="T18" fmla="*/ 459 w 1446"/>
                  <a:gd name="T19" fmla="*/ 404 h 1255"/>
                  <a:gd name="T20" fmla="*/ 461 w 1446"/>
                  <a:gd name="T21" fmla="*/ 400 h 1255"/>
                  <a:gd name="T22" fmla="*/ 461 w 1446"/>
                  <a:gd name="T23" fmla="*/ 396 h 1255"/>
                  <a:gd name="T24" fmla="*/ 468 w 1446"/>
                  <a:gd name="T25" fmla="*/ 100 h 1255"/>
                  <a:gd name="T26" fmla="*/ 468 w 1446"/>
                  <a:gd name="T27" fmla="*/ 100 h 1255"/>
                  <a:gd name="T28" fmla="*/ 468 w 1446"/>
                  <a:gd name="T29" fmla="*/ 94 h 1255"/>
                  <a:gd name="T30" fmla="*/ 466 w 1446"/>
                  <a:gd name="T31" fmla="*/ 91 h 1255"/>
                  <a:gd name="T32" fmla="*/ 461 w 1446"/>
                  <a:gd name="T33" fmla="*/ 89 h 1255"/>
                  <a:gd name="T34" fmla="*/ 457 w 1446"/>
                  <a:gd name="T35" fmla="*/ 85 h 1255"/>
                  <a:gd name="T36" fmla="*/ 33 w 1446"/>
                  <a:gd name="T37" fmla="*/ 0 h 1255"/>
                  <a:gd name="T38" fmla="*/ 33 w 1446"/>
                  <a:gd name="T39" fmla="*/ 0 h 1255"/>
                  <a:gd name="T40" fmla="*/ 26 w 1446"/>
                  <a:gd name="T41" fmla="*/ 0 h 1255"/>
                  <a:gd name="T42" fmla="*/ 22 w 1446"/>
                  <a:gd name="T43" fmla="*/ 3 h 1255"/>
                  <a:gd name="T44" fmla="*/ 20 w 1446"/>
                  <a:gd name="T45" fmla="*/ 6 h 1255"/>
                  <a:gd name="T46" fmla="*/ 20 w 1446"/>
                  <a:gd name="T47" fmla="*/ 9 h 1255"/>
                  <a:gd name="T48" fmla="*/ 0 w 1446"/>
                  <a:gd name="T49" fmla="*/ 309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w="9525">
                <a:noFill/>
                <a:round/>
                <a:headEnd/>
                <a:tailEnd/>
              </a:ln>
              <a:extLst/>
            </p:spPr>
            <p:txBody>
              <a:bodyPr/>
              <a:ls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a:lstStyle>
              <a:p>
                <a:endParaRPr lang="en-US"/>
              </a:p>
            </p:txBody>
          </p:sp>
          <p:sp>
            <p:nvSpPr>
              <p:cNvPr id="68" name="Freeform 67"/>
              <p:cNvSpPr>
                <a:spLocks/>
              </p:cNvSpPr>
              <p:nvPr/>
            </p:nvSpPr>
            <p:spPr bwMode="auto">
              <a:xfrm>
                <a:off x="2431" y="1330"/>
                <a:ext cx="1213" cy="718"/>
              </a:xfrm>
              <a:custGeom>
                <a:avLst/>
                <a:gdLst>
                  <a:gd name="T0" fmla="*/ 463 w 1424"/>
                  <a:gd name="T1" fmla="*/ 47 h 844"/>
                  <a:gd name="T2" fmla="*/ 463 w 1424"/>
                  <a:gd name="T3" fmla="*/ 26 h 844"/>
                  <a:gd name="T4" fmla="*/ 463 w 1424"/>
                  <a:gd name="T5" fmla="*/ 26 h 844"/>
                  <a:gd name="T6" fmla="*/ 463 w 1424"/>
                  <a:gd name="T7" fmla="*/ 20 h 844"/>
                  <a:gd name="T8" fmla="*/ 460 w 1424"/>
                  <a:gd name="T9" fmla="*/ 17 h 844"/>
                  <a:gd name="T10" fmla="*/ 457 w 1424"/>
                  <a:gd name="T11" fmla="*/ 14 h 844"/>
                  <a:gd name="T12" fmla="*/ 453 w 1424"/>
                  <a:gd name="T13" fmla="*/ 12 h 844"/>
                  <a:gd name="T14" fmla="*/ 395 w 1424"/>
                  <a:gd name="T15" fmla="*/ 0 h 844"/>
                  <a:gd name="T16" fmla="*/ 395 w 1424"/>
                  <a:gd name="T17" fmla="*/ 0 h 844"/>
                  <a:gd name="T18" fmla="*/ 344 w 1424"/>
                  <a:gd name="T19" fmla="*/ 26 h 844"/>
                  <a:gd name="T20" fmla="*/ 296 w 1424"/>
                  <a:gd name="T21" fmla="*/ 55 h 844"/>
                  <a:gd name="T22" fmla="*/ 247 w 1424"/>
                  <a:gd name="T23" fmla="*/ 85 h 844"/>
                  <a:gd name="T24" fmla="*/ 198 w 1424"/>
                  <a:gd name="T25" fmla="*/ 115 h 844"/>
                  <a:gd name="T26" fmla="*/ 99 w 1424"/>
                  <a:gd name="T27" fmla="*/ 180 h 844"/>
                  <a:gd name="T28" fmla="*/ 0 w 1424"/>
                  <a:gd name="T29" fmla="*/ 247 h 844"/>
                  <a:gd name="T30" fmla="*/ 0 w 1424"/>
                  <a:gd name="T31" fmla="*/ 247 h 844"/>
                  <a:gd name="T32" fmla="*/ 4 w 1424"/>
                  <a:gd name="T33" fmla="*/ 248 h 844"/>
                  <a:gd name="T34" fmla="*/ 138 w 1424"/>
                  <a:gd name="T35" fmla="*/ 272 h 844"/>
                  <a:gd name="T36" fmla="*/ 138 w 1424"/>
                  <a:gd name="T37" fmla="*/ 272 h 844"/>
                  <a:gd name="T38" fmla="*/ 195 w 1424"/>
                  <a:gd name="T39" fmla="*/ 232 h 844"/>
                  <a:gd name="T40" fmla="*/ 253 w 1424"/>
                  <a:gd name="T41" fmla="*/ 190 h 844"/>
                  <a:gd name="T42" fmla="*/ 253 w 1424"/>
                  <a:gd name="T43" fmla="*/ 190 h 844"/>
                  <a:gd name="T44" fmla="*/ 306 w 1424"/>
                  <a:gd name="T45" fmla="*/ 150 h 844"/>
                  <a:gd name="T46" fmla="*/ 357 w 1424"/>
                  <a:gd name="T47" fmla="*/ 114 h 844"/>
                  <a:gd name="T48" fmla="*/ 411 w 1424"/>
                  <a:gd name="T49" fmla="*/ 80 h 844"/>
                  <a:gd name="T50" fmla="*/ 463 w 1424"/>
                  <a:gd name="T51" fmla="*/ 47 h 844"/>
                  <a:gd name="T52" fmla="*/ 463 w 1424"/>
                  <a:gd name="T53" fmla="*/ 47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w="9525">
                <a:noFill/>
                <a:round/>
                <a:headEnd/>
                <a:tailEnd/>
              </a:ln>
              <a:extLst/>
            </p:spPr>
            <p:txBody>
              <a:bodyPr/>
              <a:ls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a:lstStyle>
              <a:p>
                <a:endParaRPr lang="en-US"/>
              </a:p>
            </p:txBody>
          </p:sp>
          <p:sp>
            <p:nvSpPr>
              <p:cNvPr id="69" name="Freeform 68"/>
              <p:cNvSpPr>
                <a:spLocks/>
              </p:cNvSpPr>
              <p:nvPr/>
            </p:nvSpPr>
            <p:spPr bwMode="auto">
              <a:xfrm>
                <a:off x="3112" y="1785"/>
                <a:ext cx="524" cy="357"/>
              </a:xfrm>
              <a:custGeom>
                <a:avLst/>
                <a:gdLst>
                  <a:gd name="T0" fmla="*/ 199 w 615"/>
                  <a:gd name="T1" fmla="*/ 43 h 420"/>
                  <a:gd name="T2" fmla="*/ 200 w 615"/>
                  <a:gd name="T3" fmla="*/ 0 h 420"/>
                  <a:gd name="T4" fmla="*/ 200 w 615"/>
                  <a:gd name="T5" fmla="*/ 0 h 420"/>
                  <a:gd name="T6" fmla="*/ 150 w 615"/>
                  <a:gd name="T7" fmla="*/ 28 h 420"/>
                  <a:gd name="T8" fmla="*/ 100 w 615"/>
                  <a:gd name="T9" fmla="*/ 58 h 420"/>
                  <a:gd name="T10" fmla="*/ 49 w 615"/>
                  <a:gd name="T11" fmla="*/ 89 h 420"/>
                  <a:gd name="T12" fmla="*/ 0 w 615"/>
                  <a:gd name="T13" fmla="*/ 123 h 420"/>
                  <a:gd name="T14" fmla="*/ 68 w 615"/>
                  <a:gd name="T15" fmla="*/ 134 h 420"/>
                  <a:gd name="T16" fmla="*/ 68 w 615"/>
                  <a:gd name="T17" fmla="*/ 134 h 420"/>
                  <a:gd name="T18" fmla="*/ 135 w 615"/>
                  <a:gd name="T19" fmla="*/ 88 h 420"/>
                  <a:gd name="T20" fmla="*/ 135 w 615"/>
                  <a:gd name="T21" fmla="*/ 88 h 420"/>
                  <a:gd name="T22" fmla="*/ 167 w 615"/>
                  <a:gd name="T23" fmla="*/ 65 h 420"/>
                  <a:gd name="T24" fmla="*/ 199 w 615"/>
                  <a:gd name="T25" fmla="*/ 43 h 420"/>
                  <a:gd name="T26" fmla="*/ 199 w 615"/>
                  <a:gd name="T27" fmla="*/ 43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w="9525">
                <a:noFill/>
                <a:round/>
                <a:headEnd/>
                <a:tailEnd/>
              </a:ln>
              <a:extLst/>
            </p:spPr>
            <p:txBody>
              <a:bodyPr/>
              <a:ls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a:lstStyle>
              <a:p>
                <a:endParaRPr lang="en-US"/>
              </a:p>
            </p:txBody>
          </p:sp>
          <p:sp>
            <p:nvSpPr>
              <p:cNvPr id="70" name="Freeform 69"/>
              <p:cNvSpPr>
                <a:spLocks/>
              </p:cNvSpPr>
              <p:nvPr/>
            </p:nvSpPr>
            <p:spPr bwMode="auto">
              <a:xfrm>
                <a:off x="2413" y="1134"/>
                <a:ext cx="1208" cy="1068"/>
              </a:xfrm>
              <a:custGeom>
                <a:avLst/>
                <a:gdLst>
                  <a:gd name="T0" fmla="*/ 28 w 1419"/>
                  <a:gd name="T1" fmla="*/ 0 h 1255"/>
                  <a:gd name="T2" fmla="*/ 28 w 1419"/>
                  <a:gd name="T3" fmla="*/ 0 h 1255"/>
                  <a:gd name="T4" fmla="*/ 26 w 1419"/>
                  <a:gd name="T5" fmla="*/ 6 h 1255"/>
                  <a:gd name="T6" fmla="*/ 8 w 1419"/>
                  <a:gd name="T7" fmla="*/ 304 h 1255"/>
                  <a:gd name="T8" fmla="*/ 8 w 1419"/>
                  <a:gd name="T9" fmla="*/ 304 h 1255"/>
                  <a:gd name="T10" fmla="*/ 9 w 1419"/>
                  <a:gd name="T11" fmla="*/ 310 h 1255"/>
                  <a:gd name="T12" fmla="*/ 12 w 1419"/>
                  <a:gd name="T13" fmla="*/ 315 h 1255"/>
                  <a:gd name="T14" fmla="*/ 14 w 1419"/>
                  <a:gd name="T15" fmla="*/ 317 h 1255"/>
                  <a:gd name="T16" fmla="*/ 20 w 1419"/>
                  <a:gd name="T17" fmla="*/ 318 h 1255"/>
                  <a:gd name="T18" fmla="*/ 457 w 1419"/>
                  <a:gd name="T19" fmla="*/ 402 h 1255"/>
                  <a:gd name="T20" fmla="*/ 457 w 1419"/>
                  <a:gd name="T21" fmla="*/ 402 h 1255"/>
                  <a:gd name="T22" fmla="*/ 460 w 1419"/>
                  <a:gd name="T23" fmla="*/ 402 h 1255"/>
                  <a:gd name="T24" fmla="*/ 460 w 1419"/>
                  <a:gd name="T25" fmla="*/ 402 h 1255"/>
                  <a:gd name="T26" fmla="*/ 459 w 1419"/>
                  <a:gd name="T27" fmla="*/ 403 h 1255"/>
                  <a:gd name="T28" fmla="*/ 455 w 1419"/>
                  <a:gd name="T29" fmla="*/ 404 h 1255"/>
                  <a:gd name="T30" fmla="*/ 453 w 1419"/>
                  <a:gd name="T31" fmla="*/ 406 h 1255"/>
                  <a:gd name="T32" fmla="*/ 450 w 1419"/>
                  <a:gd name="T33" fmla="*/ 406 h 1255"/>
                  <a:gd name="T34" fmla="*/ 12 w 1419"/>
                  <a:gd name="T35" fmla="*/ 323 h 1255"/>
                  <a:gd name="T36" fmla="*/ 12 w 1419"/>
                  <a:gd name="T37" fmla="*/ 323 h 1255"/>
                  <a:gd name="T38" fmla="*/ 8 w 1419"/>
                  <a:gd name="T39" fmla="*/ 323 h 1255"/>
                  <a:gd name="T40" fmla="*/ 3 w 1419"/>
                  <a:gd name="T41" fmla="*/ 318 h 1255"/>
                  <a:gd name="T42" fmla="*/ 3 w 1419"/>
                  <a:gd name="T43" fmla="*/ 315 h 1255"/>
                  <a:gd name="T44" fmla="*/ 0 w 1419"/>
                  <a:gd name="T45" fmla="*/ 309 h 1255"/>
                  <a:gd name="T46" fmla="*/ 20 w 1419"/>
                  <a:gd name="T47" fmla="*/ 9 h 1255"/>
                  <a:gd name="T48" fmla="*/ 20 w 1419"/>
                  <a:gd name="T49" fmla="*/ 9 h 1255"/>
                  <a:gd name="T50" fmla="*/ 20 w 1419"/>
                  <a:gd name="T51" fmla="*/ 6 h 1255"/>
                  <a:gd name="T52" fmla="*/ 22 w 1419"/>
                  <a:gd name="T53" fmla="*/ 3 h 1255"/>
                  <a:gd name="T54" fmla="*/ 26 w 1419"/>
                  <a:gd name="T55" fmla="*/ 3 h 1255"/>
                  <a:gd name="T56" fmla="*/ 28 w 1419"/>
                  <a:gd name="T57" fmla="*/ 0 h 1255"/>
                  <a:gd name="T58" fmla="*/ 2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w="9525">
                <a:noFill/>
                <a:round/>
                <a:headEnd/>
                <a:tailEnd/>
              </a:ln>
              <a:extLst/>
            </p:spPr>
            <p:txBody>
              <a:bodyPr/>
              <a:ls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a:lstStyle>
              <a:p>
                <a:endParaRPr lang="en-US"/>
              </a:p>
            </p:txBody>
          </p:sp>
          <p:sp>
            <p:nvSpPr>
              <p:cNvPr id="71" name="Freeform 70"/>
              <p:cNvSpPr>
                <a:spLocks/>
              </p:cNvSpPr>
              <p:nvPr/>
            </p:nvSpPr>
            <p:spPr bwMode="auto">
              <a:xfrm>
                <a:off x="2469" y="1134"/>
                <a:ext cx="1175" cy="1068"/>
              </a:xfrm>
              <a:custGeom>
                <a:avLst/>
                <a:gdLst>
                  <a:gd name="T0" fmla="*/ 435 w 1380"/>
                  <a:gd name="T1" fmla="*/ 402 h 1255"/>
                  <a:gd name="T2" fmla="*/ 442 w 1380"/>
                  <a:gd name="T3" fmla="*/ 105 h 1255"/>
                  <a:gd name="T4" fmla="*/ 442 w 1380"/>
                  <a:gd name="T5" fmla="*/ 105 h 1255"/>
                  <a:gd name="T6" fmla="*/ 441 w 1380"/>
                  <a:gd name="T7" fmla="*/ 99 h 1255"/>
                  <a:gd name="T8" fmla="*/ 438 w 1380"/>
                  <a:gd name="T9" fmla="*/ 95 h 1255"/>
                  <a:gd name="T10" fmla="*/ 435 w 1380"/>
                  <a:gd name="T11" fmla="*/ 94 h 1255"/>
                  <a:gd name="T12" fmla="*/ 430 w 1380"/>
                  <a:gd name="T13" fmla="*/ 90 h 1255"/>
                  <a:gd name="T14" fmla="*/ 4 w 1380"/>
                  <a:gd name="T15" fmla="*/ 4 h 1255"/>
                  <a:gd name="T16" fmla="*/ 4 w 1380"/>
                  <a:gd name="T17" fmla="*/ 4 h 1255"/>
                  <a:gd name="T18" fmla="*/ 0 w 1380"/>
                  <a:gd name="T19" fmla="*/ 6 h 1255"/>
                  <a:gd name="T20" fmla="*/ 0 w 1380"/>
                  <a:gd name="T21" fmla="*/ 6 h 1255"/>
                  <a:gd name="T22" fmla="*/ 3 w 1380"/>
                  <a:gd name="T23" fmla="*/ 3 h 1255"/>
                  <a:gd name="T24" fmla="*/ 4 w 1380"/>
                  <a:gd name="T25" fmla="*/ 3 h 1255"/>
                  <a:gd name="T26" fmla="*/ 8 w 1380"/>
                  <a:gd name="T27" fmla="*/ 0 h 1255"/>
                  <a:gd name="T28" fmla="*/ 12 w 1380"/>
                  <a:gd name="T29" fmla="*/ 0 h 1255"/>
                  <a:gd name="T30" fmla="*/ 437 w 1380"/>
                  <a:gd name="T31" fmla="*/ 85 h 1255"/>
                  <a:gd name="T32" fmla="*/ 437 w 1380"/>
                  <a:gd name="T33" fmla="*/ 85 h 1255"/>
                  <a:gd name="T34" fmla="*/ 441 w 1380"/>
                  <a:gd name="T35" fmla="*/ 89 h 1255"/>
                  <a:gd name="T36" fmla="*/ 444 w 1380"/>
                  <a:gd name="T37" fmla="*/ 91 h 1255"/>
                  <a:gd name="T38" fmla="*/ 447 w 1380"/>
                  <a:gd name="T39" fmla="*/ 94 h 1255"/>
                  <a:gd name="T40" fmla="*/ 447 w 1380"/>
                  <a:gd name="T41" fmla="*/ 100 h 1255"/>
                  <a:gd name="T42" fmla="*/ 441 w 1380"/>
                  <a:gd name="T43" fmla="*/ 396 h 1255"/>
                  <a:gd name="T44" fmla="*/ 441 w 1380"/>
                  <a:gd name="T45" fmla="*/ 396 h 1255"/>
                  <a:gd name="T46" fmla="*/ 441 w 1380"/>
                  <a:gd name="T47" fmla="*/ 400 h 1255"/>
                  <a:gd name="T48" fmla="*/ 438 w 1380"/>
                  <a:gd name="T49" fmla="*/ 402 h 1255"/>
                  <a:gd name="T50" fmla="*/ 437 w 1380"/>
                  <a:gd name="T51" fmla="*/ 404 h 1255"/>
                  <a:gd name="T52" fmla="*/ 433 w 1380"/>
                  <a:gd name="T53" fmla="*/ 406 h 1255"/>
                  <a:gd name="T54" fmla="*/ 433 w 1380"/>
                  <a:gd name="T55" fmla="*/ 406 h 1255"/>
                  <a:gd name="T56" fmla="*/ 435 w 1380"/>
                  <a:gd name="T57" fmla="*/ 402 h 1255"/>
                  <a:gd name="T58" fmla="*/ 435 w 1380"/>
                  <a:gd name="T59" fmla="*/ 40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w="9525">
                <a:noFill/>
                <a:round/>
                <a:headEnd/>
                <a:tailEnd/>
              </a:ln>
              <a:extLst/>
            </p:spPr>
            <p:txBody>
              <a:bodyPr/>
              <a:ls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a:lstStyle>
              <a:p>
                <a:endParaRPr lang="en-US"/>
              </a:p>
            </p:txBody>
          </p:sp>
        </p:grpSp>
        <p:sp>
          <p:nvSpPr>
            <p:cNvPr id="60" name="Text Box 82"/>
            <p:cNvSpPr txBox="1">
              <a:spLocks noChangeArrowheads="1"/>
            </p:cNvSpPr>
            <p:nvPr/>
          </p:nvSpPr>
          <p:spPr bwMode="auto">
            <a:xfrm>
              <a:off x="2214" y="1468"/>
              <a:ext cx="1761" cy="446"/>
            </a:xfrm>
            <a:prstGeom prst="rect">
              <a:avLst/>
            </a:prstGeom>
            <a:noFill/>
            <a:ln w="12700" algn="ctr">
              <a:no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a:lstStyle>
            <a:p>
              <a:pPr eaLnBrk="1" hangingPunct="1"/>
              <a:r>
                <a:rPr lang="en-US" sz="1800" dirty="0">
                  <a:solidFill>
                    <a:schemeClr val="accent1"/>
                  </a:solidFill>
                </a:rPr>
                <a:t>screen</a:t>
              </a:r>
            </a:p>
          </p:txBody>
        </p:sp>
        <p:sp>
          <p:nvSpPr>
            <p:cNvPr id="61" name="Rectangle 60"/>
            <p:cNvSpPr>
              <a:spLocks noChangeArrowheads="1"/>
            </p:cNvSpPr>
            <p:nvPr/>
          </p:nvSpPr>
          <p:spPr bwMode="auto">
            <a:xfrm>
              <a:off x="1935" y="1152"/>
              <a:ext cx="1769" cy="711"/>
            </a:xfrm>
            <a:prstGeom prst="rect">
              <a:avLst/>
            </a:prstGeom>
            <a:noFill/>
            <a:ln w="12700" algn="ctr">
              <a:no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a:lstStyle>
            <a:p>
              <a:endParaRPr lang="en-US"/>
            </a:p>
          </p:txBody>
        </p:sp>
      </p:grpSp>
      <p:sp>
        <p:nvSpPr>
          <p:cNvPr id="87" name="Text Box 84"/>
          <p:cNvSpPr txBox="1">
            <a:spLocks noChangeArrowheads="1"/>
          </p:cNvSpPr>
          <p:nvPr/>
        </p:nvSpPr>
        <p:spPr bwMode="auto">
          <a:xfrm>
            <a:off x="4666061" y="2104110"/>
            <a:ext cx="1657350" cy="215444"/>
          </a:xfrm>
          <a:prstGeom prst="rect">
            <a:avLst/>
          </a:prstGeom>
          <a:noFill/>
          <a:ln w="12700" algn="ctr">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a:lstStyle>
          <a:p>
            <a:pPr eaLnBrk="1" hangingPunct="1"/>
            <a:r>
              <a:rPr lang="en-US" sz="1400" b="0" dirty="0">
                <a:solidFill>
                  <a:schemeClr val="accent1"/>
                </a:solidFill>
              </a:rPr>
              <a:t>Location Ref</a:t>
            </a:r>
          </a:p>
        </p:txBody>
      </p:sp>
      <p:sp>
        <p:nvSpPr>
          <p:cNvPr id="88" name="Text Box 84"/>
          <p:cNvSpPr txBox="1">
            <a:spLocks noChangeArrowheads="1"/>
          </p:cNvSpPr>
          <p:nvPr/>
        </p:nvSpPr>
        <p:spPr bwMode="auto">
          <a:xfrm>
            <a:off x="4677786" y="3114376"/>
            <a:ext cx="1657350" cy="215444"/>
          </a:xfrm>
          <a:prstGeom prst="rect">
            <a:avLst/>
          </a:prstGeom>
          <a:noFill/>
          <a:ln w="12700" algn="ctr">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a:lstStyle>
          <a:p>
            <a:pPr eaLnBrk="1" hangingPunct="1"/>
            <a:r>
              <a:rPr lang="en-US" sz="1400" b="0" dirty="0">
                <a:solidFill>
                  <a:schemeClr val="accent1"/>
                </a:solidFill>
              </a:rPr>
              <a:t>Location Ref</a:t>
            </a:r>
          </a:p>
        </p:txBody>
      </p:sp>
      <p:cxnSp>
        <p:nvCxnSpPr>
          <p:cNvPr id="3" name="Straight Arrow Connector 2"/>
          <p:cNvCxnSpPr>
            <a:stCxn id="87" idx="3"/>
            <a:endCxn id="51" idx="1"/>
          </p:cNvCxnSpPr>
          <p:nvPr/>
        </p:nvCxnSpPr>
        <p:spPr>
          <a:xfrm>
            <a:off x="6323411" y="2211832"/>
            <a:ext cx="51553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88" idx="3"/>
            <a:endCxn id="8" idx="1"/>
          </p:cNvCxnSpPr>
          <p:nvPr/>
        </p:nvCxnSpPr>
        <p:spPr>
          <a:xfrm flipV="1">
            <a:off x="6335136" y="3220030"/>
            <a:ext cx="495840" cy="2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6830976" y="2830945"/>
            <a:ext cx="1378378" cy="778169"/>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471639" y="1549557"/>
            <a:ext cx="3980985" cy="2598697"/>
          </a:xfrm>
          <a:prstGeom prst="rect">
            <a:avLst/>
          </a:prstGeom>
          <a:noFill/>
          <a:ln>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8473556"/>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CognizantTheme">
  <a:themeElements>
    <a:clrScheme name="Cognizant Colors 2020">
      <a:dk1>
        <a:srgbClr val="0033A0"/>
      </a:dk1>
      <a:lt1>
        <a:srgbClr val="FFFFFF"/>
      </a:lt1>
      <a:dk2>
        <a:srgbClr val="000000"/>
      </a:dk2>
      <a:lt2>
        <a:srgbClr val="FFFFFF"/>
      </a:lt2>
      <a:accent1>
        <a:srgbClr val="000063"/>
      </a:accent1>
      <a:accent2>
        <a:srgbClr val="0033A0"/>
      </a:accent2>
      <a:accent3>
        <a:srgbClr val="2C67FF"/>
      </a:accent3>
      <a:accent4>
        <a:srgbClr val="328DFF"/>
      </a:accent4>
      <a:accent5>
        <a:srgbClr val="404040"/>
      </a:accent5>
      <a:accent6>
        <a:srgbClr val="D9D9D9"/>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nizantTheme" id="{D3A03404-B80B-439B-AF19-52B6AF8DA76C}" vid="{75FB74F2-993F-428C-8E48-C53594268EE5}"/>
    </a:ext>
  </a:extLst>
</a:theme>
</file>

<file path=ppt/theme/theme2.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B57B5F54F4DA48B31C4943C8567926" ma:contentTypeVersion="3" ma:contentTypeDescription="Create a new document." ma:contentTypeScope="" ma:versionID="5eaa3ee1509582f4e02561b7145d904d">
  <xsd:schema xmlns:xsd="http://www.w3.org/2001/XMLSchema" xmlns:xs="http://www.w3.org/2001/XMLSchema" xmlns:p="http://schemas.microsoft.com/office/2006/metadata/properties" xmlns:ns2="e38a8859-07ab-46c5-a44f-5c9b86e92d7c" targetNamespace="http://schemas.microsoft.com/office/2006/metadata/properties" ma:root="true" ma:fieldsID="4d2d3dc816ad86660348993a9b5cdcc4" ns2:_="">
    <xsd:import namespace="e38a8859-07ab-46c5-a44f-5c9b86e92d7c"/>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8a8859-07ab-46c5-a44f-5c9b86e92d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8A887C2-DB3C-4667-AFF9-9090F396117B}"/>
</file>

<file path=customXml/itemProps2.xml><?xml version="1.0" encoding="utf-8"?>
<ds:datastoreItem xmlns:ds="http://schemas.openxmlformats.org/officeDocument/2006/customXml" ds:itemID="{509D826E-99B9-4E38-9BF8-9766FB7C343E}"/>
</file>

<file path=customXml/itemProps3.xml><?xml version="1.0" encoding="utf-8"?>
<ds:datastoreItem xmlns:ds="http://schemas.openxmlformats.org/officeDocument/2006/customXml" ds:itemID="{25E81736-97D3-441E-9F35-C6C7DC5F5300}"/>
</file>

<file path=docProps/app.xml><?xml version="1.0" encoding="utf-8"?>
<Properties xmlns="http://schemas.openxmlformats.org/officeDocument/2006/extended-properties" xmlns:vt="http://schemas.openxmlformats.org/officeDocument/2006/docPropsVTypes">
  <Template>CognizantTheme</Template>
  <TotalTime>493</TotalTime>
  <Words>2626</Words>
  <Application>Microsoft Office PowerPoint</Application>
  <PresentationFormat>On-screen Show (16:9)</PresentationFormat>
  <Paragraphs>270</Paragraphs>
  <Slides>36</Slides>
  <Notes>28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36</vt:i4>
      </vt:variant>
    </vt:vector>
  </HeadingPairs>
  <TitlesOfParts>
    <vt:vector size="45" baseType="lpstr">
      <vt:lpstr>Arial</vt:lpstr>
      <vt:lpstr>Calibri</vt:lpstr>
      <vt:lpstr>Courier New</vt:lpstr>
      <vt:lpstr>Times New Roman</vt:lpstr>
      <vt:lpstr>Wingdings</vt:lpstr>
      <vt:lpstr>Wingdings 2</vt:lpstr>
      <vt:lpstr>Wingdings 3</vt:lpstr>
      <vt:lpstr>CognizantTheme</vt:lpstr>
      <vt:lpstr>1_test-template</vt:lpstr>
      <vt:lpstr>Location Groups and Pages</vt:lpstr>
      <vt:lpstr>Lesson objectives</vt:lpstr>
      <vt:lpstr>Lesson outline</vt:lpstr>
      <vt:lpstr>Location groups</vt:lpstr>
      <vt:lpstr>Navigating within a location group</vt:lpstr>
      <vt:lpstr>Pages</vt:lpstr>
      <vt:lpstr>Location refs</vt:lpstr>
      <vt:lpstr>Navigation hierarchy example</vt:lpstr>
      <vt:lpstr>Location group and page configuration</vt:lpstr>
      <vt:lpstr>Review: Location groups in BillingCenter</vt:lpstr>
      <vt:lpstr>Review: Account location groups</vt:lpstr>
      <vt:lpstr>Lesson outline</vt:lpstr>
      <vt:lpstr>Information in location group PCF file</vt:lpstr>
      <vt:lpstr>Example PCF file: AccountGroup</vt:lpstr>
      <vt:lpstr>Location group menu actions</vt:lpstr>
      <vt:lpstr>Location group info bar</vt:lpstr>
      <vt:lpstr>canVisit property on location group</vt:lpstr>
      <vt:lpstr>Defining entry point(s) for a location group </vt:lpstr>
      <vt:lpstr>Navigating to a location group</vt:lpstr>
      <vt:lpstr>Steps for creating a location group</vt:lpstr>
      <vt:lpstr>Lesson outline</vt:lpstr>
      <vt:lpstr>Pages are referenced by location refs</vt:lpstr>
      <vt:lpstr>Page PCFs</vt:lpstr>
      <vt:lpstr>canVisit property on page</vt:lpstr>
      <vt:lpstr>Edit mode</vt:lpstr>
      <vt:lpstr>Page-related labels</vt:lpstr>
      <vt:lpstr>Steps for creating a page</vt:lpstr>
      <vt:lpstr>Lesson objectives review</vt:lpstr>
      <vt:lpstr>Notices</vt:lpstr>
      <vt:lpstr>Demo</vt:lpstr>
      <vt:lpstr>PowerPoint Presentation</vt:lpstr>
      <vt:lpstr>Lab</vt:lpstr>
      <vt:lpstr>PowerPoint Presentation</vt:lpstr>
      <vt:lpstr>Review</vt:lpstr>
      <vt:lpstr>PowerPoint Presentation</vt:lpstr>
      <vt:lpstr>PowerPoint Presentation</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InsuranceSuite 10 Fundamentals</dc:title>
  <dc:creator>Seshan, Sangeetha (Cognizant)</dc:creator>
  <cp:lastModifiedBy>Nandi, Subhodeep (Cognizant)</cp:lastModifiedBy>
  <cp:revision>65</cp:revision>
  <dcterms:created xsi:type="dcterms:W3CDTF">2020-11-09T02:20:27Z</dcterms:created>
  <dcterms:modified xsi:type="dcterms:W3CDTF">2020-12-11T07:13:48Z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0x0101008CB57B5F54F4DA48B31C4943C8567926</vt:lpwstr>
  </property>
</Properties>
</file>