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  <p:sldMasterId id="2147483813" r:id="rId5"/>
  </p:sldMasterIdLst>
  <p:notesMasterIdLst>
    <p:notesMasterId r:id="rId20"/>
  </p:notesMasterIdLst>
  <p:handoutMasterIdLst>
    <p:handoutMasterId r:id="rId21"/>
  </p:handoutMasterIdLst>
  <p:sldIdLst>
    <p:sldId id="306" r:id="rId6"/>
    <p:sldId id="308" r:id="rId7"/>
    <p:sldId id="322" r:id="rId8"/>
    <p:sldId id="326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270" r:id="rId19"/>
  </p:sldIdLst>
  <p:sldSz cx="9144000" cy="5143500" type="screen16x9"/>
  <p:notesSz cx="9144000" cy="6858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D1D0E-3894-4B5D-9D2A-9F91BF7A3FC3}" v="8" dt="2021-04-05T12:22:25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Keerthivardhan (Cognizant)" userId="S::888439@cognizant.com::ce92510f-d62b-427a-a5ba-390ecac75b10" providerId="AD" clId="Web-{CE5D1D0E-3894-4B5D-9D2A-9F91BF7A3FC3}"/>
    <pc:docChg chg="modSld">
      <pc:chgData name="V, Keerthivardhan (Cognizant)" userId="S::888439@cognizant.com::ce92510f-d62b-427a-a5ba-390ecac75b10" providerId="AD" clId="Web-{CE5D1D0E-3894-4B5D-9D2A-9F91BF7A3FC3}" dt="2021-04-05T12:22:25.679" v="5" actId="20577"/>
      <pc:docMkLst>
        <pc:docMk/>
      </pc:docMkLst>
      <pc:sldChg chg="modSp">
        <pc:chgData name="V, Keerthivardhan (Cognizant)" userId="S::888439@cognizant.com::ce92510f-d62b-427a-a5ba-390ecac75b10" providerId="AD" clId="Web-{CE5D1D0E-3894-4B5D-9D2A-9F91BF7A3FC3}" dt="2021-04-05T12:22:25.679" v="5" actId="20577"/>
        <pc:sldMkLst>
          <pc:docMk/>
          <pc:sldMk cId="4098214562" sldId="333"/>
        </pc:sldMkLst>
        <pc:spChg chg="mod">
          <ac:chgData name="V, Keerthivardhan (Cognizant)" userId="S::888439@cognizant.com::ce92510f-d62b-427a-a5ba-390ecac75b10" providerId="AD" clId="Web-{CE5D1D0E-3894-4B5D-9D2A-9F91BF7A3FC3}" dt="2021-04-05T12:22:25.679" v="5" actId="20577"/>
          <ac:spMkLst>
            <pc:docMk/>
            <pc:sldMk cId="4098214562" sldId="333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3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0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8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2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340648"/>
            <a:ext cx="5029200" cy="1403589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6"/>
            <a:ext cx="50292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38041"/>
            <a:ext cx="50292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6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69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09" y="4753617"/>
            <a:ext cx="2009169" cy="2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6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09" y="4753617"/>
            <a:ext cx="2009169" cy="2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7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340196"/>
            <a:ext cx="5029200" cy="1403589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6"/>
            <a:ext cx="50292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38041"/>
            <a:ext cx="50292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2" y="384048"/>
            <a:ext cx="2385905" cy="512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8" y="60512"/>
            <a:ext cx="8423777" cy="463566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27" y="5977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5" y="-97227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9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7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1" y="75616"/>
            <a:ext cx="4889002" cy="11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725" r:id="rId3"/>
    <p:sldLayoutId id="2147483797" r:id="rId4"/>
    <p:sldLayoutId id="2147483709" r:id="rId5"/>
    <p:sldLayoutId id="2147483798" r:id="rId6"/>
    <p:sldLayoutId id="2147483799" r:id="rId7"/>
    <p:sldLayoutId id="2147483672" r:id="rId8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40" r:id="rId4"/>
    <p:sldLayoutId id="2147483841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89BA5-003D-4606-9AE8-D61C2BE8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041990"/>
            <a:ext cx="5475767" cy="701795"/>
          </a:xfrm>
        </p:spPr>
        <p:txBody>
          <a:bodyPr/>
          <a:lstStyle/>
          <a:p>
            <a:r>
              <a:rPr lang="en-US"/>
              <a:t>V10 Fundamentals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B82D1F-7C95-47DF-91EF-DD59692DB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300224"/>
            <a:ext cx="5029200" cy="369332"/>
          </a:xfrm>
        </p:spPr>
        <p:txBody>
          <a:bodyPr/>
          <a:lstStyle/>
          <a:p>
            <a:r>
              <a:rPr lang="en-US"/>
              <a:t>Partial Page Update</a:t>
            </a:r>
          </a:p>
        </p:txBody>
      </p:sp>
    </p:spTree>
    <p:extLst>
      <p:ext uri="{BB962C8B-B14F-4D97-AF65-F5344CB8AC3E}">
        <p14:creationId xmlns:p14="http://schemas.microsoft.com/office/powerpoint/2010/main" val="204866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>
                <a:solidFill>
                  <a:srgbClr val="FFFF00"/>
                </a:solidFill>
              </a:rPr>
              <a:t>Partial Page update : DATA_ONLY (v10.0.1 and below)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694" y="945338"/>
            <a:ext cx="40518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Responds to a user changing business data while it happens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after the user navigates to the page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after the user commits or tries to commit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a user changes the Affinity Group Name field, values for the other fields are rendered with changes (</a:t>
            </a:r>
            <a:r>
              <a:rPr lang="en-US" sz="16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UI)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58" y="636024"/>
            <a:ext cx="414921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>
                <a:solidFill>
                  <a:srgbClr val="FFFF00"/>
                </a:solidFill>
              </a:rPr>
              <a:t>Partial Page update : DATA_ONLY (v10.0.1 and below)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694" y="945338"/>
            <a:ext cx="40518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updated for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data 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Applies to only one dynamic widget property :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93" y="945338"/>
            <a:ext cx="4610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3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>
                <a:solidFill>
                  <a:srgbClr val="FFFF00"/>
                </a:solidFill>
              </a:rPr>
              <a:t>Post on change properties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693" y="697013"/>
            <a:ext cx="4209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u="sng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disablePostOnEnter</a:t>
            </a:r>
            <a:endParaRPr lang="en-US" sz="18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evaluated true when page is rendered, this field won’t trigger Post on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is false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5223" y="697013"/>
            <a:ext cx="4209152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800" b="1" u="sng" err="1">
                <a:solidFill>
                  <a:schemeClr val="bg1"/>
                </a:solidFill>
                <a:latin typeface="Arial"/>
                <a:cs typeface="Arial"/>
              </a:rPr>
              <a:t>OnChange</a:t>
            </a:r>
            <a:endParaRPr lang="en-US" err="1">
              <a:solidFill>
                <a:schemeClr val="bg1"/>
              </a:solidFill>
            </a:endParaRPr>
          </a:p>
          <a:p>
            <a:pPr algn="ctr"/>
            <a:endParaRPr lang="en-US" sz="1800" b="1" u="sng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a </a:t>
            </a:r>
            <a:r>
              <a:rPr lang="en-US" sz="18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gosu</a:t>
            </a: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 to invoke when user changes the value of the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Causes immediate post back to the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5" y="2728338"/>
            <a:ext cx="4476750" cy="2076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00" y="2709288"/>
            <a:ext cx="4029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1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>
                <a:solidFill>
                  <a:srgbClr val="FFFF00"/>
                </a:solidFill>
              </a:rPr>
              <a:t>Target Property (v10.0.1 and below)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693" y="697013"/>
            <a:ext cx="4209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re-render</a:t>
            </a:r>
          </a:p>
          <a:p>
            <a:pPr algn="ctr"/>
            <a:endParaRPr lang="en-US" sz="18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Widget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area re-rendered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editable data refreshed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Widgets can also be grouped and parent container can be targeted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5223" y="697013"/>
            <a:ext cx="4209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u="sng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endParaRPr lang="en-US" sz="18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layout re-render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editable data refreshed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performing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6" y="3058754"/>
            <a:ext cx="433053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223" y="3058754"/>
            <a:ext cx="448995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89BA5-003D-4606-9AE8-D61C2BE801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7200" y="1691187"/>
            <a:ext cx="6019800" cy="1052596"/>
          </a:xfrm>
        </p:spPr>
        <p:txBody>
          <a:bodyPr/>
          <a:lstStyle/>
          <a:p>
            <a:r>
              <a:rPr lang="en-US"/>
              <a:t>Assessment Creation process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54693" y="1084147"/>
            <a:ext cx="8385048" cy="33192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At the end of this session you will be able to 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Identify properties associated with dynamic widget 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Describe the common ways to configure a partial page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Enable and configure targeted Post on change for a widget (v10.0.1 or below)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28885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1323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Widget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6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>
                <a:solidFill>
                  <a:srgbClr val="FFFF00"/>
                </a:solidFill>
              </a:rPr>
              <a:t>Two kinds of widget properties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693" y="697013"/>
            <a:ext cx="4209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Property</a:t>
            </a:r>
          </a:p>
          <a:p>
            <a:pPr algn="ctr"/>
            <a:endParaRPr lang="en-US" sz="18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Evaluates a static value that is immutable, never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requires a static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3957" y="652508"/>
            <a:ext cx="43222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Property</a:t>
            </a:r>
          </a:p>
          <a:p>
            <a:pPr algn="ctr"/>
            <a:endParaRPr lang="en-US" sz="18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 user navigates to a page or clicks update, evaluates an expression and returns a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Editable requires Boolean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returns a string expression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returns an object expression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9" y="3023321"/>
            <a:ext cx="7496516" cy="19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>
                <a:solidFill>
                  <a:srgbClr val="FFFF00"/>
                </a:solidFill>
              </a:rPr>
              <a:t>Dynamic properties evaluate expressions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693" y="945338"/>
            <a:ext cx="83092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– Boolean expression which if false grays out the widget and its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Editable – Boolean expression which, if false, makes the widget and its children read-only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– Boolean expression which, if true, then a value must be filled out by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 – Boolean expression which, if false, completely hides the widget and its children</a:t>
            </a:r>
          </a:p>
          <a:p>
            <a:endParaRPr 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6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>
                <a:solidFill>
                  <a:srgbClr val="FFFF00"/>
                </a:solidFill>
              </a:rPr>
              <a:t>Dynamic property and dynamic behavior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693" y="697013"/>
            <a:ext cx="4209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Property</a:t>
            </a:r>
          </a:p>
          <a:p>
            <a:pPr algn="ctr"/>
            <a:endParaRPr lang="en-US" sz="18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 user navigates to a page or clicks Update, the widget property expression is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committed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5223" y="697013"/>
            <a:ext cx="42091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Behavior</a:t>
            </a:r>
          </a:p>
          <a:p>
            <a:pPr algn="ctr"/>
            <a:endParaRPr lang="en-US" sz="18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a user changes business data, the widget property expression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uncommitted changes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Applicable to the dynamic properties of a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page update configuration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– Layout re-render and Data Only</a:t>
            </a:r>
          </a:p>
        </p:txBody>
      </p:sp>
    </p:spTree>
    <p:extLst>
      <p:ext uri="{BB962C8B-B14F-4D97-AF65-F5344CB8AC3E}">
        <p14:creationId xmlns:p14="http://schemas.microsoft.com/office/powerpoint/2010/main" val="21635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About Partial Page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6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>
                <a:solidFill>
                  <a:srgbClr val="FFFF00"/>
                </a:solidFill>
              </a:rPr>
              <a:t>Partial Page update : Layout re-render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693" y="945338"/>
            <a:ext cx="83092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Responds to a user changing business data while it happens and changes the layout of widgets on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a user changes the ‘Did agent inspect vehicles?’ field to Yes, a secondary question and Date input widget becomes visible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91" y="2389064"/>
            <a:ext cx="6749845" cy="25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8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>
                <a:solidFill>
                  <a:srgbClr val="FFFF00"/>
                </a:solidFill>
              </a:rPr>
              <a:t>Partial Page update : Layout re-render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693" y="945338"/>
            <a:ext cx="46122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re-rendered for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data 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Applies to the following dynamic widget properties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Editable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68" y="945338"/>
            <a:ext cx="4191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1257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Color - New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A0"/>
      </a:accent1>
      <a:accent2>
        <a:srgbClr val="00B140"/>
      </a:accent2>
      <a:accent3>
        <a:srgbClr val="FF8205"/>
      </a:accent3>
      <a:accent4>
        <a:srgbClr val="5C068C"/>
      </a:accent4>
      <a:accent5>
        <a:srgbClr val="840B55"/>
      </a:accent5>
      <a:accent6>
        <a:srgbClr val="F4633A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B57B5F54F4DA48B31C4943C8567926" ma:contentTypeVersion="3" ma:contentTypeDescription="Create a new document." ma:contentTypeScope="" ma:versionID="5eaa3ee1509582f4e02561b7145d904d">
  <xsd:schema xmlns:xsd="http://www.w3.org/2001/XMLSchema" xmlns:xs="http://www.w3.org/2001/XMLSchema" xmlns:p="http://schemas.microsoft.com/office/2006/metadata/properties" xmlns:ns2="e38a8859-07ab-46c5-a44f-5c9b86e92d7c" targetNamespace="http://schemas.microsoft.com/office/2006/metadata/properties" ma:root="true" ma:fieldsID="4d2d3dc816ad86660348993a9b5cdcc4" ns2:_="">
    <xsd:import namespace="e38a8859-07ab-46c5-a44f-5c9b86e92d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a8859-07ab-46c5-a44f-5c9b86e92d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8D6F96-F5F0-4882-9895-24D6EB0A16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48C51B-0160-49BD-907C-D02DC2AE08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186E70-A16D-48E9-91B2-282A397ABC97}"/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Application>Microsoft Office PowerPoint</Application>
  <PresentationFormat>On-screen Show (16:9)</PresentationFormat>
  <Slides>14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Cognizant</vt:lpstr>
      <vt:lpstr>1_Cognizant</vt:lpstr>
      <vt:lpstr>V10 Fundamentals</vt:lpstr>
      <vt:lpstr>Assessment Creation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Rajendran, Shanmugapriyan (Cognizant)</dc:creator>
  <cp:revision>1</cp:revision>
  <cp:lastPrinted>2017-02-17T19:35:46Z</cp:lastPrinted>
  <dcterms:created xsi:type="dcterms:W3CDTF">2018-07-26T08:45:21Z</dcterms:created>
  <dcterms:modified xsi:type="dcterms:W3CDTF">2021-04-05T12:22:56Z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0x0101008CB57B5F54F4DA48B31C4943C8567926</vt:lpwstr>
  </property>
</Properties>
</file>