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813" r:id="rId5"/>
  </p:sldMasterIdLst>
  <p:notesMasterIdLst>
    <p:notesMasterId r:id="rId12"/>
  </p:notesMasterIdLst>
  <p:handoutMasterIdLst>
    <p:handoutMasterId r:id="rId13"/>
  </p:handoutMasterIdLst>
  <p:sldIdLst>
    <p:sldId id="306" r:id="rId6"/>
    <p:sldId id="308" r:id="rId7"/>
    <p:sldId id="325" r:id="rId8"/>
    <p:sldId id="335" r:id="rId9"/>
    <p:sldId id="336" r:id="rId10"/>
    <p:sldId id="270" r:id="rId11"/>
  </p:sldIdLst>
  <p:sldSz cx="9144000" cy="5143500" type="screen16x9"/>
  <p:notesSz cx="9144000" cy="6858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70" d="100"/>
          <a:sy n="70" d="100"/>
        </p:scale>
        <p:origin x="19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7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2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340648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6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9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340196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2" y="384048"/>
            <a:ext cx="2385905" cy="512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8" y="60512"/>
            <a:ext cx="8423777" cy="463566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" y="5977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5" y="-97227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7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75616"/>
            <a:ext cx="4889002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725" r:id="rId3"/>
    <p:sldLayoutId id="2147483797" r:id="rId4"/>
    <p:sldLayoutId id="2147483709" r:id="rId5"/>
    <p:sldLayoutId id="2147483798" r:id="rId6"/>
    <p:sldLayoutId id="2147483799" r:id="rId7"/>
    <p:sldLayoutId id="2147483672" r:id="rId8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40" r:id="rId4"/>
    <p:sldLayoutId id="214748384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041990"/>
            <a:ext cx="5475767" cy="701795"/>
          </a:xfrm>
        </p:spPr>
        <p:txBody>
          <a:bodyPr/>
          <a:lstStyle/>
          <a:p>
            <a:r>
              <a:rPr lang="en-US" dirty="0" smtClean="0"/>
              <a:t>V10 Fundamentals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B82D1F-7C95-47DF-91EF-DD59692D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0224"/>
            <a:ext cx="5029200" cy="369332"/>
          </a:xfrm>
        </p:spPr>
        <p:txBody>
          <a:bodyPr/>
          <a:lstStyle/>
          <a:p>
            <a:r>
              <a:rPr lang="en-US" dirty="0" smtClean="0"/>
              <a:t>Runtime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1691187"/>
            <a:ext cx="6019800" cy="1052596"/>
          </a:xfrm>
        </p:spPr>
        <p:txBody>
          <a:bodyPr/>
          <a:lstStyle/>
          <a:p>
            <a:r>
              <a:rPr lang="en-US" dirty="0" smtClean="0"/>
              <a:t>Assessment Creation process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4693" y="1084147"/>
            <a:ext cx="8385048" cy="33192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At the end of this </a:t>
            </a:r>
            <a:r>
              <a:rPr lang="en-US" dirty="0" smtClean="0">
                <a:solidFill>
                  <a:schemeClr val="bg1"/>
                </a:solidFill>
              </a:rPr>
              <a:t>session </a:t>
            </a:r>
            <a:r>
              <a:rPr lang="en-US" dirty="0">
                <a:solidFill>
                  <a:schemeClr val="bg1"/>
                </a:solidFill>
              </a:rPr>
              <a:t>you will </a:t>
            </a:r>
            <a:r>
              <a:rPr lang="en-US" dirty="0" smtClean="0">
                <a:solidFill>
                  <a:schemeClr val="bg1"/>
                </a:solidFill>
              </a:rPr>
              <a:t>be able to 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Understand runtime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Define a new runtime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Change the values of runtime property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28885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1323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Runtime Properties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83092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the ability to add or change application properties in real-time without restarting the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can be changed through UI under Administration -&gt; Utilities -&gt; Runtime Properties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runtime property contains four fields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override the value for a specific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is defined under </a:t>
            </a: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RuntimePropertyGroup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typelist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allow for logically grouping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used for managing configurable properties for integrations.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Managing runtime properties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830920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Options to create runtime properties: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define runtime properties in the Runtime Properties screen.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new runtime properties through xml files within configuration -&gt;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runtimeproperties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Claimcenter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automatically infers data type of the value that you enter in value field, For example – 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enter a numeric value without decimal point, it infers an Integer value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enter a numeric value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point, it infers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enter a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with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quotations,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infers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string value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enter a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or false,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infers a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pPr lvl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 call an instance of the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RuntimePropertyRetriever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and use one of its methods to retrieve a property value for that environment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Steps to define a new runtime property for a group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83092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RuntimePropertyGroup.ttx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a new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configuration -&gt;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runtimeproperties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folder, add an xml with properties where each property has group node defined with the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typecode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newly created group. Define group, name, description and value for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nodes can be defined for each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start of application server,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Claimcenter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imports runtime properties defined in the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 property value is changed through the UI, it will be persisted in the database and will take precedence over the value in xml until the next DB drop</a:t>
            </a:r>
          </a:p>
        </p:txBody>
      </p:sp>
    </p:spTree>
    <p:extLst>
      <p:ext uri="{BB962C8B-B14F-4D97-AF65-F5344CB8AC3E}">
        <p14:creationId xmlns:p14="http://schemas.microsoft.com/office/powerpoint/2010/main" val="2032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Color - New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A0"/>
      </a:accent1>
      <a:accent2>
        <a:srgbClr val="00B140"/>
      </a:accent2>
      <a:accent3>
        <a:srgbClr val="FF8205"/>
      </a:accent3>
      <a:accent4>
        <a:srgbClr val="5C068C"/>
      </a:accent4>
      <a:accent5>
        <a:srgbClr val="840B55"/>
      </a:accent5>
      <a:accent6>
        <a:srgbClr val="F4633A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B57B5F54F4DA48B31C4943C8567926" ma:contentTypeVersion="3" ma:contentTypeDescription="Create a new document." ma:contentTypeScope="" ma:versionID="5eaa3ee1509582f4e02561b7145d904d">
  <xsd:schema xmlns:xsd="http://www.w3.org/2001/XMLSchema" xmlns:xs="http://www.w3.org/2001/XMLSchema" xmlns:p="http://schemas.microsoft.com/office/2006/metadata/properties" xmlns:ns2="e38a8859-07ab-46c5-a44f-5c9b86e92d7c" targetNamespace="http://schemas.microsoft.com/office/2006/metadata/properties" ma:root="true" ma:fieldsID="4d2d3dc816ad86660348993a9b5cdcc4" ns2:_="">
    <xsd:import namespace="e38a8859-07ab-46c5-a44f-5c9b86e92d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a8859-07ab-46c5-a44f-5c9b86e92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8D6F96-F5F0-4882-9895-24D6EB0A16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48C51B-0160-49BD-907C-D02DC2AE08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75E8E7-3927-4F55-A591-8D7EFF5B30E0}"/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4080</TotalTime>
  <Words>361</Words>
  <Application>Microsoft Office PowerPoint</Application>
  <PresentationFormat>On-screen Show (16:9)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Cognizant</vt:lpstr>
      <vt:lpstr>1_Cognizant</vt:lpstr>
      <vt:lpstr>V10 Fundamentals</vt:lpstr>
      <vt:lpstr>Assessment Creation process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Rajendran, Shanmugapriyan (Cognizant)</dc:creator>
  <cp:lastModifiedBy>Uthamarajan, Natesh Mithun (Cognizant)</cp:lastModifiedBy>
  <cp:revision>364</cp:revision>
  <cp:lastPrinted>2017-02-17T19:35:46Z</cp:lastPrinted>
  <dcterms:created xsi:type="dcterms:W3CDTF">2018-07-26T08:45:21Z</dcterms:created>
  <dcterms:modified xsi:type="dcterms:W3CDTF">2020-11-08T16:51:29Z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0x0101008CB57B5F54F4DA48B31C4943C8567926</vt:lpwstr>
  </property>
</Properties>
</file>