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813" r:id="rId5"/>
  </p:sldMasterIdLst>
  <p:notesMasterIdLst>
    <p:notesMasterId r:id="rId19"/>
  </p:notesMasterIdLst>
  <p:handoutMasterIdLst>
    <p:handoutMasterId r:id="rId20"/>
  </p:handoutMasterIdLst>
  <p:sldIdLst>
    <p:sldId id="306" r:id="rId6"/>
    <p:sldId id="308" r:id="rId7"/>
    <p:sldId id="322" r:id="rId8"/>
    <p:sldId id="312" r:id="rId9"/>
    <p:sldId id="325" r:id="rId10"/>
    <p:sldId id="323" r:id="rId11"/>
    <p:sldId id="324" r:id="rId12"/>
    <p:sldId id="326" r:id="rId13"/>
    <p:sldId id="327" r:id="rId14"/>
    <p:sldId id="328" r:id="rId15"/>
    <p:sldId id="329" r:id="rId16"/>
    <p:sldId id="330" r:id="rId17"/>
    <p:sldId id="270" r:id="rId18"/>
  </p:sldIdLst>
  <p:sldSz cx="9144000" cy="5143500" type="screen16x9"/>
  <p:notesSz cx="9144000" cy="6858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70" d="100"/>
          <a:sy n="70" d="100"/>
        </p:scale>
        <p:origin x="19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5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3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2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340648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6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9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9" y="4753617"/>
            <a:ext cx="2009169" cy="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340196"/>
            <a:ext cx="5029200" cy="1403589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6"/>
            <a:ext cx="50292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38041"/>
            <a:ext cx="50292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2" y="384048"/>
            <a:ext cx="2385905" cy="512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8" y="60512"/>
            <a:ext cx="8423777" cy="463566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" y="5977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5" y="-97227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7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75616"/>
            <a:ext cx="4889002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725" r:id="rId3"/>
    <p:sldLayoutId id="2147483797" r:id="rId4"/>
    <p:sldLayoutId id="2147483709" r:id="rId5"/>
    <p:sldLayoutId id="2147483798" r:id="rId6"/>
    <p:sldLayoutId id="2147483799" r:id="rId7"/>
    <p:sldLayoutId id="2147483672" r:id="rId8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40" r:id="rId4"/>
    <p:sldLayoutId id="214748384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041990"/>
            <a:ext cx="5475767" cy="701795"/>
          </a:xfrm>
        </p:spPr>
        <p:txBody>
          <a:bodyPr/>
          <a:lstStyle/>
          <a:p>
            <a:r>
              <a:rPr lang="en-US" dirty="0" smtClean="0"/>
              <a:t>V10 Fundamentals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B82D1F-7C95-47DF-91EF-DD59692D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0224"/>
            <a:ext cx="5029200" cy="369332"/>
          </a:xfrm>
        </p:spPr>
        <p:txBody>
          <a:bodyPr/>
          <a:lstStyle/>
          <a:p>
            <a:r>
              <a:rPr lang="en-US" dirty="0" smtClean="0"/>
              <a:t>Code Generation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Highlighting widgets with PCF widths and heights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33" y="931288"/>
            <a:ext cx="5024746" cy="36878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87958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are encourages to not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width and height values for UI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Highlight widgets with PCF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Widths and heights option can be used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show developers UI elements that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 set width or height values that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hould be changed to dynamic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Show widget types as inline titles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795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show widget types as inline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titles option makes it easy for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to see all the elements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screen.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86" y="860640"/>
            <a:ext cx="4969899" cy="36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PCF Methods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79583"/>
            <a:ext cx="87703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PCF method is a plain old </a:t>
            </a: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Gosu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that is local in a PCF file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local (private) in the PCF file that defines it (not even referenced files can access it)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 be debugged at the place of definition(you have to open the generated &lt;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&gt;Expressions.gs file after code generation, locate the method and put the breakpoint there)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 from a widget property (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action, value, available, editable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logic the function implements is typically tied to one or more widgets in that PCF file and it is not needed anywhere else. For example :</a:t>
            </a:r>
          </a:p>
          <a:p>
            <a:pPr marL="895335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Determining the label (View or View/Edit) for a button</a:t>
            </a:r>
          </a:p>
          <a:p>
            <a:pPr marL="895335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Determining if a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widget is editable or not editable</a:t>
            </a:r>
          </a:p>
          <a:p>
            <a:pPr marL="895335" lvl="2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some initialization logic after navigating to a location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35" lvl="1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1691187"/>
            <a:ext cx="6019800" cy="1052596"/>
          </a:xfrm>
        </p:spPr>
        <p:txBody>
          <a:bodyPr/>
          <a:lstStyle/>
          <a:p>
            <a:r>
              <a:rPr lang="en-US" dirty="0" smtClean="0"/>
              <a:t>Assessment Creation process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54693" y="1084147"/>
            <a:ext cx="8385048" cy="33192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At the end of this </a:t>
            </a:r>
            <a:r>
              <a:rPr lang="en-US" dirty="0" smtClean="0">
                <a:solidFill>
                  <a:schemeClr val="bg1"/>
                </a:solidFill>
              </a:rPr>
              <a:t>session </a:t>
            </a:r>
            <a:r>
              <a:rPr lang="en-US" dirty="0">
                <a:solidFill>
                  <a:schemeClr val="bg1"/>
                </a:solidFill>
              </a:rPr>
              <a:t>you will </a:t>
            </a:r>
            <a:r>
              <a:rPr lang="en-US" dirty="0" smtClean="0">
                <a:solidFill>
                  <a:schemeClr val="bg1"/>
                </a:solidFill>
              </a:rPr>
              <a:t>be able to 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Understand Guidewire code generation process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Differentiate between incremental and bulk code generation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se Studio debugger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28885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1323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Code generation process uses resources defined in XML format (PCF files, entities, </a:t>
            </a:r>
            <a:r>
              <a:rPr lang="en-US" dirty="0" err="1" smtClean="0">
                <a:solidFill>
                  <a:schemeClr val="bg1"/>
                </a:solidFill>
              </a:rPr>
              <a:t>typelists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 and generates </a:t>
            </a:r>
            <a:r>
              <a:rPr lang="en-US" dirty="0" err="1" smtClean="0">
                <a:solidFill>
                  <a:schemeClr val="bg1"/>
                </a:solidFill>
              </a:rPr>
              <a:t>Gosu</a:t>
            </a:r>
            <a:r>
              <a:rPr lang="en-US" dirty="0" smtClean="0">
                <a:solidFill>
                  <a:schemeClr val="bg1"/>
                </a:solidFill>
              </a:rPr>
              <a:t> or Java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Code generation happens within Guidewire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generated classes are available in studio and can be debugged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Code Generation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1" y="2004859"/>
            <a:ext cx="7829550" cy="1428750"/>
          </a:xfrm>
          <a:prstGeom prst="rect">
            <a:avLst/>
          </a:prstGeom>
        </p:spPr>
      </p:pic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Two types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Incremental </a:t>
            </a:r>
            <a:r>
              <a:rPr lang="en-US" sz="1600" dirty="0" smtClean="0">
                <a:solidFill>
                  <a:schemeClr val="bg1"/>
                </a:solidFill>
              </a:rPr>
              <a:t>code generation – Processes one or more changed </a:t>
            </a:r>
            <a:r>
              <a:rPr lang="en-US" sz="1600" dirty="0" smtClean="0">
                <a:solidFill>
                  <a:schemeClr val="bg1"/>
                </a:solidFill>
              </a:rPr>
              <a:t>files in isolation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Bulk code generators – process a set of resources as a whole for generation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Incremental vs Bulk generation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7975" y="103521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u="sng" dirty="0" smtClean="0">
                <a:solidFill>
                  <a:schemeClr val="bg1"/>
                </a:solidFill>
              </a:rPr>
              <a:t>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Invoked – from </a:t>
            </a: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and During Project Rebuild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Guidewire Resources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8039" y="10526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u="sng" dirty="0" smtClean="0">
                <a:solidFill>
                  <a:schemeClr val="bg1"/>
                </a:solidFill>
              </a:rPr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Invoked – on save or during project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Guidewire Resources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PCF Files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Typelists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35" lvl="1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59" y="2599727"/>
            <a:ext cx="3789756" cy="23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 generated resources are in configuration/generated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Following files are generated for a PCF file: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en-US" sz="1600" dirty="0" err="1" smtClean="0">
                <a:solidFill>
                  <a:schemeClr val="bg1"/>
                </a:solidFill>
              </a:rPr>
              <a:t>gs</a:t>
            </a:r>
            <a:r>
              <a:rPr lang="en-US" sz="1600" dirty="0" smtClean="0">
                <a:solidFill>
                  <a:schemeClr val="bg1"/>
                </a:solidFill>
              </a:rPr>
              <a:t> file – </a:t>
            </a:r>
            <a:r>
              <a:rPr lang="en-US" sz="1600" dirty="0" err="1" smtClean="0">
                <a:solidFill>
                  <a:schemeClr val="bg1"/>
                </a:solidFill>
              </a:rPr>
              <a:t>Gosu</a:t>
            </a:r>
            <a:r>
              <a:rPr lang="en-US" sz="1600" dirty="0" smtClean="0">
                <a:solidFill>
                  <a:schemeClr val="bg1"/>
                </a:solidFill>
              </a:rPr>
              <a:t> class that represents the PCF type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en-US" sz="1600" dirty="0" err="1" smtClean="0">
                <a:solidFill>
                  <a:schemeClr val="bg1"/>
                </a:solidFill>
              </a:rPr>
              <a:t>pcfc</a:t>
            </a:r>
            <a:r>
              <a:rPr lang="en-US" sz="1600" dirty="0" smtClean="0">
                <a:solidFill>
                  <a:schemeClr val="bg1"/>
                </a:solidFill>
              </a:rPr>
              <a:t> file – Binary file that describes the PCF file for the new PCF runtime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Expression.gs – </a:t>
            </a:r>
            <a:r>
              <a:rPr lang="en-US" sz="1600" dirty="0" err="1" smtClean="0">
                <a:solidFill>
                  <a:schemeClr val="bg1"/>
                </a:solidFill>
              </a:rPr>
              <a:t>Gosu</a:t>
            </a:r>
            <a:r>
              <a:rPr lang="en-US" sz="1600" dirty="0" smtClean="0">
                <a:solidFill>
                  <a:schemeClr val="bg1"/>
                </a:solidFill>
              </a:rPr>
              <a:t> class that contains all container and widget expressions</a:t>
            </a:r>
          </a:p>
          <a:p>
            <a:pPr lvl="1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Following file gets generated for an entity: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.java class – Java class that represents the </a:t>
            </a:r>
            <a:r>
              <a:rPr lang="en-US" sz="1600" dirty="0" smtClean="0">
                <a:solidFill>
                  <a:schemeClr val="bg1"/>
                </a:solidFill>
              </a:rPr>
              <a:t>entity</a:t>
            </a:r>
          </a:p>
          <a:p>
            <a:pPr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Expressions.gs and .java files are available in studio and can be debugged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Output of Generation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Debug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When breakpoint is hit –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Studio suspends code execution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File with breakpoint opens in studio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Breakpoint line highlighted in blue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Debug tool window opens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You can debug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Plain old </a:t>
            </a:r>
            <a:r>
              <a:rPr lang="en-US" sz="1600" dirty="0" err="1" smtClean="0">
                <a:solidFill>
                  <a:schemeClr val="bg1"/>
                </a:solidFill>
              </a:rPr>
              <a:t>Gosu</a:t>
            </a:r>
            <a:r>
              <a:rPr lang="en-US" sz="1600" dirty="0" smtClean="0">
                <a:solidFill>
                  <a:schemeClr val="bg1"/>
                </a:solidFill>
              </a:rPr>
              <a:t> and Java resources such as </a:t>
            </a:r>
            <a:r>
              <a:rPr lang="en-US" sz="1600" dirty="0" err="1" smtClean="0">
                <a:solidFill>
                  <a:schemeClr val="bg1"/>
                </a:solidFill>
              </a:rPr>
              <a:t>Gosu</a:t>
            </a:r>
            <a:r>
              <a:rPr lang="en-US" sz="1600" dirty="0" smtClean="0">
                <a:solidFill>
                  <a:schemeClr val="bg1"/>
                </a:solidFill>
              </a:rPr>
              <a:t> rules, Enhancements and classes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</a:rPr>
              <a:t>Generated </a:t>
            </a:r>
            <a:r>
              <a:rPr lang="en-US" sz="1600" dirty="0" err="1" smtClean="0">
                <a:solidFill>
                  <a:schemeClr val="bg1"/>
                </a:solidFill>
              </a:rPr>
              <a:t>Gosu</a:t>
            </a:r>
            <a:r>
              <a:rPr lang="en-US" sz="1600" dirty="0" smtClean="0">
                <a:solidFill>
                  <a:schemeClr val="bg1"/>
                </a:solidFill>
              </a:rPr>
              <a:t> and Java classes generated by code generation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Breakpoints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13" y="3329855"/>
            <a:ext cx="8448676" cy="17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33315" y="590019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254693" y="145718"/>
            <a:ext cx="8385048" cy="3278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UI Debug options – Under settings menu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315" y="3633103"/>
            <a:ext cx="8361756" cy="1327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2" y="627309"/>
            <a:ext cx="7867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Color - New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A0"/>
      </a:accent1>
      <a:accent2>
        <a:srgbClr val="00B140"/>
      </a:accent2>
      <a:accent3>
        <a:srgbClr val="FF8205"/>
      </a:accent3>
      <a:accent4>
        <a:srgbClr val="5C068C"/>
      </a:accent4>
      <a:accent5>
        <a:srgbClr val="840B55"/>
      </a:accent5>
      <a:accent6>
        <a:srgbClr val="F4633A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B57B5F54F4DA48B31C4943C8567926" ma:contentTypeVersion="3" ma:contentTypeDescription="Create a new document." ma:contentTypeScope="" ma:versionID="5eaa3ee1509582f4e02561b7145d904d">
  <xsd:schema xmlns:xsd="http://www.w3.org/2001/XMLSchema" xmlns:xs="http://www.w3.org/2001/XMLSchema" xmlns:p="http://schemas.microsoft.com/office/2006/metadata/properties" xmlns:ns2="e38a8859-07ab-46c5-a44f-5c9b86e92d7c" targetNamespace="http://schemas.microsoft.com/office/2006/metadata/properties" ma:root="true" ma:fieldsID="4d2d3dc816ad86660348993a9b5cdcc4" ns2:_="">
    <xsd:import namespace="e38a8859-07ab-46c5-a44f-5c9b86e92d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a8859-07ab-46c5-a44f-5c9b86e92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06F47-6C95-4B09-969F-EB34D55F6088}"/>
</file>

<file path=customXml/itemProps2.xml><?xml version="1.0" encoding="utf-8"?>
<ds:datastoreItem xmlns:ds="http://schemas.openxmlformats.org/officeDocument/2006/customXml" ds:itemID="{FB8D6F96-F5F0-4882-9895-24D6EB0A16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8C51B-0160-49BD-907C-D02DC2AE08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3999</TotalTime>
  <Words>545</Words>
  <Application>Microsoft Office PowerPoint</Application>
  <PresentationFormat>On-screen Show (16:9)</PresentationFormat>
  <Paragraphs>101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Cognizant</vt:lpstr>
      <vt:lpstr>1_Cognizant</vt:lpstr>
      <vt:lpstr>V10 Fundamentals</vt:lpstr>
      <vt:lpstr>Assessment Creation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Rajendran, Shanmugapriyan (Cognizant)</dc:creator>
  <cp:lastModifiedBy>Uthamarajan, Natesh Mithun (Cognizant)</cp:lastModifiedBy>
  <cp:revision>201</cp:revision>
  <cp:lastPrinted>2017-02-17T19:35:46Z</cp:lastPrinted>
  <dcterms:created xsi:type="dcterms:W3CDTF">2018-07-26T08:45:21Z</dcterms:created>
  <dcterms:modified xsi:type="dcterms:W3CDTF">2020-11-08T15:24:44Z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0x0101008CB57B5F54F4DA48B31C4943C8567926</vt:lpwstr>
  </property>
</Properties>
</file>